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1" r:id="rId3"/>
    <p:sldId id="262" r:id="rId4"/>
    <p:sldId id="263" r:id="rId5"/>
    <p:sldId id="264" r:id="rId6"/>
    <p:sldId id="265" r:id="rId7"/>
    <p:sldId id="269" r:id="rId8"/>
    <p:sldId id="268" r:id="rId9"/>
    <p:sldId id="267" r:id="rId10"/>
    <p:sldId id="270" r:id="rId11"/>
    <p:sldId id="278" r:id="rId12"/>
    <p:sldId id="274" r:id="rId13"/>
    <p:sldId id="279" r:id="rId14"/>
    <p:sldId id="275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02CCF-0A02-4606-9F00-9C7612A2F168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58D59-A5AC-4243-83B4-952D862DD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7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BFDA79-3A2E-4FA8-A089-12A3ACFBD1E8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5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71B5C2-D940-4BF0-A9EE-FEDC6E9BE82E}" type="slidenum">
              <a:rPr lang="en-US" altLang="en-US">
                <a:latin typeface=".VnAristote" panose="020B7200000000000000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7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8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0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7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3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7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3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4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A442D-B193-4926-9AF4-8E1DC752EE20}" type="datetimeFigureOut">
              <a:rPr lang="en-US" smtClean="0"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5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7.wmf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7.wmf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00+ Background đẹp PNG - Phụ Kiện MacBook Chính Hãng">
            <a:extLst>
              <a:ext uri="{FF2B5EF4-FFF2-40B4-BE49-F238E27FC236}">
                <a16:creationId xmlns:a16="http://schemas.microsoft.com/office/drawing/2014/main" id="{0B873BAD-67BA-4FAD-8E8A-960FE0DCC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8332" y="1058028"/>
            <a:ext cx="3588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1309" y="2112931"/>
            <a:ext cx="8547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755818" y="1662459"/>
            <a:ext cx="1103079" cy="1014900"/>
            <a:chOff x="1905000" y="3533775"/>
            <a:chExt cx="1208088" cy="1497013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550" y="3929063"/>
              <a:ext cx="714375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629025"/>
              <a:ext cx="227013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663" y="3556000"/>
              <a:ext cx="9842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538" y="3533775"/>
              <a:ext cx="59055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843338"/>
              <a:ext cx="390525" cy="117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4876800"/>
              <a:ext cx="441325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813" y="4484688"/>
              <a:ext cx="15875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0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400" y="4471988"/>
              <a:ext cx="282575" cy="8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1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5" y="4535488"/>
              <a:ext cx="174625" cy="22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A427347-B6FC-471A-89AC-D9EA8BF18CA7}"/>
              </a:ext>
            </a:extLst>
          </p:cNvPr>
          <p:cNvSpPr txBox="1"/>
          <p:nvPr/>
        </p:nvSpPr>
        <p:spPr>
          <a:xfrm>
            <a:off x="2486750" y="166109"/>
            <a:ext cx="6822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TRƯỜNG TIỂU HỌC GIANG BIÊN</a:t>
            </a:r>
          </a:p>
        </p:txBody>
      </p:sp>
    </p:spTree>
    <p:extLst>
      <p:ext uri="{BB962C8B-B14F-4D97-AF65-F5344CB8AC3E}">
        <p14:creationId xmlns:p14="http://schemas.microsoft.com/office/powerpoint/2010/main" val="39467536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120777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1790748" y="1522997"/>
            <a:ext cx="3949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150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205956"/>
            <a:ext cx="824230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69876" y="4056063"/>
            <a:ext cx="581025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من ناحية رسم الكرتون قلم الكتاب, ناقلات الكرتون, ناقلات قلم رصاص, ناقل  الكتاب PNG وملف PSD للتحميل مجانا | Animation, Hand painted, Cartoon">
            <a:extLst>
              <a:ext uri="{FF2B5EF4-FFF2-40B4-BE49-F238E27FC236}">
                <a16:creationId xmlns:a16="http://schemas.microsoft.com/office/drawing/2014/main" id="{22FAF79D-7D03-4694-BCB6-B5109DB7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85" y="3204412"/>
            <a:ext cx="4724399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541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3100" cy="11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in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488465"/>
            <a:ext cx="11988800" cy="421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165026"/>
            <a:ext cx="121031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khuyên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dục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khỏe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nhiều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thuốc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bổ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366372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kk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6"/>
          <p:cNvSpPr>
            <a:spLocks noChangeArrowheads="1" noChangeShapeType="1" noTextEdit="1"/>
          </p:cNvSpPr>
          <p:nvPr/>
        </p:nvSpPr>
        <p:spPr bwMode="auto">
          <a:xfrm>
            <a:off x="2552700" y="469900"/>
            <a:ext cx="7137400" cy="3530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VIẾT VÀO VỞ</a:t>
            </a:r>
          </a:p>
        </p:txBody>
      </p:sp>
      <p:pic>
        <p:nvPicPr>
          <p:cNvPr id="25606" name="Picture 6" descr="Picture be hoc ba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14800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228234"/>
      </p:ext>
    </p:extLst>
  </p:cSld>
  <p:clrMapOvr>
    <a:masterClrMapping/>
  </p:clrMapOvr>
  <p:transition>
    <p:random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28800" y="457200"/>
            <a:ext cx="502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HP001 4 hàng 2 ô ly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HP001 4 hàng 2 ô ly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9pPr>
          </a:lstStyle>
          <a:p>
            <a:pPr eaLnBrk="1" hangingPunct="1"/>
            <a:r>
              <a:rPr lang="en-US" altLang="en-US" sz="2400" b="1" u="sng" dirty="0">
                <a:latin typeface="Times New Roman" panose="02020603050405020304" pitchFamily="18" charset="0"/>
              </a:rPr>
              <a:t>1-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Tư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ngồi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tì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ngực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bàn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cúi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vở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khoảng</a:t>
            </a:r>
            <a:r>
              <a:rPr lang="en-US" altLang="en-US" sz="2400" dirty="0">
                <a:latin typeface="Times New Roman" panose="02020603050405020304" pitchFamily="18" charset="0"/>
              </a:rPr>
              <a:t> 25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</a:rPr>
              <a:t> 30 cm.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bút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tì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nhẹ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mép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vở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giữ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Hai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</a:rPr>
              <a:t> song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thoải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mái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28800" y="3479800"/>
            <a:ext cx="556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HP001 4 hàng 2 ô ly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HP001 4 hàng 2 ô ly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</a:rPr>
              <a:t>2-Cách cầm bút: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Cầm bút bằng 3 ngón tay: ngón cái, ngón trỏ, ngón giữa.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7543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3374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876300"/>
            <a:ext cx="86868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3506"/>
            <a:ext cx="824230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 descr="Cô Bé Cầm Bút Chì Hình ảnh | Định dạng hình ảnh AI 401422857| vn.lovepik.com">
            <a:extLst>
              <a:ext uri="{FF2B5EF4-FFF2-40B4-BE49-F238E27FC236}">
                <a16:creationId xmlns:a16="http://schemas.microsoft.com/office/drawing/2014/main" id="{D0B49382-B959-46BE-8898-ED8A6A875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6" b="90000" l="6047" r="97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253" y="4450050"/>
            <a:ext cx="2675805" cy="267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7270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kk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6"/>
          <p:cNvSpPr>
            <a:spLocks noChangeArrowheads="1" noChangeShapeType="1" noTextEdit="1"/>
          </p:cNvSpPr>
          <p:nvPr/>
        </p:nvSpPr>
        <p:spPr bwMode="auto">
          <a:xfrm>
            <a:off x="2552700" y="469900"/>
            <a:ext cx="7137400" cy="3530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CHÀO CÁC EM !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164484"/>
      </p:ext>
    </p:extLst>
  </p:cSld>
  <p:clrMapOvr>
    <a:masterClrMapping/>
  </p:clrMapOvr>
  <p:transition>
    <p:random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Background đẹp PNG - Phụ Kiện MacBook Chính Hãng">
            <a:extLst>
              <a:ext uri="{FF2B5EF4-FFF2-40B4-BE49-F238E27FC236}">
                <a16:creationId xmlns:a16="http://schemas.microsoft.com/office/drawing/2014/main" id="{F75BB382-A2B3-4D5C-A3A6-FF0CB4523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dmin\Downloads\Mẫu chữ\mau-chu-cao-2.5-o-ly-21-724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22620" r="13129" b="23061"/>
          <a:stretch>
            <a:fillRect/>
          </a:stretch>
        </p:blipFill>
        <p:spPr bwMode="auto">
          <a:xfrm>
            <a:off x="3581400" y="888221"/>
            <a:ext cx="5410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77021"/>
            <a:ext cx="824230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70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Bộ hình nền &amp;amp;quot;Hoạt hình siêu dễ thương 2&amp;amp;quot; chất lượng cao cho Powerpoint">
            <a:extLst>
              <a:ext uri="{FF2B5EF4-FFF2-40B4-BE49-F238E27FC236}">
                <a16:creationId xmlns:a16="http://schemas.microsoft.com/office/drawing/2014/main" id="{442BBF4B-1DBC-4202-B2D4-26F537D1E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363" y="0"/>
            <a:ext cx="15094633" cy="84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046" y="1029796"/>
            <a:ext cx="526545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8" y="3176368"/>
            <a:ext cx="1153159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267546" y="2410468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788665" y="2401397"/>
            <a:ext cx="461964" cy="9071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5727" y="4159031"/>
            <a:ext cx="228600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0" name="Group 20"/>
          <p:cNvGrpSpPr>
            <a:grpSpLocks/>
          </p:cNvGrpSpPr>
          <p:nvPr/>
        </p:nvGrpSpPr>
        <p:grpSpPr bwMode="auto">
          <a:xfrm>
            <a:off x="2602153" y="16041"/>
            <a:ext cx="8243887" cy="762000"/>
            <a:chOff x="2325688" y="838200"/>
            <a:chExt cx="8243887" cy="762000"/>
          </a:xfrm>
        </p:grpSpPr>
        <p:grpSp>
          <p:nvGrpSpPr>
            <p:cNvPr id="13321" name="Group 2"/>
            <p:cNvGrpSpPr>
              <a:grpSpLocks/>
            </p:cNvGrpSpPr>
            <p:nvPr/>
          </p:nvGrpSpPr>
          <p:grpSpPr bwMode="auto">
            <a:xfrm>
              <a:off x="4666533" y="1085908"/>
              <a:ext cx="381000" cy="471488"/>
              <a:chOff x="1905000" y="3533775"/>
              <a:chExt cx="1208088" cy="1497013"/>
            </a:xfrm>
          </p:grpSpPr>
          <p:pic>
            <p:nvPicPr>
              <p:cNvPr id="13323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4550" y="3929063"/>
                <a:ext cx="714375" cy="26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Picture 1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3629025"/>
                <a:ext cx="227013" cy="509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5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663" y="3556000"/>
                <a:ext cx="984250" cy="18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6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2538" y="3533775"/>
                <a:ext cx="590550" cy="34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7" name="Picture 17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3843338"/>
                <a:ext cx="390525" cy="1179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8" name="Picture 18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13" y="4876800"/>
                <a:ext cx="441325" cy="15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9" name="Picture 1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4813" y="4484688"/>
                <a:ext cx="158750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0" name="Picture 20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400" y="4471988"/>
                <a:ext cx="282575" cy="80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1" name="Picture 21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0325" y="4535488"/>
                <a:ext cx="174625" cy="227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Rectangle 2"/>
            <p:cNvSpPr>
              <a:spLocks noChangeArrowheads="1"/>
            </p:cNvSpPr>
            <p:nvPr/>
          </p:nvSpPr>
          <p:spPr bwMode="auto">
            <a:xfrm>
              <a:off x="2325688" y="838200"/>
              <a:ext cx="824388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Ôn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chữ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    (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tiếp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theo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5822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ộ hình nền &amp;amp;quot;Hoạt hình siêu dễ thương 2&amp;amp;quot; chất lượng cao cho Powerpoint">
            <a:extLst>
              <a:ext uri="{FF2B5EF4-FFF2-40B4-BE49-F238E27FC236}">
                <a16:creationId xmlns:a16="http://schemas.microsoft.com/office/drawing/2014/main" id="{361063BF-9D16-44A8-8FEF-2369E4B5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" y="0"/>
            <a:ext cx="14517858" cy="84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7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2333482" y="1851858"/>
            <a:ext cx="387032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12"/>
          <p:cNvGrpSpPr>
            <a:grpSpLocks/>
          </p:cNvGrpSpPr>
          <p:nvPr/>
        </p:nvGrpSpPr>
        <p:grpSpPr bwMode="auto">
          <a:xfrm>
            <a:off x="5030645" y="2729746"/>
            <a:ext cx="896937" cy="1409700"/>
            <a:chOff x="3124200" y="3556000"/>
            <a:chExt cx="938213" cy="14747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24200" y="3556000"/>
              <a:ext cx="938213" cy="1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838239" y="4725201"/>
              <a:ext cx="224174" cy="305587"/>
            </a:xfrm>
            <a:custGeom>
              <a:avLst/>
              <a:gdLst>
                <a:gd name="T0" fmla="*/ 95 w 2546"/>
                <a:gd name="T1" fmla="*/ 3458 h 3472"/>
                <a:gd name="T2" fmla="*/ 237 w 2546"/>
                <a:gd name="T3" fmla="*/ 3427 h 3472"/>
                <a:gd name="T4" fmla="*/ 378 w 2546"/>
                <a:gd name="T5" fmla="*/ 3379 h 3472"/>
                <a:gd name="T6" fmla="*/ 517 w 2546"/>
                <a:gd name="T7" fmla="*/ 3316 h 3472"/>
                <a:gd name="T8" fmla="*/ 655 w 2546"/>
                <a:gd name="T9" fmla="*/ 3238 h 3472"/>
                <a:gd name="T10" fmla="*/ 791 w 2546"/>
                <a:gd name="T11" fmla="*/ 3145 h 3472"/>
                <a:gd name="T12" fmla="*/ 925 w 2546"/>
                <a:gd name="T13" fmla="*/ 3036 h 3472"/>
                <a:gd name="T14" fmla="*/ 1058 w 2546"/>
                <a:gd name="T15" fmla="*/ 2912 h 3472"/>
                <a:gd name="T16" fmla="*/ 1190 w 2546"/>
                <a:gd name="T17" fmla="*/ 2773 h 3472"/>
                <a:gd name="T18" fmla="*/ 1320 w 2546"/>
                <a:gd name="T19" fmla="*/ 2618 h 3472"/>
                <a:gd name="T20" fmla="*/ 1449 w 2546"/>
                <a:gd name="T21" fmla="*/ 2448 h 3472"/>
                <a:gd name="T22" fmla="*/ 1538 w 2546"/>
                <a:gd name="T23" fmla="*/ 2323 h 3472"/>
                <a:gd name="T24" fmla="*/ 1624 w 2546"/>
                <a:gd name="T25" fmla="*/ 2191 h 3472"/>
                <a:gd name="T26" fmla="*/ 1739 w 2546"/>
                <a:gd name="T27" fmla="*/ 2004 h 3472"/>
                <a:gd name="T28" fmla="*/ 1909 w 2546"/>
                <a:gd name="T29" fmla="*/ 1698 h 3472"/>
                <a:gd name="T30" fmla="*/ 2075 w 2546"/>
                <a:gd name="T31" fmla="*/ 1362 h 3472"/>
                <a:gd name="T32" fmla="*/ 2237 w 2546"/>
                <a:gd name="T33" fmla="*/ 996 h 3472"/>
                <a:gd name="T34" fmla="*/ 2369 w 2546"/>
                <a:gd name="T35" fmla="*/ 668 h 3472"/>
                <a:gd name="T36" fmla="*/ 2446 w 2546"/>
                <a:gd name="T37" fmla="*/ 461 h 3472"/>
                <a:gd name="T38" fmla="*/ 2521 w 2546"/>
                <a:gd name="T39" fmla="*/ 249 h 3472"/>
                <a:gd name="T40" fmla="*/ 2525 w 2546"/>
                <a:gd name="T41" fmla="*/ 148 h 3472"/>
                <a:gd name="T42" fmla="*/ 2491 w 2546"/>
                <a:gd name="T43" fmla="*/ 111 h 3472"/>
                <a:gd name="T44" fmla="*/ 2455 w 2546"/>
                <a:gd name="T45" fmla="*/ 78 h 3472"/>
                <a:gd name="T46" fmla="*/ 2416 w 2546"/>
                <a:gd name="T47" fmla="*/ 51 h 3472"/>
                <a:gd name="T48" fmla="*/ 2376 w 2546"/>
                <a:gd name="T49" fmla="*/ 30 h 3472"/>
                <a:gd name="T50" fmla="*/ 2333 w 2546"/>
                <a:gd name="T51" fmla="*/ 14 h 3472"/>
                <a:gd name="T52" fmla="*/ 2288 w 2546"/>
                <a:gd name="T53" fmla="*/ 4 h 3472"/>
                <a:gd name="T54" fmla="*/ 2240 w 2546"/>
                <a:gd name="T55" fmla="*/ 0 h 3472"/>
                <a:gd name="T56" fmla="*/ 2191 w 2546"/>
                <a:gd name="T57" fmla="*/ 1 h 3472"/>
                <a:gd name="T58" fmla="*/ 2138 w 2546"/>
                <a:gd name="T59" fmla="*/ 8 h 3472"/>
                <a:gd name="T60" fmla="*/ 2083 w 2546"/>
                <a:gd name="T61" fmla="*/ 21 h 3472"/>
                <a:gd name="T62" fmla="*/ 2010 w 2546"/>
                <a:gd name="T63" fmla="*/ 230 h 3472"/>
                <a:gd name="T64" fmla="*/ 1936 w 2546"/>
                <a:gd name="T65" fmla="*/ 433 h 3472"/>
                <a:gd name="T66" fmla="*/ 1839 w 2546"/>
                <a:gd name="T67" fmla="*/ 686 h 3472"/>
                <a:gd name="T68" fmla="*/ 1690 w 2546"/>
                <a:gd name="T69" fmla="*/ 1038 h 3472"/>
                <a:gd name="T70" fmla="*/ 1538 w 2546"/>
                <a:gd name="T71" fmla="*/ 1361 h 3472"/>
                <a:gd name="T72" fmla="*/ 1383 w 2546"/>
                <a:gd name="T73" fmla="*/ 1656 h 3472"/>
                <a:gd name="T74" fmla="*/ 1223 w 2546"/>
                <a:gd name="T75" fmla="*/ 1924 h 3472"/>
                <a:gd name="T76" fmla="*/ 1061 w 2546"/>
                <a:gd name="T77" fmla="*/ 2162 h 3472"/>
                <a:gd name="T78" fmla="*/ 962 w 2546"/>
                <a:gd name="T79" fmla="*/ 2295 h 3472"/>
                <a:gd name="T80" fmla="*/ 862 w 2546"/>
                <a:gd name="T81" fmla="*/ 2415 h 3472"/>
                <a:gd name="T82" fmla="*/ 762 w 2546"/>
                <a:gd name="T83" fmla="*/ 2525 h 3472"/>
                <a:gd name="T84" fmla="*/ 663 w 2546"/>
                <a:gd name="T85" fmla="*/ 2623 h 3472"/>
                <a:gd name="T86" fmla="*/ 563 w 2546"/>
                <a:gd name="T87" fmla="*/ 2710 h 3472"/>
                <a:gd name="T88" fmla="*/ 464 w 2546"/>
                <a:gd name="T89" fmla="*/ 2785 h 3472"/>
                <a:gd name="T90" fmla="*/ 364 w 2546"/>
                <a:gd name="T91" fmla="*/ 2849 h 3472"/>
                <a:gd name="T92" fmla="*/ 264 w 2546"/>
                <a:gd name="T93" fmla="*/ 2901 h 3472"/>
                <a:gd name="T94" fmla="*/ 165 w 2546"/>
                <a:gd name="T95" fmla="*/ 2943 h 3472"/>
                <a:gd name="T96" fmla="*/ 65 w 2546"/>
                <a:gd name="T97" fmla="*/ 2972 h 3472"/>
                <a:gd name="T98" fmla="*/ 0 w 2546"/>
                <a:gd name="T99" fmla="*/ 3472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46" h="3472">
                  <a:moveTo>
                    <a:pt x="0" y="3472"/>
                  </a:moveTo>
                  <a:lnTo>
                    <a:pt x="48" y="3465"/>
                  </a:lnTo>
                  <a:lnTo>
                    <a:pt x="95" y="3458"/>
                  </a:lnTo>
                  <a:lnTo>
                    <a:pt x="143" y="3450"/>
                  </a:lnTo>
                  <a:lnTo>
                    <a:pt x="190" y="3439"/>
                  </a:lnTo>
                  <a:lnTo>
                    <a:pt x="237" y="3427"/>
                  </a:lnTo>
                  <a:lnTo>
                    <a:pt x="284" y="3412"/>
                  </a:lnTo>
                  <a:lnTo>
                    <a:pt x="331" y="3396"/>
                  </a:lnTo>
                  <a:lnTo>
                    <a:pt x="378" y="3379"/>
                  </a:lnTo>
                  <a:lnTo>
                    <a:pt x="424" y="3360"/>
                  </a:lnTo>
                  <a:lnTo>
                    <a:pt x="471" y="3339"/>
                  </a:lnTo>
                  <a:lnTo>
                    <a:pt x="517" y="3316"/>
                  </a:lnTo>
                  <a:lnTo>
                    <a:pt x="563" y="3292"/>
                  </a:lnTo>
                  <a:lnTo>
                    <a:pt x="609" y="3266"/>
                  </a:lnTo>
                  <a:lnTo>
                    <a:pt x="655" y="3238"/>
                  </a:lnTo>
                  <a:lnTo>
                    <a:pt x="700" y="3208"/>
                  </a:lnTo>
                  <a:lnTo>
                    <a:pt x="746" y="3177"/>
                  </a:lnTo>
                  <a:lnTo>
                    <a:pt x="791" y="3145"/>
                  </a:lnTo>
                  <a:lnTo>
                    <a:pt x="836" y="3110"/>
                  </a:lnTo>
                  <a:lnTo>
                    <a:pt x="880" y="3074"/>
                  </a:lnTo>
                  <a:lnTo>
                    <a:pt x="925" y="3036"/>
                  </a:lnTo>
                  <a:lnTo>
                    <a:pt x="969" y="2996"/>
                  </a:lnTo>
                  <a:lnTo>
                    <a:pt x="1014" y="2954"/>
                  </a:lnTo>
                  <a:lnTo>
                    <a:pt x="1058" y="2912"/>
                  </a:lnTo>
                  <a:lnTo>
                    <a:pt x="1102" y="2867"/>
                  </a:lnTo>
                  <a:lnTo>
                    <a:pt x="1146" y="2821"/>
                  </a:lnTo>
                  <a:lnTo>
                    <a:pt x="1190" y="2773"/>
                  </a:lnTo>
                  <a:lnTo>
                    <a:pt x="1234" y="2722"/>
                  </a:lnTo>
                  <a:lnTo>
                    <a:pt x="1278" y="2671"/>
                  </a:lnTo>
                  <a:lnTo>
                    <a:pt x="1320" y="2618"/>
                  </a:lnTo>
                  <a:lnTo>
                    <a:pt x="1363" y="2562"/>
                  </a:lnTo>
                  <a:lnTo>
                    <a:pt x="1406" y="2506"/>
                  </a:lnTo>
                  <a:lnTo>
                    <a:pt x="1449" y="2448"/>
                  </a:lnTo>
                  <a:lnTo>
                    <a:pt x="1479" y="2407"/>
                  </a:lnTo>
                  <a:lnTo>
                    <a:pt x="1508" y="2366"/>
                  </a:lnTo>
                  <a:lnTo>
                    <a:pt x="1538" y="2323"/>
                  </a:lnTo>
                  <a:lnTo>
                    <a:pt x="1567" y="2280"/>
                  </a:lnTo>
                  <a:lnTo>
                    <a:pt x="1596" y="2236"/>
                  </a:lnTo>
                  <a:lnTo>
                    <a:pt x="1624" y="2191"/>
                  </a:lnTo>
                  <a:lnTo>
                    <a:pt x="1654" y="2147"/>
                  </a:lnTo>
                  <a:lnTo>
                    <a:pt x="1683" y="2101"/>
                  </a:lnTo>
                  <a:lnTo>
                    <a:pt x="1739" y="2004"/>
                  </a:lnTo>
                  <a:lnTo>
                    <a:pt x="1797" y="1906"/>
                  </a:lnTo>
                  <a:lnTo>
                    <a:pt x="1853" y="1804"/>
                  </a:lnTo>
                  <a:lnTo>
                    <a:pt x="1909" y="1698"/>
                  </a:lnTo>
                  <a:lnTo>
                    <a:pt x="1965" y="1589"/>
                  </a:lnTo>
                  <a:lnTo>
                    <a:pt x="2019" y="1478"/>
                  </a:lnTo>
                  <a:lnTo>
                    <a:pt x="2075" y="1362"/>
                  </a:lnTo>
                  <a:lnTo>
                    <a:pt x="2129" y="1244"/>
                  </a:lnTo>
                  <a:lnTo>
                    <a:pt x="2183" y="1121"/>
                  </a:lnTo>
                  <a:lnTo>
                    <a:pt x="2237" y="996"/>
                  </a:lnTo>
                  <a:lnTo>
                    <a:pt x="2291" y="867"/>
                  </a:lnTo>
                  <a:lnTo>
                    <a:pt x="2344" y="736"/>
                  </a:lnTo>
                  <a:lnTo>
                    <a:pt x="2369" y="668"/>
                  </a:lnTo>
                  <a:lnTo>
                    <a:pt x="2396" y="600"/>
                  </a:lnTo>
                  <a:lnTo>
                    <a:pt x="2421" y="531"/>
                  </a:lnTo>
                  <a:lnTo>
                    <a:pt x="2446" y="461"/>
                  </a:lnTo>
                  <a:lnTo>
                    <a:pt x="2471" y="391"/>
                  </a:lnTo>
                  <a:lnTo>
                    <a:pt x="2496" y="320"/>
                  </a:lnTo>
                  <a:lnTo>
                    <a:pt x="2521" y="249"/>
                  </a:lnTo>
                  <a:lnTo>
                    <a:pt x="2546" y="175"/>
                  </a:lnTo>
                  <a:lnTo>
                    <a:pt x="2536" y="162"/>
                  </a:lnTo>
                  <a:lnTo>
                    <a:pt x="2525" y="148"/>
                  </a:lnTo>
                  <a:lnTo>
                    <a:pt x="2514" y="135"/>
                  </a:lnTo>
                  <a:lnTo>
                    <a:pt x="2502" y="122"/>
                  </a:lnTo>
                  <a:lnTo>
                    <a:pt x="2491" y="111"/>
                  </a:lnTo>
                  <a:lnTo>
                    <a:pt x="2479" y="99"/>
                  </a:lnTo>
                  <a:lnTo>
                    <a:pt x="2468" y="89"/>
                  </a:lnTo>
                  <a:lnTo>
                    <a:pt x="2455" y="78"/>
                  </a:lnTo>
                  <a:lnTo>
                    <a:pt x="2443" y="69"/>
                  </a:lnTo>
                  <a:lnTo>
                    <a:pt x="2430" y="59"/>
                  </a:lnTo>
                  <a:lnTo>
                    <a:pt x="2416" y="51"/>
                  </a:lnTo>
                  <a:lnTo>
                    <a:pt x="2403" y="44"/>
                  </a:lnTo>
                  <a:lnTo>
                    <a:pt x="2389" y="36"/>
                  </a:lnTo>
                  <a:lnTo>
                    <a:pt x="2376" y="30"/>
                  </a:lnTo>
                  <a:lnTo>
                    <a:pt x="2362" y="24"/>
                  </a:lnTo>
                  <a:lnTo>
                    <a:pt x="2347" y="19"/>
                  </a:lnTo>
                  <a:lnTo>
                    <a:pt x="2333" y="14"/>
                  </a:lnTo>
                  <a:lnTo>
                    <a:pt x="2318" y="10"/>
                  </a:lnTo>
                  <a:lnTo>
                    <a:pt x="2304" y="7"/>
                  </a:lnTo>
                  <a:lnTo>
                    <a:pt x="2288" y="4"/>
                  </a:lnTo>
                  <a:lnTo>
                    <a:pt x="2272" y="2"/>
                  </a:lnTo>
                  <a:lnTo>
                    <a:pt x="2257" y="1"/>
                  </a:lnTo>
                  <a:lnTo>
                    <a:pt x="2240" y="0"/>
                  </a:lnTo>
                  <a:lnTo>
                    <a:pt x="2224" y="0"/>
                  </a:lnTo>
                  <a:lnTo>
                    <a:pt x="2207" y="0"/>
                  </a:lnTo>
                  <a:lnTo>
                    <a:pt x="2191" y="1"/>
                  </a:lnTo>
                  <a:lnTo>
                    <a:pt x="2173" y="3"/>
                  </a:lnTo>
                  <a:lnTo>
                    <a:pt x="2156" y="5"/>
                  </a:lnTo>
                  <a:lnTo>
                    <a:pt x="2138" y="8"/>
                  </a:lnTo>
                  <a:lnTo>
                    <a:pt x="2120" y="11"/>
                  </a:lnTo>
                  <a:lnTo>
                    <a:pt x="2102" y="16"/>
                  </a:lnTo>
                  <a:lnTo>
                    <a:pt x="2083" y="21"/>
                  </a:lnTo>
                  <a:lnTo>
                    <a:pt x="2059" y="91"/>
                  </a:lnTo>
                  <a:lnTo>
                    <a:pt x="2034" y="161"/>
                  </a:lnTo>
                  <a:lnTo>
                    <a:pt x="2010" y="230"/>
                  </a:lnTo>
                  <a:lnTo>
                    <a:pt x="1985" y="299"/>
                  </a:lnTo>
                  <a:lnTo>
                    <a:pt x="1961" y="366"/>
                  </a:lnTo>
                  <a:lnTo>
                    <a:pt x="1936" y="433"/>
                  </a:lnTo>
                  <a:lnTo>
                    <a:pt x="1912" y="498"/>
                  </a:lnTo>
                  <a:lnTo>
                    <a:pt x="1887" y="564"/>
                  </a:lnTo>
                  <a:lnTo>
                    <a:pt x="1839" y="686"/>
                  </a:lnTo>
                  <a:lnTo>
                    <a:pt x="1790" y="807"/>
                  </a:lnTo>
                  <a:lnTo>
                    <a:pt x="1740" y="924"/>
                  </a:lnTo>
                  <a:lnTo>
                    <a:pt x="1690" y="1038"/>
                  </a:lnTo>
                  <a:lnTo>
                    <a:pt x="1640" y="1148"/>
                  </a:lnTo>
                  <a:lnTo>
                    <a:pt x="1589" y="1256"/>
                  </a:lnTo>
                  <a:lnTo>
                    <a:pt x="1538" y="1361"/>
                  </a:lnTo>
                  <a:lnTo>
                    <a:pt x="1486" y="1463"/>
                  </a:lnTo>
                  <a:lnTo>
                    <a:pt x="1435" y="1561"/>
                  </a:lnTo>
                  <a:lnTo>
                    <a:pt x="1383" y="1656"/>
                  </a:lnTo>
                  <a:lnTo>
                    <a:pt x="1330" y="1748"/>
                  </a:lnTo>
                  <a:lnTo>
                    <a:pt x="1276" y="1837"/>
                  </a:lnTo>
                  <a:lnTo>
                    <a:pt x="1223" y="1924"/>
                  </a:lnTo>
                  <a:lnTo>
                    <a:pt x="1170" y="2006"/>
                  </a:lnTo>
                  <a:lnTo>
                    <a:pt x="1116" y="2086"/>
                  </a:lnTo>
                  <a:lnTo>
                    <a:pt x="1061" y="2162"/>
                  </a:lnTo>
                  <a:lnTo>
                    <a:pt x="1028" y="2207"/>
                  </a:lnTo>
                  <a:lnTo>
                    <a:pt x="995" y="2252"/>
                  </a:lnTo>
                  <a:lnTo>
                    <a:pt x="962" y="2295"/>
                  </a:lnTo>
                  <a:lnTo>
                    <a:pt x="929" y="2336"/>
                  </a:lnTo>
                  <a:lnTo>
                    <a:pt x="895" y="2376"/>
                  </a:lnTo>
                  <a:lnTo>
                    <a:pt x="862" y="2415"/>
                  </a:lnTo>
                  <a:lnTo>
                    <a:pt x="829" y="2453"/>
                  </a:lnTo>
                  <a:lnTo>
                    <a:pt x="796" y="2489"/>
                  </a:lnTo>
                  <a:lnTo>
                    <a:pt x="762" y="2525"/>
                  </a:lnTo>
                  <a:lnTo>
                    <a:pt x="729" y="2558"/>
                  </a:lnTo>
                  <a:lnTo>
                    <a:pt x="696" y="2592"/>
                  </a:lnTo>
                  <a:lnTo>
                    <a:pt x="663" y="2623"/>
                  </a:lnTo>
                  <a:lnTo>
                    <a:pt x="630" y="2653"/>
                  </a:lnTo>
                  <a:lnTo>
                    <a:pt x="596" y="2682"/>
                  </a:lnTo>
                  <a:lnTo>
                    <a:pt x="563" y="2710"/>
                  </a:lnTo>
                  <a:lnTo>
                    <a:pt x="529" y="2736"/>
                  </a:lnTo>
                  <a:lnTo>
                    <a:pt x="497" y="2761"/>
                  </a:lnTo>
                  <a:lnTo>
                    <a:pt x="464" y="2785"/>
                  </a:lnTo>
                  <a:lnTo>
                    <a:pt x="430" y="2807"/>
                  </a:lnTo>
                  <a:lnTo>
                    <a:pt x="397" y="2829"/>
                  </a:lnTo>
                  <a:lnTo>
                    <a:pt x="364" y="2849"/>
                  </a:lnTo>
                  <a:lnTo>
                    <a:pt x="331" y="2868"/>
                  </a:lnTo>
                  <a:lnTo>
                    <a:pt x="297" y="2885"/>
                  </a:lnTo>
                  <a:lnTo>
                    <a:pt x="264" y="2901"/>
                  </a:lnTo>
                  <a:lnTo>
                    <a:pt x="232" y="2917"/>
                  </a:lnTo>
                  <a:lnTo>
                    <a:pt x="198" y="2930"/>
                  </a:lnTo>
                  <a:lnTo>
                    <a:pt x="165" y="2943"/>
                  </a:lnTo>
                  <a:lnTo>
                    <a:pt x="132" y="2954"/>
                  </a:lnTo>
                  <a:lnTo>
                    <a:pt x="99" y="2964"/>
                  </a:lnTo>
                  <a:lnTo>
                    <a:pt x="65" y="2972"/>
                  </a:lnTo>
                  <a:lnTo>
                    <a:pt x="33" y="2981"/>
                  </a:lnTo>
                  <a:lnTo>
                    <a:pt x="0" y="2987"/>
                  </a:lnTo>
                  <a:lnTo>
                    <a:pt x="0" y="347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278631" y="3556000"/>
              <a:ext cx="219193" cy="1474788"/>
            </a:xfrm>
            <a:custGeom>
              <a:avLst/>
              <a:gdLst>
                <a:gd name="T0" fmla="*/ 15 w 2485"/>
                <a:gd name="T1" fmla="*/ 11075 h 16714"/>
                <a:gd name="T2" fmla="*/ 34 w 2485"/>
                <a:gd name="T3" fmla="*/ 5461 h 16714"/>
                <a:gd name="T4" fmla="*/ 45 w 2485"/>
                <a:gd name="T5" fmla="*/ 4904 h 16714"/>
                <a:gd name="T6" fmla="*/ 74 w 2485"/>
                <a:gd name="T7" fmla="*/ 4361 h 16714"/>
                <a:gd name="T8" fmla="*/ 119 w 2485"/>
                <a:gd name="T9" fmla="*/ 3832 h 16714"/>
                <a:gd name="T10" fmla="*/ 188 w 2485"/>
                <a:gd name="T11" fmla="*/ 3299 h 16714"/>
                <a:gd name="T12" fmla="*/ 305 w 2485"/>
                <a:gd name="T13" fmla="*/ 2738 h 16714"/>
                <a:gd name="T14" fmla="*/ 431 w 2485"/>
                <a:gd name="T15" fmla="*/ 2272 h 16714"/>
                <a:gd name="T16" fmla="*/ 510 w 2485"/>
                <a:gd name="T17" fmla="*/ 2016 h 16714"/>
                <a:gd name="T18" fmla="*/ 597 w 2485"/>
                <a:gd name="T19" fmla="*/ 1767 h 16714"/>
                <a:gd name="T20" fmla="*/ 690 w 2485"/>
                <a:gd name="T21" fmla="*/ 1526 h 16714"/>
                <a:gd name="T22" fmla="*/ 790 w 2485"/>
                <a:gd name="T23" fmla="*/ 1293 h 16714"/>
                <a:gd name="T24" fmla="*/ 903 w 2485"/>
                <a:gd name="T25" fmla="*/ 1076 h 16714"/>
                <a:gd name="T26" fmla="*/ 1024 w 2485"/>
                <a:gd name="T27" fmla="*/ 879 h 16714"/>
                <a:gd name="T28" fmla="*/ 1155 w 2485"/>
                <a:gd name="T29" fmla="*/ 700 h 16714"/>
                <a:gd name="T30" fmla="*/ 1295 w 2485"/>
                <a:gd name="T31" fmla="*/ 541 h 16714"/>
                <a:gd name="T32" fmla="*/ 1443 w 2485"/>
                <a:gd name="T33" fmla="*/ 402 h 16714"/>
                <a:gd name="T34" fmla="*/ 1601 w 2485"/>
                <a:gd name="T35" fmla="*/ 282 h 16714"/>
                <a:gd name="T36" fmla="*/ 1768 w 2485"/>
                <a:gd name="T37" fmla="*/ 181 h 16714"/>
                <a:gd name="T38" fmla="*/ 1938 w 2485"/>
                <a:gd name="T39" fmla="*/ 101 h 16714"/>
                <a:gd name="T40" fmla="*/ 2090 w 2485"/>
                <a:gd name="T41" fmla="*/ 48 h 16714"/>
                <a:gd name="T42" fmla="*/ 2237 w 2485"/>
                <a:gd name="T43" fmla="*/ 15 h 16714"/>
                <a:gd name="T44" fmla="*/ 2380 w 2485"/>
                <a:gd name="T45" fmla="*/ 1 h 16714"/>
                <a:gd name="T46" fmla="*/ 2458 w 2485"/>
                <a:gd name="T47" fmla="*/ 510 h 16714"/>
                <a:gd name="T48" fmla="*/ 2372 w 2485"/>
                <a:gd name="T49" fmla="*/ 507 h 16714"/>
                <a:gd name="T50" fmla="*/ 2283 w 2485"/>
                <a:gd name="T51" fmla="*/ 516 h 16714"/>
                <a:gd name="T52" fmla="*/ 2191 w 2485"/>
                <a:gd name="T53" fmla="*/ 537 h 16714"/>
                <a:gd name="T54" fmla="*/ 2096 w 2485"/>
                <a:gd name="T55" fmla="*/ 572 h 16714"/>
                <a:gd name="T56" fmla="*/ 1961 w 2485"/>
                <a:gd name="T57" fmla="*/ 640 h 16714"/>
                <a:gd name="T58" fmla="*/ 1833 w 2485"/>
                <a:gd name="T59" fmla="*/ 723 h 16714"/>
                <a:gd name="T60" fmla="*/ 1711 w 2485"/>
                <a:gd name="T61" fmla="*/ 823 h 16714"/>
                <a:gd name="T62" fmla="*/ 1596 w 2485"/>
                <a:gd name="T63" fmla="*/ 936 h 16714"/>
                <a:gd name="T64" fmla="*/ 1487 w 2485"/>
                <a:gd name="T65" fmla="*/ 1066 h 16714"/>
                <a:gd name="T66" fmla="*/ 1385 w 2485"/>
                <a:gd name="T67" fmla="*/ 1210 h 16714"/>
                <a:gd name="T68" fmla="*/ 1290 w 2485"/>
                <a:gd name="T69" fmla="*/ 1370 h 16714"/>
                <a:gd name="T70" fmla="*/ 1202 w 2485"/>
                <a:gd name="T71" fmla="*/ 1545 h 16714"/>
                <a:gd name="T72" fmla="*/ 1108 w 2485"/>
                <a:gd name="T73" fmla="*/ 1770 h 16714"/>
                <a:gd name="T74" fmla="*/ 1022 w 2485"/>
                <a:gd name="T75" fmla="*/ 2004 h 16714"/>
                <a:gd name="T76" fmla="*/ 943 w 2485"/>
                <a:gd name="T77" fmla="*/ 2242 h 16714"/>
                <a:gd name="T78" fmla="*/ 870 w 2485"/>
                <a:gd name="T79" fmla="*/ 2487 h 16714"/>
                <a:gd name="T80" fmla="*/ 745 w 2485"/>
                <a:gd name="T81" fmla="*/ 2994 h 16714"/>
                <a:gd name="T82" fmla="*/ 650 w 2485"/>
                <a:gd name="T83" fmla="*/ 3525 h 16714"/>
                <a:gd name="T84" fmla="*/ 594 w 2485"/>
                <a:gd name="T85" fmla="*/ 4021 h 16714"/>
                <a:gd name="T86" fmla="*/ 553 w 2485"/>
                <a:gd name="T87" fmla="*/ 4533 h 16714"/>
                <a:gd name="T88" fmla="*/ 528 w 2485"/>
                <a:gd name="T89" fmla="*/ 5059 h 16714"/>
                <a:gd name="T90" fmla="*/ 521 w 2485"/>
                <a:gd name="T91" fmla="*/ 5603 h 16714"/>
                <a:gd name="T92" fmla="*/ 559 w 2485"/>
                <a:gd name="T93" fmla="*/ 8848 h 16714"/>
                <a:gd name="T94" fmla="*/ 522 w 2485"/>
                <a:gd name="T95" fmla="*/ 10035 h 16714"/>
                <a:gd name="T96" fmla="*/ 515 w 2485"/>
                <a:gd name="T97" fmla="*/ 10057 h 16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5" h="16714">
                  <a:moveTo>
                    <a:pt x="521" y="16714"/>
                  </a:moveTo>
                  <a:lnTo>
                    <a:pt x="33" y="16714"/>
                  </a:lnTo>
                  <a:lnTo>
                    <a:pt x="33" y="11041"/>
                  </a:lnTo>
                  <a:lnTo>
                    <a:pt x="15" y="11075"/>
                  </a:lnTo>
                  <a:lnTo>
                    <a:pt x="0" y="10020"/>
                  </a:lnTo>
                  <a:lnTo>
                    <a:pt x="33" y="9955"/>
                  </a:lnTo>
                  <a:lnTo>
                    <a:pt x="33" y="5603"/>
                  </a:lnTo>
                  <a:lnTo>
                    <a:pt x="34" y="5461"/>
                  </a:lnTo>
                  <a:lnTo>
                    <a:pt x="35" y="5321"/>
                  </a:lnTo>
                  <a:lnTo>
                    <a:pt x="37" y="5181"/>
                  </a:lnTo>
                  <a:lnTo>
                    <a:pt x="41" y="5042"/>
                  </a:lnTo>
                  <a:lnTo>
                    <a:pt x="45" y="4904"/>
                  </a:lnTo>
                  <a:lnTo>
                    <a:pt x="51" y="4767"/>
                  </a:lnTo>
                  <a:lnTo>
                    <a:pt x="58" y="4631"/>
                  </a:lnTo>
                  <a:lnTo>
                    <a:pt x="66" y="4495"/>
                  </a:lnTo>
                  <a:lnTo>
                    <a:pt x="74" y="4361"/>
                  </a:lnTo>
                  <a:lnTo>
                    <a:pt x="84" y="4228"/>
                  </a:lnTo>
                  <a:lnTo>
                    <a:pt x="94" y="4095"/>
                  </a:lnTo>
                  <a:lnTo>
                    <a:pt x="106" y="3963"/>
                  </a:lnTo>
                  <a:lnTo>
                    <a:pt x="119" y="3832"/>
                  </a:lnTo>
                  <a:lnTo>
                    <a:pt x="133" y="3702"/>
                  </a:lnTo>
                  <a:lnTo>
                    <a:pt x="148" y="3573"/>
                  </a:lnTo>
                  <a:lnTo>
                    <a:pt x="163" y="3445"/>
                  </a:lnTo>
                  <a:lnTo>
                    <a:pt x="188" y="3299"/>
                  </a:lnTo>
                  <a:lnTo>
                    <a:pt x="215" y="3156"/>
                  </a:lnTo>
                  <a:lnTo>
                    <a:pt x="244" y="3015"/>
                  </a:lnTo>
                  <a:lnTo>
                    <a:pt x="274" y="2876"/>
                  </a:lnTo>
                  <a:lnTo>
                    <a:pt x="305" y="2738"/>
                  </a:lnTo>
                  <a:lnTo>
                    <a:pt x="340" y="2602"/>
                  </a:lnTo>
                  <a:lnTo>
                    <a:pt x="374" y="2470"/>
                  </a:lnTo>
                  <a:lnTo>
                    <a:pt x="412" y="2337"/>
                  </a:lnTo>
                  <a:lnTo>
                    <a:pt x="431" y="2272"/>
                  </a:lnTo>
                  <a:lnTo>
                    <a:pt x="450" y="2207"/>
                  </a:lnTo>
                  <a:lnTo>
                    <a:pt x="469" y="2144"/>
                  </a:lnTo>
                  <a:lnTo>
                    <a:pt x="490" y="2080"/>
                  </a:lnTo>
                  <a:lnTo>
                    <a:pt x="510" y="2016"/>
                  </a:lnTo>
                  <a:lnTo>
                    <a:pt x="532" y="1953"/>
                  </a:lnTo>
                  <a:lnTo>
                    <a:pt x="553" y="1891"/>
                  </a:lnTo>
                  <a:lnTo>
                    <a:pt x="575" y="1829"/>
                  </a:lnTo>
                  <a:lnTo>
                    <a:pt x="597" y="1767"/>
                  </a:lnTo>
                  <a:lnTo>
                    <a:pt x="620" y="1707"/>
                  </a:lnTo>
                  <a:lnTo>
                    <a:pt x="643" y="1646"/>
                  </a:lnTo>
                  <a:lnTo>
                    <a:pt x="666" y="1585"/>
                  </a:lnTo>
                  <a:lnTo>
                    <a:pt x="690" y="1526"/>
                  </a:lnTo>
                  <a:lnTo>
                    <a:pt x="714" y="1467"/>
                  </a:lnTo>
                  <a:lnTo>
                    <a:pt x="739" y="1409"/>
                  </a:lnTo>
                  <a:lnTo>
                    <a:pt x="764" y="1350"/>
                  </a:lnTo>
                  <a:lnTo>
                    <a:pt x="790" y="1293"/>
                  </a:lnTo>
                  <a:lnTo>
                    <a:pt x="818" y="1237"/>
                  </a:lnTo>
                  <a:lnTo>
                    <a:pt x="846" y="1182"/>
                  </a:lnTo>
                  <a:lnTo>
                    <a:pt x="874" y="1129"/>
                  </a:lnTo>
                  <a:lnTo>
                    <a:pt x="903" y="1076"/>
                  </a:lnTo>
                  <a:lnTo>
                    <a:pt x="932" y="1025"/>
                  </a:lnTo>
                  <a:lnTo>
                    <a:pt x="963" y="975"/>
                  </a:lnTo>
                  <a:lnTo>
                    <a:pt x="994" y="926"/>
                  </a:lnTo>
                  <a:lnTo>
                    <a:pt x="1024" y="879"/>
                  </a:lnTo>
                  <a:lnTo>
                    <a:pt x="1057" y="832"/>
                  </a:lnTo>
                  <a:lnTo>
                    <a:pt x="1089" y="787"/>
                  </a:lnTo>
                  <a:lnTo>
                    <a:pt x="1121" y="743"/>
                  </a:lnTo>
                  <a:lnTo>
                    <a:pt x="1155" y="700"/>
                  </a:lnTo>
                  <a:lnTo>
                    <a:pt x="1189" y="658"/>
                  </a:lnTo>
                  <a:lnTo>
                    <a:pt x="1224" y="619"/>
                  </a:lnTo>
                  <a:lnTo>
                    <a:pt x="1259" y="579"/>
                  </a:lnTo>
                  <a:lnTo>
                    <a:pt x="1295" y="541"/>
                  </a:lnTo>
                  <a:lnTo>
                    <a:pt x="1331" y="505"/>
                  </a:lnTo>
                  <a:lnTo>
                    <a:pt x="1368" y="469"/>
                  </a:lnTo>
                  <a:lnTo>
                    <a:pt x="1406" y="435"/>
                  </a:lnTo>
                  <a:lnTo>
                    <a:pt x="1443" y="402"/>
                  </a:lnTo>
                  <a:lnTo>
                    <a:pt x="1482" y="370"/>
                  </a:lnTo>
                  <a:lnTo>
                    <a:pt x="1521" y="340"/>
                  </a:lnTo>
                  <a:lnTo>
                    <a:pt x="1560" y="310"/>
                  </a:lnTo>
                  <a:lnTo>
                    <a:pt x="1601" y="282"/>
                  </a:lnTo>
                  <a:lnTo>
                    <a:pt x="1642" y="255"/>
                  </a:lnTo>
                  <a:lnTo>
                    <a:pt x="1684" y="229"/>
                  </a:lnTo>
                  <a:lnTo>
                    <a:pt x="1725" y="204"/>
                  </a:lnTo>
                  <a:lnTo>
                    <a:pt x="1768" y="181"/>
                  </a:lnTo>
                  <a:lnTo>
                    <a:pt x="1811" y="159"/>
                  </a:lnTo>
                  <a:lnTo>
                    <a:pt x="1855" y="138"/>
                  </a:lnTo>
                  <a:lnTo>
                    <a:pt x="1900" y="118"/>
                  </a:lnTo>
                  <a:lnTo>
                    <a:pt x="1938" y="101"/>
                  </a:lnTo>
                  <a:lnTo>
                    <a:pt x="1976" y="87"/>
                  </a:lnTo>
                  <a:lnTo>
                    <a:pt x="2015" y="72"/>
                  </a:lnTo>
                  <a:lnTo>
                    <a:pt x="2052" y="60"/>
                  </a:lnTo>
                  <a:lnTo>
                    <a:pt x="2090" y="48"/>
                  </a:lnTo>
                  <a:lnTo>
                    <a:pt x="2128" y="39"/>
                  </a:lnTo>
                  <a:lnTo>
                    <a:pt x="2164" y="29"/>
                  </a:lnTo>
                  <a:lnTo>
                    <a:pt x="2201" y="22"/>
                  </a:lnTo>
                  <a:lnTo>
                    <a:pt x="2237" y="15"/>
                  </a:lnTo>
                  <a:lnTo>
                    <a:pt x="2274" y="9"/>
                  </a:lnTo>
                  <a:lnTo>
                    <a:pt x="2309" y="5"/>
                  </a:lnTo>
                  <a:lnTo>
                    <a:pt x="2345" y="2"/>
                  </a:lnTo>
                  <a:lnTo>
                    <a:pt x="2380" y="1"/>
                  </a:lnTo>
                  <a:lnTo>
                    <a:pt x="2416" y="0"/>
                  </a:lnTo>
                  <a:lnTo>
                    <a:pt x="2450" y="1"/>
                  </a:lnTo>
                  <a:lnTo>
                    <a:pt x="2485" y="2"/>
                  </a:lnTo>
                  <a:lnTo>
                    <a:pt x="2458" y="510"/>
                  </a:lnTo>
                  <a:lnTo>
                    <a:pt x="2437" y="508"/>
                  </a:lnTo>
                  <a:lnTo>
                    <a:pt x="2415" y="507"/>
                  </a:lnTo>
                  <a:lnTo>
                    <a:pt x="2394" y="506"/>
                  </a:lnTo>
                  <a:lnTo>
                    <a:pt x="2372" y="507"/>
                  </a:lnTo>
                  <a:lnTo>
                    <a:pt x="2350" y="508"/>
                  </a:lnTo>
                  <a:lnTo>
                    <a:pt x="2328" y="510"/>
                  </a:lnTo>
                  <a:lnTo>
                    <a:pt x="2305" y="512"/>
                  </a:lnTo>
                  <a:lnTo>
                    <a:pt x="2283" y="516"/>
                  </a:lnTo>
                  <a:lnTo>
                    <a:pt x="2260" y="520"/>
                  </a:lnTo>
                  <a:lnTo>
                    <a:pt x="2237" y="525"/>
                  </a:lnTo>
                  <a:lnTo>
                    <a:pt x="2214" y="531"/>
                  </a:lnTo>
                  <a:lnTo>
                    <a:pt x="2191" y="537"/>
                  </a:lnTo>
                  <a:lnTo>
                    <a:pt x="2167" y="546"/>
                  </a:lnTo>
                  <a:lnTo>
                    <a:pt x="2144" y="553"/>
                  </a:lnTo>
                  <a:lnTo>
                    <a:pt x="2120" y="562"/>
                  </a:lnTo>
                  <a:lnTo>
                    <a:pt x="2096" y="572"/>
                  </a:lnTo>
                  <a:lnTo>
                    <a:pt x="2062" y="587"/>
                  </a:lnTo>
                  <a:lnTo>
                    <a:pt x="2027" y="604"/>
                  </a:lnTo>
                  <a:lnTo>
                    <a:pt x="1994" y="622"/>
                  </a:lnTo>
                  <a:lnTo>
                    <a:pt x="1961" y="640"/>
                  </a:lnTo>
                  <a:lnTo>
                    <a:pt x="1928" y="659"/>
                  </a:lnTo>
                  <a:lnTo>
                    <a:pt x="1896" y="680"/>
                  </a:lnTo>
                  <a:lnTo>
                    <a:pt x="1864" y="701"/>
                  </a:lnTo>
                  <a:lnTo>
                    <a:pt x="1833" y="723"/>
                  </a:lnTo>
                  <a:lnTo>
                    <a:pt x="1802" y="747"/>
                  </a:lnTo>
                  <a:lnTo>
                    <a:pt x="1771" y="771"/>
                  </a:lnTo>
                  <a:lnTo>
                    <a:pt x="1741" y="796"/>
                  </a:lnTo>
                  <a:lnTo>
                    <a:pt x="1711" y="823"/>
                  </a:lnTo>
                  <a:lnTo>
                    <a:pt x="1681" y="850"/>
                  </a:lnTo>
                  <a:lnTo>
                    <a:pt x="1652" y="878"/>
                  </a:lnTo>
                  <a:lnTo>
                    <a:pt x="1624" y="907"/>
                  </a:lnTo>
                  <a:lnTo>
                    <a:pt x="1596" y="936"/>
                  </a:lnTo>
                  <a:lnTo>
                    <a:pt x="1568" y="968"/>
                  </a:lnTo>
                  <a:lnTo>
                    <a:pt x="1540" y="999"/>
                  </a:lnTo>
                  <a:lnTo>
                    <a:pt x="1513" y="1033"/>
                  </a:lnTo>
                  <a:lnTo>
                    <a:pt x="1487" y="1066"/>
                  </a:lnTo>
                  <a:lnTo>
                    <a:pt x="1461" y="1101"/>
                  </a:lnTo>
                  <a:lnTo>
                    <a:pt x="1435" y="1136"/>
                  </a:lnTo>
                  <a:lnTo>
                    <a:pt x="1410" y="1173"/>
                  </a:lnTo>
                  <a:lnTo>
                    <a:pt x="1385" y="1210"/>
                  </a:lnTo>
                  <a:lnTo>
                    <a:pt x="1361" y="1249"/>
                  </a:lnTo>
                  <a:lnTo>
                    <a:pt x="1337" y="1289"/>
                  </a:lnTo>
                  <a:lnTo>
                    <a:pt x="1314" y="1328"/>
                  </a:lnTo>
                  <a:lnTo>
                    <a:pt x="1290" y="1370"/>
                  </a:lnTo>
                  <a:lnTo>
                    <a:pt x="1268" y="1412"/>
                  </a:lnTo>
                  <a:lnTo>
                    <a:pt x="1245" y="1455"/>
                  </a:lnTo>
                  <a:lnTo>
                    <a:pt x="1223" y="1500"/>
                  </a:lnTo>
                  <a:lnTo>
                    <a:pt x="1202" y="1545"/>
                  </a:lnTo>
                  <a:lnTo>
                    <a:pt x="1178" y="1600"/>
                  </a:lnTo>
                  <a:lnTo>
                    <a:pt x="1154" y="1657"/>
                  </a:lnTo>
                  <a:lnTo>
                    <a:pt x="1131" y="1714"/>
                  </a:lnTo>
                  <a:lnTo>
                    <a:pt x="1108" y="1770"/>
                  </a:lnTo>
                  <a:lnTo>
                    <a:pt x="1086" y="1828"/>
                  </a:lnTo>
                  <a:lnTo>
                    <a:pt x="1064" y="1886"/>
                  </a:lnTo>
                  <a:lnTo>
                    <a:pt x="1043" y="1945"/>
                  </a:lnTo>
                  <a:lnTo>
                    <a:pt x="1022" y="2004"/>
                  </a:lnTo>
                  <a:lnTo>
                    <a:pt x="1001" y="2062"/>
                  </a:lnTo>
                  <a:lnTo>
                    <a:pt x="981" y="2122"/>
                  </a:lnTo>
                  <a:lnTo>
                    <a:pt x="962" y="2182"/>
                  </a:lnTo>
                  <a:lnTo>
                    <a:pt x="943" y="2242"/>
                  </a:lnTo>
                  <a:lnTo>
                    <a:pt x="924" y="2302"/>
                  </a:lnTo>
                  <a:lnTo>
                    <a:pt x="905" y="2364"/>
                  </a:lnTo>
                  <a:lnTo>
                    <a:pt x="887" y="2425"/>
                  </a:lnTo>
                  <a:lnTo>
                    <a:pt x="870" y="2487"/>
                  </a:lnTo>
                  <a:lnTo>
                    <a:pt x="836" y="2612"/>
                  </a:lnTo>
                  <a:lnTo>
                    <a:pt x="804" y="2737"/>
                  </a:lnTo>
                  <a:lnTo>
                    <a:pt x="774" y="2865"/>
                  </a:lnTo>
                  <a:lnTo>
                    <a:pt x="745" y="2994"/>
                  </a:lnTo>
                  <a:lnTo>
                    <a:pt x="719" y="3125"/>
                  </a:lnTo>
                  <a:lnTo>
                    <a:pt x="694" y="3257"/>
                  </a:lnTo>
                  <a:lnTo>
                    <a:pt x="671" y="3390"/>
                  </a:lnTo>
                  <a:lnTo>
                    <a:pt x="650" y="3525"/>
                  </a:lnTo>
                  <a:lnTo>
                    <a:pt x="634" y="3647"/>
                  </a:lnTo>
                  <a:lnTo>
                    <a:pt x="620" y="3771"/>
                  </a:lnTo>
                  <a:lnTo>
                    <a:pt x="606" y="3895"/>
                  </a:lnTo>
                  <a:lnTo>
                    <a:pt x="594" y="4021"/>
                  </a:lnTo>
                  <a:lnTo>
                    <a:pt x="582" y="4147"/>
                  </a:lnTo>
                  <a:lnTo>
                    <a:pt x="572" y="4275"/>
                  </a:lnTo>
                  <a:lnTo>
                    <a:pt x="561" y="4403"/>
                  </a:lnTo>
                  <a:lnTo>
                    <a:pt x="553" y="4533"/>
                  </a:lnTo>
                  <a:lnTo>
                    <a:pt x="546" y="4663"/>
                  </a:lnTo>
                  <a:lnTo>
                    <a:pt x="538" y="4794"/>
                  </a:lnTo>
                  <a:lnTo>
                    <a:pt x="533" y="4927"/>
                  </a:lnTo>
                  <a:lnTo>
                    <a:pt x="528" y="5059"/>
                  </a:lnTo>
                  <a:lnTo>
                    <a:pt x="525" y="5194"/>
                  </a:lnTo>
                  <a:lnTo>
                    <a:pt x="523" y="5329"/>
                  </a:lnTo>
                  <a:lnTo>
                    <a:pt x="521" y="5465"/>
                  </a:lnTo>
                  <a:lnTo>
                    <a:pt x="521" y="5603"/>
                  </a:lnTo>
                  <a:lnTo>
                    <a:pt x="521" y="8930"/>
                  </a:lnTo>
                  <a:lnTo>
                    <a:pt x="533" y="8902"/>
                  </a:lnTo>
                  <a:lnTo>
                    <a:pt x="546" y="8875"/>
                  </a:lnTo>
                  <a:lnTo>
                    <a:pt x="559" y="8848"/>
                  </a:lnTo>
                  <a:lnTo>
                    <a:pt x="573" y="8821"/>
                  </a:lnTo>
                  <a:lnTo>
                    <a:pt x="550" y="8908"/>
                  </a:lnTo>
                  <a:lnTo>
                    <a:pt x="537" y="10004"/>
                  </a:lnTo>
                  <a:lnTo>
                    <a:pt x="522" y="10035"/>
                  </a:lnTo>
                  <a:lnTo>
                    <a:pt x="514" y="10054"/>
                  </a:lnTo>
                  <a:lnTo>
                    <a:pt x="513" y="10058"/>
                  </a:lnTo>
                  <a:lnTo>
                    <a:pt x="513" y="10059"/>
                  </a:lnTo>
                  <a:lnTo>
                    <a:pt x="515" y="10057"/>
                  </a:lnTo>
                  <a:lnTo>
                    <a:pt x="521" y="10051"/>
                  </a:lnTo>
                  <a:lnTo>
                    <a:pt x="521" y="167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678825" y="4454491"/>
              <a:ext cx="159413" cy="576297"/>
            </a:xfrm>
            <a:custGeom>
              <a:avLst/>
              <a:gdLst>
                <a:gd name="T0" fmla="*/ 47 w 1805"/>
                <a:gd name="T1" fmla="*/ 606 h 6533"/>
                <a:gd name="T2" fmla="*/ 135 w 1805"/>
                <a:gd name="T3" fmla="*/ 700 h 6533"/>
                <a:gd name="T4" fmla="*/ 214 w 1805"/>
                <a:gd name="T5" fmla="*/ 809 h 6533"/>
                <a:gd name="T6" fmla="*/ 286 w 1805"/>
                <a:gd name="T7" fmla="*/ 931 h 6533"/>
                <a:gd name="T8" fmla="*/ 346 w 1805"/>
                <a:gd name="T9" fmla="*/ 1065 h 6533"/>
                <a:gd name="T10" fmla="*/ 393 w 1805"/>
                <a:gd name="T11" fmla="*/ 1202 h 6533"/>
                <a:gd name="T12" fmla="*/ 432 w 1805"/>
                <a:gd name="T13" fmla="*/ 1342 h 6533"/>
                <a:gd name="T14" fmla="*/ 460 w 1805"/>
                <a:gd name="T15" fmla="*/ 1485 h 6533"/>
                <a:gd name="T16" fmla="*/ 489 w 1805"/>
                <a:gd name="T17" fmla="*/ 1698 h 6533"/>
                <a:gd name="T18" fmla="*/ 510 w 1805"/>
                <a:gd name="T19" fmla="*/ 1951 h 6533"/>
                <a:gd name="T20" fmla="*/ 513 w 1805"/>
                <a:gd name="T21" fmla="*/ 5157 h 6533"/>
                <a:gd name="T22" fmla="*/ 519 w 1805"/>
                <a:gd name="T23" fmla="*/ 5301 h 6533"/>
                <a:gd name="T24" fmla="*/ 533 w 1805"/>
                <a:gd name="T25" fmla="*/ 5437 h 6533"/>
                <a:gd name="T26" fmla="*/ 556 w 1805"/>
                <a:gd name="T27" fmla="*/ 5566 h 6533"/>
                <a:gd name="T28" fmla="*/ 587 w 1805"/>
                <a:gd name="T29" fmla="*/ 5689 h 6533"/>
                <a:gd name="T30" fmla="*/ 628 w 1805"/>
                <a:gd name="T31" fmla="*/ 5805 h 6533"/>
                <a:gd name="T32" fmla="*/ 676 w 1805"/>
                <a:gd name="T33" fmla="*/ 5913 h 6533"/>
                <a:gd name="T34" fmla="*/ 733 w 1805"/>
                <a:gd name="T35" fmla="*/ 6015 h 6533"/>
                <a:gd name="T36" fmla="*/ 802 w 1805"/>
                <a:gd name="T37" fmla="*/ 6115 h 6533"/>
                <a:gd name="T38" fmla="*/ 889 w 1805"/>
                <a:gd name="T39" fmla="*/ 6217 h 6533"/>
                <a:gd name="T40" fmla="*/ 984 w 1805"/>
                <a:gd name="T41" fmla="*/ 6305 h 6533"/>
                <a:gd name="T42" fmla="*/ 1089 w 1805"/>
                <a:gd name="T43" fmla="*/ 6379 h 6533"/>
                <a:gd name="T44" fmla="*/ 1201 w 1805"/>
                <a:gd name="T45" fmla="*/ 6439 h 6533"/>
                <a:gd name="T46" fmla="*/ 1322 w 1805"/>
                <a:gd name="T47" fmla="*/ 6484 h 6533"/>
                <a:gd name="T48" fmla="*/ 1451 w 1805"/>
                <a:gd name="T49" fmla="*/ 6514 h 6533"/>
                <a:gd name="T50" fmla="*/ 1588 w 1805"/>
                <a:gd name="T51" fmla="*/ 6530 h 6533"/>
                <a:gd name="T52" fmla="*/ 1724 w 1805"/>
                <a:gd name="T53" fmla="*/ 6532 h 6533"/>
                <a:gd name="T54" fmla="*/ 1805 w 1805"/>
                <a:gd name="T55" fmla="*/ 6042 h 6533"/>
                <a:gd name="T56" fmla="*/ 1681 w 1805"/>
                <a:gd name="T57" fmla="*/ 6053 h 6533"/>
                <a:gd name="T58" fmla="*/ 1604 w 1805"/>
                <a:gd name="T59" fmla="*/ 6053 h 6533"/>
                <a:gd name="T60" fmla="*/ 1531 w 1805"/>
                <a:gd name="T61" fmla="*/ 6044 h 6533"/>
                <a:gd name="T62" fmla="*/ 1462 w 1805"/>
                <a:gd name="T63" fmla="*/ 6026 h 6533"/>
                <a:gd name="T64" fmla="*/ 1397 w 1805"/>
                <a:gd name="T65" fmla="*/ 5999 h 6533"/>
                <a:gd name="T66" fmla="*/ 1335 w 1805"/>
                <a:gd name="T67" fmla="*/ 5963 h 6533"/>
                <a:gd name="T68" fmla="*/ 1279 w 1805"/>
                <a:gd name="T69" fmla="*/ 5918 h 6533"/>
                <a:gd name="T70" fmla="*/ 1226 w 1805"/>
                <a:gd name="T71" fmla="*/ 5864 h 6533"/>
                <a:gd name="T72" fmla="*/ 1177 w 1805"/>
                <a:gd name="T73" fmla="*/ 5801 h 6533"/>
                <a:gd name="T74" fmla="*/ 1099 w 1805"/>
                <a:gd name="T75" fmla="*/ 5669 h 6533"/>
                <a:gd name="T76" fmla="*/ 1044 w 1805"/>
                <a:gd name="T77" fmla="*/ 5511 h 6533"/>
                <a:gd name="T78" fmla="*/ 1010 w 1805"/>
                <a:gd name="T79" fmla="*/ 5328 h 6533"/>
                <a:gd name="T80" fmla="*/ 1000 w 1805"/>
                <a:gd name="T81" fmla="*/ 5120 h 6533"/>
                <a:gd name="T82" fmla="*/ 993 w 1805"/>
                <a:gd name="T83" fmla="*/ 1859 h 6533"/>
                <a:gd name="T84" fmla="*/ 966 w 1805"/>
                <a:gd name="T85" fmla="*/ 1549 h 6533"/>
                <a:gd name="T86" fmla="*/ 934 w 1805"/>
                <a:gd name="T87" fmla="*/ 1335 h 6533"/>
                <a:gd name="T88" fmla="*/ 895 w 1805"/>
                <a:gd name="T89" fmla="*/ 1166 h 6533"/>
                <a:gd name="T90" fmla="*/ 841 w 1805"/>
                <a:gd name="T91" fmla="*/ 1000 h 6533"/>
                <a:gd name="T92" fmla="*/ 775 w 1805"/>
                <a:gd name="T93" fmla="*/ 836 h 6533"/>
                <a:gd name="T94" fmla="*/ 706 w 1805"/>
                <a:gd name="T95" fmla="*/ 691 h 6533"/>
                <a:gd name="T96" fmla="*/ 634 w 1805"/>
                <a:gd name="T97" fmla="*/ 561 h 6533"/>
                <a:gd name="T98" fmla="*/ 555 w 1805"/>
                <a:gd name="T99" fmla="*/ 442 h 6533"/>
                <a:gd name="T100" fmla="*/ 468 w 1805"/>
                <a:gd name="T101" fmla="*/ 334 h 6533"/>
                <a:gd name="T102" fmla="*/ 375 w 1805"/>
                <a:gd name="T103" fmla="*/ 238 h 6533"/>
                <a:gd name="T104" fmla="*/ 275 w 1805"/>
                <a:gd name="T105" fmla="*/ 153 h 6533"/>
                <a:gd name="T106" fmla="*/ 167 w 1805"/>
                <a:gd name="T107" fmla="*/ 77 h 6533"/>
                <a:gd name="T108" fmla="*/ 53 w 1805"/>
                <a:gd name="T109" fmla="*/ 15 h 6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5" h="6533">
                  <a:moveTo>
                    <a:pt x="24" y="0"/>
                  </a:moveTo>
                  <a:lnTo>
                    <a:pt x="0" y="565"/>
                  </a:lnTo>
                  <a:lnTo>
                    <a:pt x="24" y="585"/>
                  </a:lnTo>
                  <a:lnTo>
                    <a:pt x="47" y="606"/>
                  </a:lnTo>
                  <a:lnTo>
                    <a:pt x="70" y="628"/>
                  </a:lnTo>
                  <a:lnTo>
                    <a:pt x="92" y="652"/>
                  </a:lnTo>
                  <a:lnTo>
                    <a:pt x="114" y="675"/>
                  </a:lnTo>
                  <a:lnTo>
                    <a:pt x="135" y="700"/>
                  </a:lnTo>
                  <a:lnTo>
                    <a:pt x="156" y="726"/>
                  </a:lnTo>
                  <a:lnTo>
                    <a:pt x="176" y="752"/>
                  </a:lnTo>
                  <a:lnTo>
                    <a:pt x="195" y="781"/>
                  </a:lnTo>
                  <a:lnTo>
                    <a:pt x="214" y="809"/>
                  </a:lnTo>
                  <a:lnTo>
                    <a:pt x="233" y="838"/>
                  </a:lnTo>
                  <a:lnTo>
                    <a:pt x="251" y="868"/>
                  </a:lnTo>
                  <a:lnTo>
                    <a:pt x="269" y="900"/>
                  </a:lnTo>
                  <a:lnTo>
                    <a:pt x="286" y="931"/>
                  </a:lnTo>
                  <a:lnTo>
                    <a:pt x="302" y="965"/>
                  </a:lnTo>
                  <a:lnTo>
                    <a:pt x="319" y="998"/>
                  </a:lnTo>
                  <a:lnTo>
                    <a:pt x="332" y="1031"/>
                  </a:lnTo>
                  <a:lnTo>
                    <a:pt x="346" y="1065"/>
                  </a:lnTo>
                  <a:lnTo>
                    <a:pt x="358" y="1099"/>
                  </a:lnTo>
                  <a:lnTo>
                    <a:pt x="370" y="1133"/>
                  </a:lnTo>
                  <a:lnTo>
                    <a:pt x="381" y="1167"/>
                  </a:lnTo>
                  <a:lnTo>
                    <a:pt x="393" y="1202"/>
                  </a:lnTo>
                  <a:lnTo>
                    <a:pt x="403" y="1236"/>
                  </a:lnTo>
                  <a:lnTo>
                    <a:pt x="414" y="1272"/>
                  </a:lnTo>
                  <a:lnTo>
                    <a:pt x="422" y="1306"/>
                  </a:lnTo>
                  <a:lnTo>
                    <a:pt x="432" y="1342"/>
                  </a:lnTo>
                  <a:lnTo>
                    <a:pt x="440" y="1377"/>
                  </a:lnTo>
                  <a:lnTo>
                    <a:pt x="447" y="1413"/>
                  </a:lnTo>
                  <a:lnTo>
                    <a:pt x="454" y="1450"/>
                  </a:lnTo>
                  <a:lnTo>
                    <a:pt x="460" y="1485"/>
                  </a:lnTo>
                  <a:lnTo>
                    <a:pt x="466" y="1522"/>
                  </a:lnTo>
                  <a:lnTo>
                    <a:pt x="471" y="1558"/>
                  </a:lnTo>
                  <a:lnTo>
                    <a:pt x="481" y="1629"/>
                  </a:lnTo>
                  <a:lnTo>
                    <a:pt x="489" y="1698"/>
                  </a:lnTo>
                  <a:lnTo>
                    <a:pt x="496" y="1765"/>
                  </a:lnTo>
                  <a:lnTo>
                    <a:pt x="502" y="1830"/>
                  </a:lnTo>
                  <a:lnTo>
                    <a:pt x="507" y="1892"/>
                  </a:lnTo>
                  <a:lnTo>
                    <a:pt x="510" y="1951"/>
                  </a:lnTo>
                  <a:lnTo>
                    <a:pt x="512" y="2008"/>
                  </a:lnTo>
                  <a:lnTo>
                    <a:pt x="512" y="2062"/>
                  </a:lnTo>
                  <a:lnTo>
                    <a:pt x="512" y="5120"/>
                  </a:lnTo>
                  <a:lnTo>
                    <a:pt x="513" y="5157"/>
                  </a:lnTo>
                  <a:lnTo>
                    <a:pt x="513" y="5193"/>
                  </a:lnTo>
                  <a:lnTo>
                    <a:pt x="515" y="5230"/>
                  </a:lnTo>
                  <a:lnTo>
                    <a:pt x="516" y="5265"/>
                  </a:lnTo>
                  <a:lnTo>
                    <a:pt x="519" y="5301"/>
                  </a:lnTo>
                  <a:lnTo>
                    <a:pt x="521" y="5335"/>
                  </a:lnTo>
                  <a:lnTo>
                    <a:pt x="525" y="5370"/>
                  </a:lnTo>
                  <a:lnTo>
                    <a:pt x="529" y="5403"/>
                  </a:lnTo>
                  <a:lnTo>
                    <a:pt x="533" y="5437"/>
                  </a:lnTo>
                  <a:lnTo>
                    <a:pt x="538" y="5470"/>
                  </a:lnTo>
                  <a:lnTo>
                    <a:pt x="543" y="5503"/>
                  </a:lnTo>
                  <a:lnTo>
                    <a:pt x="550" y="5534"/>
                  </a:lnTo>
                  <a:lnTo>
                    <a:pt x="556" y="5566"/>
                  </a:lnTo>
                  <a:lnTo>
                    <a:pt x="563" y="5598"/>
                  </a:lnTo>
                  <a:lnTo>
                    <a:pt x="571" y="5628"/>
                  </a:lnTo>
                  <a:lnTo>
                    <a:pt x="579" y="5658"/>
                  </a:lnTo>
                  <a:lnTo>
                    <a:pt x="587" y="5689"/>
                  </a:lnTo>
                  <a:lnTo>
                    <a:pt x="597" y="5718"/>
                  </a:lnTo>
                  <a:lnTo>
                    <a:pt x="607" y="5747"/>
                  </a:lnTo>
                  <a:lnTo>
                    <a:pt x="617" y="5776"/>
                  </a:lnTo>
                  <a:lnTo>
                    <a:pt x="628" y="5805"/>
                  </a:lnTo>
                  <a:lnTo>
                    <a:pt x="639" y="5832"/>
                  </a:lnTo>
                  <a:lnTo>
                    <a:pt x="651" y="5859"/>
                  </a:lnTo>
                  <a:lnTo>
                    <a:pt x="664" y="5886"/>
                  </a:lnTo>
                  <a:lnTo>
                    <a:pt x="676" y="5913"/>
                  </a:lnTo>
                  <a:lnTo>
                    <a:pt x="690" y="5939"/>
                  </a:lnTo>
                  <a:lnTo>
                    <a:pt x="703" y="5964"/>
                  </a:lnTo>
                  <a:lnTo>
                    <a:pt x="718" y="5990"/>
                  </a:lnTo>
                  <a:lnTo>
                    <a:pt x="733" y="6015"/>
                  </a:lnTo>
                  <a:lnTo>
                    <a:pt x="748" y="6040"/>
                  </a:lnTo>
                  <a:lnTo>
                    <a:pt x="764" y="6064"/>
                  </a:lnTo>
                  <a:lnTo>
                    <a:pt x="781" y="6087"/>
                  </a:lnTo>
                  <a:lnTo>
                    <a:pt x="802" y="6115"/>
                  </a:lnTo>
                  <a:lnTo>
                    <a:pt x="822" y="6142"/>
                  </a:lnTo>
                  <a:lnTo>
                    <a:pt x="844" y="6168"/>
                  </a:lnTo>
                  <a:lnTo>
                    <a:pt x="866" y="6193"/>
                  </a:lnTo>
                  <a:lnTo>
                    <a:pt x="889" y="6217"/>
                  </a:lnTo>
                  <a:lnTo>
                    <a:pt x="912" y="6240"/>
                  </a:lnTo>
                  <a:lnTo>
                    <a:pt x="935" y="6263"/>
                  </a:lnTo>
                  <a:lnTo>
                    <a:pt x="959" y="6284"/>
                  </a:lnTo>
                  <a:lnTo>
                    <a:pt x="984" y="6305"/>
                  </a:lnTo>
                  <a:lnTo>
                    <a:pt x="1009" y="6325"/>
                  </a:lnTo>
                  <a:lnTo>
                    <a:pt x="1036" y="6344"/>
                  </a:lnTo>
                  <a:lnTo>
                    <a:pt x="1062" y="6362"/>
                  </a:lnTo>
                  <a:lnTo>
                    <a:pt x="1089" y="6379"/>
                  </a:lnTo>
                  <a:lnTo>
                    <a:pt x="1116" y="6395"/>
                  </a:lnTo>
                  <a:lnTo>
                    <a:pt x="1143" y="6411"/>
                  </a:lnTo>
                  <a:lnTo>
                    <a:pt x="1171" y="6425"/>
                  </a:lnTo>
                  <a:lnTo>
                    <a:pt x="1201" y="6439"/>
                  </a:lnTo>
                  <a:lnTo>
                    <a:pt x="1230" y="6451"/>
                  </a:lnTo>
                  <a:lnTo>
                    <a:pt x="1260" y="6463"/>
                  </a:lnTo>
                  <a:lnTo>
                    <a:pt x="1291" y="6473"/>
                  </a:lnTo>
                  <a:lnTo>
                    <a:pt x="1322" y="6484"/>
                  </a:lnTo>
                  <a:lnTo>
                    <a:pt x="1353" y="6492"/>
                  </a:lnTo>
                  <a:lnTo>
                    <a:pt x="1386" y="6501"/>
                  </a:lnTo>
                  <a:lnTo>
                    <a:pt x="1418" y="6508"/>
                  </a:lnTo>
                  <a:lnTo>
                    <a:pt x="1451" y="6514"/>
                  </a:lnTo>
                  <a:lnTo>
                    <a:pt x="1485" y="6519"/>
                  </a:lnTo>
                  <a:lnTo>
                    <a:pt x="1518" y="6524"/>
                  </a:lnTo>
                  <a:lnTo>
                    <a:pt x="1554" y="6528"/>
                  </a:lnTo>
                  <a:lnTo>
                    <a:pt x="1588" y="6530"/>
                  </a:lnTo>
                  <a:lnTo>
                    <a:pt x="1625" y="6532"/>
                  </a:lnTo>
                  <a:lnTo>
                    <a:pt x="1660" y="6533"/>
                  </a:lnTo>
                  <a:lnTo>
                    <a:pt x="1698" y="6533"/>
                  </a:lnTo>
                  <a:lnTo>
                    <a:pt x="1724" y="6532"/>
                  </a:lnTo>
                  <a:lnTo>
                    <a:pt x="1751" y="6531"/>
                  </a:lnTo>
                  <a:lnTo>
                    <a:pt x="1778" y="6529"/>
                  </a:lnTo>
                  <a:lnTo>
                    <a:pt x="1805" y="6527"/>
                  </a:lnTo>
                  <a:lnTo>
                    <a:pt x="1805" y="6042"/>
                  </a:lnTo>
                  <a:lnTo>
                    <a:pt x="1773" y="6046"/>
                  </a:lnTo>
                  <a:lnTo>
                    <a:pt x="1743" y="6050"/>
                  </a:lnTo>
                  <a:lnTo>
                    <a:pt x="1712" y="6052"/>
                  </a:lnTo>
                  <a:lnTo>
                    <a:pt x="1681" y="6053"/>
                  </a:lnTo>
                  <a:lnTo>
                    <a:pt x="1661" y="6054"/>
                  </a:lnTo>
                  <a:lnTo>
                    <a:pt x="1643" y="6054"/>
                  </a:lnTo>
                  <a:lnTo>
                    <a:pt x="1623" y="6054"/>
                  </a:lnTo>
                  <a:lnTo>
                    <a:pt x="1604" y="6053"/>
                  </a:lnTo>
                  <a:lnTo>
                    <a:pt x="1585" y="6052"/>
                  </a:lnTo>
                  <a:lnTo>
                    <a:pt x="1567" y="6050"/>
                  </a:lnTo>
                  <a:lnTo>
                    <a:pt x="1549" y="6047"/>
                  </a:lnTo>
                  <a:lnTo>
                    <a:pt x="1531" y="6044"/>
                  </a:lnTo>
                  <a:lnTo>
                    <a:pt x="1513" y="6041"/>
                  </a:lnTo>
                  <a:lnTo>
                    <a:pt x="1496" y="6037"/>
                  </a:lnTo>
                  <a:lnTo>
                    <a:pt x="1479" y="6031"/>
                  </a:lnTo>
                  <a:lnTo>
                    <a:pt x="1462" y="6026"/>
                  </a:lnTo>
                  <a:lnTo>
                    <a:pt x="1445" y="6020"/>
                  </a:lnTo>
                  <a:lnTo>
                    <a:pt x="1428" y="6014"/>
                  </a:lnTo>
                  <a:lnTo>
                    <a:pt x="1413" y="6007"/>
                  </a:lnTo>
                  <a:lnTo>
                    <a:pt x="1397" y="5999"/>
                  </a:lnTo>
                  <a:lnTo>
                    <a:pt x="1381" y="5992"/>
                  </a:lnTo>
                  <a:lnTo>
                    <a:pt x="1366" y="5982"/>
                  </a:lnTo>
                  <a:lnTo>
                    <a:pt x="1351" y="5973"/>
                  </a:lnTo>
                  <a:lnTo>
                    <a:pt x="1335" y="5963"/>
                  </a:lnTo>
                  <a:lnTo>
                    <a:pt x="1321" y="5953"/>
                  </a:lnTo>
                  <a:lnTo>
                    <a:pt x="1307" y="5943"/>
                  </a:lnTo>
                  <a:lnTo>
                    <a:pt x="1293" y="5931"/>
                  </a:lnTo>
                  <a:lnTo>
                    <a:pt x="1279" y="5918"/>
                  </a:lnTo>
                  <a:lnTo>
                    <a:pt x="1265" y="5906"/>
                  </a:lnTo>
                  <a:lnTo>
                    <a:pt x="1252" y="5892"/>
                  </a:lnTo>
                  <a:lnTo>
                    <a:pt x="1238" y="5879"/>
                  </a:lnTo>
                  <a:lnTo>
                    <a:pt x="1226" y="5864"/>
                  </a:lnTo>
                  <a:lnTo>
                    <a:pt x="1213" y="5849"/>
                  </a:lnTo>
                  <a:lnTo>
                    <a:pt x="1201" y="5834"/>
                  </a:lnTo>
                  <a:lnTo>
                    <a:pt x="1189" y="5818"/>
                  </a:lnTo>
                  <a:lnTo>
                    <a:pt x="1177" y="5801"/>
                  </a:lnTo>
                  <a:lnTo>
                    <a:pt x="1156" y="5771"/>
                  </a:lnTo>
                  <a:lnTo>
                    <a:pt x="1135" y="5738"/>
                  </a:lnTo>
                  <a:lnTo>
                    <a:pt x="1116" y="5704"/>
                  </a:lnTo>
                  <a:lnTo>
                    <a:pt x="1099" y="5669"/>
                  </a:lnTo>
                  <a:lnTo>
                    <a:pt x="1084" y="5631"/>
                  </a:lnTo>
                  <a:lnTo>
                    <a:pt x="1069" y="5592"/>
                  </a:lnTo>
                  <a:lnTo>
                    <a:pt x="1055" y="5553"/>
                  </a:lnTo>
                  <a:lnTo>
                    <a:pt x="1044" y="5511"/>
                  </a:lnTo>
                  <a:lnTo>
                    <a:pt x="1033" y="5467"/>
                  </a:lnTo>
                  <a:lnTo>
                    <a:pt x="1024" y="5422"/>
                  </a:lnTo>
                  <a:lnTo>
                    <a:pt x="1017" y="5376"/>
                  </a:lnTo>
                  <a:lnTo>
                    <a:pt x="1010" y="5328"/>
                  </a:lnTo>
                  <a:lnTo>
                    <a:pt x="1006" y="5278"/>
                  </a:lnTo>
                  <a:lnTo>
                    <a:pt x="1002" y="5227"/>
                  </a:lnTo>
                  <a:lnTo>
                    <a:pt x="1000" y="5174"/>
                  </a:lnTo>
                  <a:lnTo>
                    <a:pt x="1000" y="5120"/>
                  </a:lnTo>
                  <a:lnTo>
                    <a:pt x="1000" y="2062"/>
                  </a:lnTo>
                  <a:lnTo>
                    <a:pt x="999" y="1997"/>
                  </a:lnTo>
                  <a:lnTo>
                    <a:pt x="997" y="1929"/>
                  </a:lnTo>
                  <a:lnTo>
                    <a:pt x="993" y="1859"/>
                  </a:lnTo>
                  <a:lnTo>
                    <a:pt x="989" y="1786"/>
                  </a:lnTo>
                  <a:lnTo>
                    <a:pt x="981" y="1710"/>
                  </a:lnTo>
                  <a:lnTo>
                    <a:pt x="974" y="1630"/>
                  </a:lnTo>
                  <a:lnTo>
                    <a:pt x="966" y="1549"/>
                  </a:lnTo>
                  <a:lnTo>
                    <a:pt x="955" y="1463"/>
                  </a:lnTo>
                  <a:lnTo>
                    <a:pt x="949" y="1420"/>
                  </a:lnTo>
                  <a:lnTo>
                    <a:pt x="943" y="1377"/>
                  </a:lnTo>
                  <a:lnTo>
                    <a:pt x="934" y="1335"/>
                  </a:lnTo>
                  <a:lnTo>
                    <a:pt x="926" y="1293"/>
                  </a:lnTo>
                  <a:lnTo>
                    <a:pt x="916" y="1250"/>
                  </a:lnTo>
                  <a:lnTo>
                    <a:pt x="906" y="1208"/>
                  </a:lnTo>
                  <a:lnTo>
                    <a:pt x="895" y="1166"/>
                  </a:lnTo>
                  <a:lnTo>
                    <a:pt x="883" y="1124"/>
                  </a:lnTo>
                  <a:lnTo>
                    <a:pt x="869" y="1083"/>
                  </a:lnTo>
                  <a:lnTo>
                    <a:pt x="856" y="1042"/>
                  </a:lnTo>
                  <a:lnTo>
                    <a:pt x="841" y="1000"/>
                  </a:lnTo>
                  <a:lnTo>
                    <a:pt x="827" y="959"/>
                  </a:lnTo>
                  <a:lnTo>
                    <a:pt x="810" y="919"/>
                  </a:lnTo>
                  <a:lnTo>
                    <a:pt x="793" y="877"/>
                  </a:lnTo>
                  <a:lnTo>
                    <a:pt x="775" y="836"/>
                  </a:lnTo>
                  <a:lnTo>
                    <a:pt x="757" y="796"/>
                  </a:lnTo>
                  <a:lnTo>
                    <a:pt x="740" y="761"/>
                  </a:lnTo>
                  <a:lnTo>
                    <a:pt x="723" y="725"/>
                  </a:lnTo>
                  <a:lnTo>
                    <a:pt x="706" y="691"/>
                  </a:lnTo>
                  <a:lnTo>
                    <a:pt x="689" y="657"/>
                  </a:lnTo>
                  <a:lnTo>
                    <a:pt x="671" y="625"/>
                  </a:lnTo>
                  <a:lnTo>
                    <a:pt x="652" y="593"/>
                  </a:lnTo>
                  <a:lnTo>
                    <a:pt x="634" y="561"/>
                  </a:lnTo>
                  <a:lnTo>
                    <a:pt x="614" y="531"/>
                  </a:lnTo>
                  <a:lnTo>
                    <a:pt x="595" y="501"/>
                  </a:lnTo>
                  <a:lnTo>
                    <a:pt x="575" y="471"/>
                  </a:lnTo>
                  <a:lnTo>
                    <a:pt x="555" y="442"/>
                  </a:lnTo>
                  <a:lnTo>
                    <a:pt x="534" y="414"/>
                  </a:lnTo>
                  <a:lnTo>
                    <a:pt x="512" y="387"/>
                  </a:lnTo>
                  <a:lnTo>
                    <a:pt x="490" y="360"/>
                  </a:lnTo>
                  <a:lnTo>
                    <a:pt x="468" y="334"/>
                  </a:lnTo>
                  <a:lnTo>
                    <a:pt x="445" y="309"/>
                  </a:lnTo>
                  <a:lnTo>
                    <a:pt x="422" y="285"/>
                  </a:lnTo>
                  <a:lnTo>
                    <a:pt x="399" y="261"/>
                  </a:lnTo>
                  <a:lnTo>
                    <a:pt x="375" y="238"/>
                  </a:lnTo>
                  <a:lnTo>
                    <a:pt x="350" y="215"/>
                  </a:lnTo>
                  <a:lnTo>
                    <a:pt x="326" y="193"/>
                  </a:lnTo>
                  <a:lnTo>
                    <a:pt x="300" y="172"/>
                  </a:lnTo>
                  <a:lnTo>
                    <a:pt x="275" y="153"/>
                  </a:lnTo>
                  <a:lnTo>
                    <a:pt x="249" y="133"/>
                  </a:lnTo>
                  <a:lnTo>
                    <a:pt x="222" y="114"/>
                  </a:lnTo>
                  <a:lnTo>
                    <a:pt x="195" y="95"/>
                  </a:lnTo>
                  <a:lnTo>
                    <a:pt x="167" y="77"/>
                  </a:lnTo>
                  <a:lnTo>
                    <a:pt x="140" y="61"/>
                  </a:lnTo>
                  <a:lnTo>
                    <a:pt x="112" y="45"/>
                  </a:lnTo>
                  <a:lnTo>
                    <a:pt x="83" y="29"/>
                  </a:lnTo>
                  <a:lnTo>
                    <a:pt x="53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326788" y="4441204"/>
              <a:ext cx="355359" cy="405235"/>
            </a:xfrm>
            <a:custGeom>
              <a:avLst/>
              <a:gdLst>
                <a:gd name="T0" fmla="*/ 3946 w 4002"/>
                <a:gd name="T1" fmla="*/ 677 h 4590"/>
                <a:gd name="T2" fmla="*/ 3842 w 4002"/>
                <a:gd name="T3" fmla="*/ 609 h 4590"/>
                <a:gd name="T4" fmla="*/ 3731 w 4002"/>
                <a:gd name="T5" fmla="*/ 557 h 4590"/>
                <a:gd name="T6" fmla="*/ 3611 w 4002"/>
                <a:gd name="T7" fmla="*/ 518 h 4590"/>
                <a:gd name="T8" fmla="*/ 3483 w 4002"/>
                <a:gd name="T9" fmla="*/ 494 h 4590"/>
                <a:gd name="T10" fmla="*/ 3347 w 4002"/>
                <a:gd name="T11" fmla="*/ 485 h 4590"/>
                <a:gd name="T12" fmla="*/ 3250 w 4002"/>
                <a:gd name="T13" fmla="*/ 487 h 4590"/>
                <a:gd name="T14" fmla="*/ 3153 w 4002"/>
                <a:gd name="T15" fmla="*/ 495 h 4590"/>
                <a:gd name="T16" fmla="*/ 3055 w 4002"/>
                <a:gd name="T17" fmla="*/ 510 h 4590"/>
                <a:gd name="T18" fmla="*/ 2959 w 4002"/>
                <a:gd name="T19" fmla="*/ 530 h 4590"/>
                <a:gd name="T20" fmla="*/ 2863 w 4002"/>
                <a:gd name="T21" fmla="*/ 556 h 4590"/>
                <a:gd name="T22" fmla="*/ 2767 w 4002"/>
                <a:gd name="T23" fmla="*/ 588 h 4590"/>
                <a:gd name="T24" fmla="*/ 2672 w 4002"/>
                <a:gd name="T25" fmla="*/ 627 h 4590"/>
                <a:gd name="T26" fmla="*/ 2577 w 4002"/>
                <a:gd name="T27" fmla="*/ 672 h 4590"/>
                <a:gd name="T28" fmla="*/ 2482 w 4002"/>
                <a:gd name="T29" fmla="*/ 722 h 4590"/>
                <a:gd name="T30" fmla="*/ 2388 w 4002"/>
                <a:gd name="T31" fmla="*/ 780 h 4590"/>
                <a:gd name="T32" fmla="*/ 2264 w 4002"/>
                <a:gd name="T33" fmla="*/ 863 h 4590"/>
                <a:gd name="T34" fmla="*/ 2084 w 4002"/>
                <a:gd name="T35" fmla="*/ 1003 h 4590"/>
                <a:gd name="T36" fmla="*/ 1908 w 4002"/>
                <a:gd name="T37" fmla="*/ 1162 h 4590"/>
                <a:gd name="T38" fmla="*/ 1735 w 4002"/>
                <a:gd name="T39" fmla="*/ 1341 h 4590"/>
                <a:gd name="T40" fmla="*/ 1565 w 4002"/>
                <a:gd name="T41" fmla="*/ 1537 h 4590"/>
                <a:gd name="T42" fmla="*/ 1399 w 4002"/>
                <a:gd name="T43" fmla="*/ 1754 h 4590"/>
                <a:gd name="T44" fmla="*/ 1211 w 4002"/>
                <a:gd name="T45" fmla="*/ 2021 h 4590"/>
                <a:gd name="T46" fmla="*/ 1029 w 4002"/>
                <a:gd name="T47" fmla="*/ 2307 h 4590"/>
                <a:gd name="T48" fmla="*/ 855 w 4002"/>
                <a:gd name="T49" fmla="*/ 2609 h 4590"/>
                <a:gd name="T50" fmla="*/ 687 w 4002"/>
                <a:gd name="T51" fmla="*/ 2928 h 4590"/>
                <a:gd name="T52" fmla="*/ 527 w 4002"/>
                <a:gd name="T53" fmla="*/ 3266 h 4590"/>
                <a:gd name="T54" fmla="*/ 424 w 4002"/>
                <a:gd name="T55" fmla="*/ 3494 h 4590"/>
                <a:gd name="T56" fmla="*/ 353 w 4002"/>
                <a:gd name="T57" fmla="*/ 3655 h 4590"/>
                <a:gd name="T58" fmla="*/ 288 w 4002"/>
                <a:gd name="T59" fmla="*/ 3812 h 4590"/>
                <a:gd name="T60" fmla="*/ 227 w 4002"/>
                <a:gd name="T61" fmla="*/ 3961 h 4590"/>
                <a:gd name="T62" fmla="*/ 171 w 4002"/>
                <a:gd name="T63" fmla="*/ 4106 h 4590"/>
                <a:gd name="T64" fmla="*/ 117 w 4002"/>
                <a:gd name="T65" fmla="*/ 4254 h 4590"/>
                <a:gd name="T66" fmla="*/ 64 w 4002"/>
                <a:gd name="T67" fmla="*/ 4406 h 4590"/>
                <a:gd name="T68" fmla="*/ 17 w 4002"/>
                <a:gd name="T69" fmla="*/ 4546 h 4590"/>
                <a:gd name="T70" fmla="*/ 17 w 4002"/>
                <a:gd name="T71" fmla="*/ 3205 h 4590"/>
                <a:gd name="T72" fmla="*/ 139 w 4002"/>
                <a:gd name="T73" fmla="*/ 2939 h 4590"/>
                <a:gd name="T74" fmla="*/ 312 w 4002"/>
                <a:gd name="T75" fmla="*/ 2591 h 4590"/>
                <a:gd name="T76" fmla="*/ 491 w 4002"/>
                <a:gd name="T77" fmla="*/ 2261 h 4590"/>
                <a:gd name="T78" fmla="*/ 679 w 4002"/>
                <a:gd name="T79" fmla="*/ 1946 h 4590"/>
                <a:gd name="T80" fmla="*/ 875 w 4002"/>
                <a:gd name="T81" fmla="*/ 1649 h 4590"/>
                <a:gd name="T82" fmla="*/ 1073 w 4002"/>
                <a:gd name="T83" fmla="*/ 1376 h 4590"/>
                <a:gd name="T84" fmla="*/ 1266 w 4002"/>
                <a:gd name="T85" fmla="*/ 1140 h 4590"/>
                <a:gd name="T86" fmla="*/ 1459 w 4002"/>
                <a:gd name="T87" fmla="*/ 926 h 4590"/>
                <a:gd name="T88" fmla="*/ 1654 w 4002"/>
                <a:gd name="T89" fmla="*/ 735 h 4590"/>
                <a:gd name="T90" fmla="*/ 1851 w 4002"/>
                <a:gd name="T91" fmla="*/ 566 h 4590"/>
                <a:gd name="T92" fmla="*/ 1981 w 4002"/>
                <a:gd name="T93" fmla="*/ 467 h 4590"/>
                <a:gd name="T94" fmla="*/ 2088 w 4002"/>
                <a:gd name="T95" fmla="*/ 395 h 4590"/>
                <a:gd name="T96" fmla="*/ 2208 w 4002"/>
                <a:gd name="T97" fmla="*/ 320 h 4590"/>
                <a:gd name="T98" fmla="*/ 2329 w 4002"/>
                <a:gd name="T99" fmla="*/ 252 h 4590"/>
                <a:gd name="T100" fmla="*/ 2450 w 4002"/>
                <a:gd name="T101" fmla="*/ 192 h 4590"/>
                <a:gd name="T102" fmla="*/ 2573 w 4002"/>
                <a:gd name="T103" fmla="*/ 141 h 4590"/>
                <a:gd name="T104" fmla="*/ 2695 w 4002"/>
                <a:gd name="T105" fmla="*/ 98 h 4590"/>
                <a:gd name="T106" fmla="*/ 2818 w 4002"/>
                <a:gd name="T107" fmla="*/ 62 h 4590"/>
                <a:gd name="T108" fmla="*/ 2942 w 4002"/>
                <a:gd name="T109" fmla="*/ 34 h 4590"/>
                <a:gd name="T110" fmla="*/ 3065 w 4002"/>
                <a:gd name="T111" fmla="*/ 15 h 4590"/>
                <a:gd name="T112" fmla="*/ 3189 w 4002"/>
                <a:gd name="T113" fmla="*/ 3 h 4590"/>
                <a:gd name="T114" fmla="*/ 3314 w 4002"/>
                <a:gd name="T115" fmla="*/ 0 h 4590"/>
                <a:gd name="T116" fmla="*/ 3444 w 4002"/>
                <a:gd name="T117" fmla="*/ 4 h 4590"/>
                <a:gd name="T118" fmla="*/ 3574 w 4002"/>
                <a:gd name="T119" fmla="*/ 17 h 4590"/>
                <a:gd name="T120" fmla="*/ 3698 w 4002"/>
                <a:gd name="T121" fmla="*/ 38 h 4590"/>
                <a:gd name="T122" fmla="*/ 3816 w 4002"/>
                <a:gd name="T123" fmla="*/ 68 h 4590"/>
                <a:gd name="T124" fmla="*/ 3930 w 4002"/>
                <a:gd name="T125" fmla="*/ 108 h 4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2" h="4590">
                  <a:moveTo>
                    <a:pt x="4002" y="138"/>
                  </a:moveTo>
                  <a:lnTo>
                    <a:pt x="3978" y="703"/>
                  </a:lnTo>
                  <a:lnTo>
                    <a:pt x="3946" y="677"/>
                  </a:lnTo>
                  <a:lnTo>
                    <a:pt x="3912" y="653"/>
                  </a:lnTo>
                  <a:lnTo>
                    <a:pt x="3878" y="630"/>
                  </a:lnTo>
                  <a:lnTo>
                    <a:pt x="3842" y="609"/>
                  </a:lnTo>
                  <a:lnTo>
                    <a:pt x="3807" y="590"/>
                  </a:lnTo>
                  <a:lnTo>
                    <a:pt x="3769" y="573"/>
                  </a:lnTo>
                  <a:lnTo>
                    <a:pt x="3731" y="557"/>
                  </a:lnTo>
                  <a:lnTo>
                    <a:pt x="3692" y="542"/>
                  </a:lnTo>
                  <a:lnTo>
                    <a:pt x="3652" y="529"/>
                  </a:lnTo>
                  <a:lnTo>
                    <a:pt x="3611" y="518"/>
                  </a:lnTo>
                  <a:lnTo>
                    <a:pt x="3570" y="509"/>
                  </a:lnTo>
                  <a:lnTo>
                    <a:pt x="3527" y="501"/>
                  </a:lnTo>
                  <a:lnTo>
                    <a:pt x="3483" y="494"/>
                  </a:lnTo>
                  <a:lnTo>
                    <a:pt x="3439" y="490"/>
                  </a:lnTo>
                  <a:lnTo>
                    <a:pt x="3393" y="487"/>
                  </a:lnTo>
                  <a:lnTo>
                    <a:pt x="3347" y="485"/>
                  </a:lnTo>
                  <a:lnTo>
                    <a:pt x="3315" y="485"/>
                  </a:lnTo>
                  <a:lnTo>
                    <a:pt x="3282" y="486"/>
                  </a:lnTo>
                  <a:lnTo>
                    <a:pt x="3250" y="487"/>
                  </a:lnTo>
                  <a:lnTo>
                    <a:pt x="3217" y="489"/>
                  </a:lnTo>
                  <a:lnTo>
                    <a:pt x="3185" y="492"/>
                  </a:lnTo>
                  <a:lnTo>
                    <a:pt x="3153" y="495"/>
                  </a:lnTo>
                  <a:lnTo>
                    <a:pt x="3120" y="500"/>
                  </a:lnTo>
                  <a:lnTo>
                    <a:pt x="3088" y="505"/>
                  </a:lnTo>
                  <a:lnTo>
                    <a:pt x="3055" y="510"/>
                  </a:lnTo>
                  <a:lnTo>
                    <a:pt x="3024" y="516"/>
                  </a:lnTo>
                  <a:lnTo>
                    <a:pt x="2992" y="523"/>
                  </a:lnTo>
                  <a:lnTo>
                    <a:pt x="2959" y="530"/>
                  </a:lnTo>
                  <a:lnTo>
                    <a:pt x="2927" y="538"/>
                  </a:lnTo>
                  <a:lnTo>
                    <a:pt x="2896" y="547"/>
                  </a:lnTo>
                  <a:lnTo>
                    <a:pt x="2863" y="556"/>
                  </a:lnTo>
                  <a:lnTo>
                    <a:pt x="2832" y="566"/>
                  </a:lnTo>
                  <a:lnTo>
                    <a:pt x="2799" y="577"/>
                  </a:lnTo>
                  <a:lnTo>
                    <a:pt x="2767" y="588"/>
                  </a:lnTo>
                  <a:lnTo>
                    <a:pt x="2736" y="601"/>
                  </a:lnTo>
                  <a:lnTo>
                    <a:pt x="2704" y="613"/>
                  </a:lnTo>
                  <a:lnTo>
                    <a:pt x="2672" y="627"/>
                  </a:lnTo>
                  <a:lnTo>
                    <a:pt x="2641" y="642"/>
                  </a:lnTo>
                  <a:lnTo>
                    <a:pt x="2608" y="656"/>
                  </a:lnTo>
                  <a:lnTo>
                    <a:pt x="2577" y="672"/>
                  </a:lnTo>
                  <a:lnTo>
                    <a:pt x="2546" y="688"/>
                  </a:lnTo>
                  <a:lnTo>
                    <a:pt x="2513" y="704"/>
                  </a:lnTo>
                  <a:lnTo>
                    <a:pt x="2482" y="722"/>
                  </a:lnTo>
                  <a:lnTo>
                    <a:pt x="2450" y="741"/>
                  </a:lnTo>
                  <a:lnTo>
                    <a:pt x="2419" y="760"/>
                  </a:lnTo>
                  <a:lnTo>
                    <a:pt x="2388" y="780"/>
                  </a:lnTo>
                  <a:lnTo>
                    <a:pt x="2356" y="799"/>
                  </a:lnTo>
                  <a:lnTo>
                    <a:pt x="2325" y="820"/>
                  </a:lnTo>
                  <a:lnTo>
                    <a:pt x="2264" y="863"/>
                  </a:lnTo>
                  <a:lnTo>
                    <a:pt x="2204" y="907"/>
                  </a:lnTo>
                  <a:lnTo>
                    <a:pt x="2144" y="954"/>
                  </a:lnTo>
                  <a:lnTo>
                    <a:pt x="2084" y="1003"/>
                  </a:lnTo>
                  <a:lnTo>
                    <a:pt x="2025" y="1054"/>
                  </a:lnTo>
                  <a:lnTo>
                    <a:pt x="1967" y="1107"/>
                  </a:lnTo>
                  <a:lnTo>
                    <a:pt x="1908" y="1162"/>
                  </a:lnTo>
                  <a:lnTo>
                    <a:pt x="1850" y="1220"/>
                  </a:lnTo>
                  <a:lnTo>
                    <a:pt x="1792" y="1279"/>
                  </a:lnTo>
                  <a:lnTo>
                    <a:pt x="1735" y="1341"/>
                  </a:lnTo>
                  <a:lnTo>
                    <a:pt x="1677" y="1404"/>
                  </a:lnTo>
                  <a:lnTo>
                    <a:pt x="1621" y="1469"/>
                  </a:lnTo>
                  <a:lnTo>
                    <a:pt x="1565" y="1537"/>
                  </a:lnTo>
                  <a:lnTo>
                    <a:pt x="1509" y="1607"/>
                  </a:lnTo>
                  <a:lnTo>
                    <a:pt x="1455" y="1679"/>
                  </a:lnTo>
                  <a:lnTo>
                    <a:pt x="1399" y="1754"/>
                  </a:lnTo>
                  <a:lnTo>
                    <a:pt x="1336" y="1841"/>
                  </a:lnTo>
                  <a:lnTo>
                    <a:pt x="1273" y="1930"/>
                  </a:lnTo>
                  <a:lnTo>
                    <a:pt x="1211" y="2021"/>
                  </a:lnTo>
                  <a:lnTo>
                    <a:pt x="1150" y="2114"/>
                  </a:lnTo>
                  <a:lnTo>
                    <a:pt x="1089" y="2209"/>
                  </a:lnTo>
                  <a:lnTo>
                    <a:pt x="1029" y="2307"/>
                  </a:lnTo>
                  <a:lnTo>
                    <a:pt x="970" y="2405"/>
                  </a:lnTo>
                  <a:lnTo>
                    <a:pt x="912" y="2506"/>
                  </a:lnTo>
                  <a:lnTo>
                    <a:pt x="855" y="2609"/>
                  </a:lnTo>
                  <a:lnTo>
                    <a:pt x="797" y="2713"/>
                  </a:lnTo>
                  <a:lnTo>
                    <a:pt x="742" y="2820"/>
                  </a:lnTo>
                  <a:lnTo>
                    <a:pt x="687" y="2928"/>
                  </a:lnTo>
                  <a:lnTo>
                    <a:pt x="632" y="3039"/>
                  </a:lnTo>
                  <a:lnTo>
                    <a:pt x="579" y="3152"/>
                  </a:lnTo>
                  <a:lnTo>
                    <a:pt x="527" y="3266"/>
                  </a:lnTo>
                  <a:lnTo>
                    <a:pt x="475" y="3383"/>
                  </a:lnTo>
                  <a:lnTo>
                    <a:pt x="450" y="3438"/>
                  </a:lnTo>
                  <a:lnTo>
                    <a:pt x="424" y="3494"/>
                  </a:lnTo>
                  <a:lnTo>
                    <a:pt x="400" y="3548"/>
                  </a:lnTo>
                  <a:lnTo>
                    <a:pt x="377" y="3601"/>
                  </a:lnTo>
                  <a:lnTo>
                    <a:pt x="353" y="3655"/>
                  </a:lnTo>
                  <a:lnTo>
                    <a:pt x="331" y="3708"/>
                  </a:lnTo>
                  <a:lnTo>
                    <a:pt x="309" y="3759"/>
                  </a:lnTo>
                  <a:lnTo>
                    <a:pt x="288" y="3812"/>
                  </a:lnTo>
                  <a:lnTo>
                    <a:pt x="267" y="3862"/>
                  </a:lnTo>
                  <a:lnTo>
                    <a:pt x="247" y="3912"/>
                  </a:lnTo>
                  <a:lnTo>
                    <a:pt x="227" y="3961"/>
                  </a:lnTo>
                  <a:lnTo>
                    <a:pt x="208" y="4010"/>
                  </a:lnTo>
                  <a:lnTo>
                    <a:pt x="189" y="4058"/>
                  </a:lnTo>
                  <a:lnTo>
                    <a:pt x="171" y="4106"/>
                  </a:lnTo>
                  <a:lnTo>
                    <a:pt x="154" y="4153"/>
                  </a:lnTo>
                  <a:lnTo>
                    <a:pt x="137" y="4200"/>
                  </a:lnTo>
                  <a:lnTo>
                    <a:pt x="117" y="4254"/>
                  </a:lnTo>
                  <a:lnTo>
                    <a:pt x="99" y="4306"/>
                  </a:lnTo>
                  <a:lnTo>
                    <a:pt x="82" y="4357"/>
                  </a:lnTo>
                  <a:lnTo>
                    <a:pt x="64" y="4406"/>
                  </a:lnTo>
                  <a:lnTo>
                    <a:pt x="48" y="4454"/>
                  </a:lnTo>
                  <a:lnTo>
                    <a:pt x="33" y="4500"/>
                  </a:lnTo>
                  <a:lnTo>
                    <a:pt x="17" y="4546"/>
                  </a:lnTo>
                  <a:lnTo>
                    <a:pt x="3" y="4590"/>
                  </a:lnTo>
                  <a:lnTo>
                    <a:pt x="0" y="3282"/>
                  </a:lnTo>
                  <a:lnTo>
                    <a:pt x="17" y="3205"/>
                  </a:lnTo>
                  <a:lnTo>
                    <a:pt x="28" y="3180"/>
                  </a:lnTo>
                  <a:lnTo>
                    <a:pt x="84" y="3059"/>
                  </a:lnTo>
                  <a:lnTo>
                    <a:pt x="139" y="2939"/>
                  </a:lnTo>
                  <a:lnTo>
                    <a:pt x="196" y="2821"/>
                  </a:lnTo>
                  <a:lnTo>
                    <a:pt x="253" y="2705"/>
                  </a:lnTo>
                  <a:lnTo>
                    <a:pt x="312" y="2591"/>
                  </a:lnTo>
                  <a:lnTo>
                    <a:pt x="371" y="2479"/>
                  </a:lnTo>
                  <a:lnTo>
                    <a:pt x="431" y="2368"/>
                  </a:lnTo>
                  <a:lnTo>
                    <a:pt x="491" y="2261"/>
                  </a:lnTo>
                  <a:lnTo>
                    <a:pt x="554" y="2154"/>
                  </a:lnTo>
                  <a:lnTo>
                    <a:pt x="616" y="2048"/>
                  </a:lnTo>
                  <a:lnTo>
                    <a:pt x="679" y="1946"/>
                  </a:lnTo>
                  <a:lnTo>
                    <a:pt x="744" y="1845"/>
                  </a:lnTo>
                  <a:lnTo>
                    <a:pt x="809" y="1746"/>
                  </a:lnTo>
                  <a:lnTo>
                    <a:pt x="875" y="1649"/>
                  </a:lnTo>
                  <a:lnTo>
                    <a:pt x="942" y="1554"/>
                  </a:lnTo>
                  <a:lnTo>
                    <a:pt x="1009" y="1460"/>
                  </a:lnTo>
                  <a:lnTo>
                    <a:pt x="1073" y="1376"/>
                  </a:lnTo>
                  <a:lnTo>
                    <a:pt x="1137" y="1295"/>
                  </a:lnTo>
                  <a:lnTo>
                    <a:pt x="1201" y="1216"/>
                  </a:lnTo>
                  <a:lnTo>
                    <a:pt x="1266" y="1140"/>
                  </a:lnTo>
                  <a:lnTo>
                    <a:pt x="1330" y="1066"/>
                  </a:lnTo>
                  <a:lnTo>
                    <a:pt x="1394" y="995"/>
                  </a:lnTo>
                  <a:lnTo>
                    <a:pt x="1459" y="926"/>
                  </a:lnTo>
                  <a:lnTo>
                    <a:pt x="1524" y="860"/>
                  </a:lnTo>
                  <a:lnTo>
                    <a:pt x="1589" y="796"/>
                  </a:lnTo>
                  <a:lnTo>
                    <a:pt x="1654" y="735"/>
                  </a:lnTo>
                  <a:lnTo>
                    <a:pt x="1719" y="676"/>
                  </a:lnTo>
                  <a:lnTo>
                    <a:pt x="1785" y="621"/>
                  </a:lnTo>
                  <a:lnTo>
                    <a:pt x="1851" y="566"/>
                  </a:lnTo>
                  <a:lnTo>
                    <a:pt x="1915" y="516"/>
                  </a:lnTo>
                  <a:lnTo>
                    <a:pt x="1949" y="491"/>
                  </a:lnTo>
                  <a:lnTo>
                    <a:pt x="1981" y="467"/>
                  </a:lnTo>
                  <a:lnTo>
                    <a:pt x="2015" y="444"/>
                  </a:lnTo>
                  <a:lnTo>
                    <a:pt x="2047" y="421"/>
                  </a:lnTo>
                  <a:lnTo>
                    <a:pt x="2088" y="395"/>
                  </a:lnTo>
                  <a:lnTo>
                    <a:pt x="2128" y="369"/>
                  </a:lnTo>
                  <a:lnTo>
                    <a:pt x="2168" y="344"/>
                  </a:lnTo>
                  <a:lnTo>
                    <a:pt x="2208" y="320"/>
                  </a:lnTo>
                  <a:lnTo>
                    <a:pt x="2249" y="296"/>
                  </a:lnTo>
                  <a:lnTo>
                    <a:pt x="2289" y="274"/>
                  </a:lnTo>
                  <a:lnTo>
                    <a:pt x="2329" y="252"/>
                  </a:lnTo>
                  <a:lnTo>
                    <a:pt x="2369" y="231"/>
                  </a:lnTo>
                  <a:lnTo>
                    <a:pt x="2410" y="211"/>
                  </a:lnTo>
                  <a:lnTo>
                    <a:pt x="2450" y="192"/>
                  </a:lnTo>
                  <a:lnTo>
                    <a:pt x="2491" y="175"/>
                  </a:lnTo>
                  <a:lnTo>
                    <a:pt x="2532" y="158"/>
                  </a:lnTo>
                  <a:lnTo>
                    <a:pt x="2573" y="141"/>
                  </a:lnTo>
                  <a:lnTo>
                    <a:pt x="2613" y="125"/>
                  </a:lnTo>
                  <a:lnTo>
                    <a:pt x="2654" y="112"/>
                  </a:lnTo>
                  <a:lnTo>
                    <a:pt x="2695" y="98"/>
                  </a:lnTo>
                  <a:lnTo>
                    <a:pt x="2736" y="85"/>
                  </a:lnTo>
                  <a:lnTo>
                    <a:pt x="2776" y="73"/>
                  </a:lnTo>
                  <a:lnTo>
                    <a:pt x="2818" y="62"/>
                  </a:lnTo>
                  <a:lnTo>
                    <a:pt x="2859" y="52"/>
                  </a:lnTo>
                  <a:lnTo>
                    <a:pt x="2900" y="43"/>
                  </a:lnTo>
                  <a:lnTo>
                    <a:pt x="2942" y="34"/>
                  </a:lnTo>
                  <a:lnTo>
                    <a:pt x="2982" y="27"/>
                  </a:lnTo>
                  <a:lnTo>
                    <a:pt x="3024" y="21"/>
                  </a:lnTo>
                  <a:lnTo>
                    <a:pt x="3065" y="15"/>
                  </a:lnTo>
                  <a:lnTo>
                    <a:pt x="3107" y="10"/>
                  </a:lnTo>
                  <a:lnTo>
                    <a:pt x="3147" y="6"/>
                  </a:lnTo>
                  <a:lnTo>
                    <a:pt x="3189" y="3"/>
                  </a:lnTo>
                  <a:lnTo>
                    <a:pt x="3230" y="1"/>
                  </a:lnTo>
                  <a:lnTo>
                    <a:pt x="3272" y="0"/>
                  </a:lnTo>
                  <a:lnTo>
                    <a:pt x="3314" y="0"/>
                  </a:lnTo>
                  <a:lnTo>
                    <a:pt x="3355" y="0"/>
                  </a:lnTo>
                  <a:lnTo>
                    <a:pt x="3400" y="2"/>
                  </a:lnTo>
                  <a:lnTo>
                    <a:pt x="3444" y="4"/>
                  </a:lnTo>
                  <a:lnTo>
                    <a:pt x="3488" y="7"/>
                  </a:lnTo>
                  <a:lnTo>
                    <a:pt x="3531" y="11"/>
                  </a:lnTo>
                  <a:lnTo>
                    <a:pt x="3574" y="17"/>
                  </a:lnTo>
                  <a:lnTo>
                    <a:pt x="3616" y="23"/>
                  </a:lnTo>
                  <a:lnTo>
                    <a:pt x="3657" y="30"/>
                  </a:lnTo>
                  <a:lnTo>
                    <a:pt x="3698" y="38"/>
                  </a:lnTo>
                  <a:lnTo>
                    <a:pt x="3738" y="47"/>
                  </a:lnTo>
                  <a:lnTo>
                    <a:pt x="3777" y="57"/>
                  </a:lnTo>
                  <a:lnTo>
                    <a:pt x="3816" y="68"/>
                  </a:lnTo>
                  <a:lnTo>
                    <a:pt x="3855" y="80"/>
                  </a:lnTo>
                  <a:lnTo>
                    <a:pt x="3892" y="93"/>
                  </a:lnTo>
                  <a:lnTo>
                    <a:pt x="3930" y="108"/>
                  </a:lnTo>
                  <a:lnTo>
                    <a:pt x="3966" y="122"/>
                  </a:lnTo>
                  <a:lnTo>
                    <a:pt x="4002" y="1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496164" y="3556000"/>
              <a:ext cx="102954" cy="149472"/>
            </a:xfrm>
            <a:custGeom>
              <a:avLst/>
              <a:gdLst>
                <a:gd name="T0" fmla="*/ 57 w 1177"/>
                <a:gd name="T1" fmla="*/ 3 h 1692"/>
                <a:gd name="T2" fmla="*/ 117 w 1177"/>
                <a:gd name="T3" fmla="*/ 12 h 1692"/>
                <a:gd name="T4" fmla="*/ 176 w 1177"/>
                <a:gd name="T5" fmla="*/ 23 h 1692"/>
                <a:gd name="T6" fmla="*/ 234 w 1177"/>
                <a:gd name="T7" fmla="*/ 39 h 1692"/>
                <a:gd name="T8" fmla="*/ 291 w 1177"/>
                <a:gd name="T9" fmla="*/ 59 h 1692"/>
                <a:gd name="T10" fmla="*/ 348 w 1177"/>
                <a:gd name="T11" fmla="*/ 82 h 1692"/>
                <a:gd name="T12" fmla="*/ 403 w 1177"/>
                <a:gd name="T13" fmla="*/ 109 h 1692"/>
                <a:gd name="T14" fmla="*/ 457 w 1177"/>
                <a:gd name="T15" fmla="*/ 139 h 1692"/>
                <a:gd name="T16" fmla="*/ 512 w 1177"/>
                <a:gd name="T17" fmla="*/ 174 h 1692"/>
                <a:gd name="T18" fmla="*/ 565 w 1177"/>
                <a:gd name="T19" fmla="*/ 212 h 1692"/>
                <a:gd name="T20" fmla="*/ 616 w 1177"/>
                <a:gd name="T21" fmla="*/ 254 h 1692"/>
                <a:gd name="T22" fmla="*/ 667 w 1177"/>
                <a:gd name="T23" fmla="*/ 300 h 1692"/>
                <a:gd name="T24" fmla="*/ 718 w 1177"/>
                <a:gd name="T25" fmla="*/ 350 h 1692"/>
                <a:gd name="T26" fmla="*/ 768 w 1177"/>
                <a:gd name="T27" fmla="*/ 404 h 1692"/>
                <a:gd name="T28" fmla="*/ 816 w 1177"/>
                <a:gd name="T29" fmla="*/ 461 h 1692"/>
                <a:gd name="T30" fmla="*/ 864 w 1177"/>
                <a:gd name="T31" fmla="*/ 522 h 1692"/>
                <a:gd name="T32" fmla="*/ 904 w 1177"/>
                <a:gd name="T33" fmla="*/ 580 h 1692"/>
                <a:gd name="T34" fmla="*/ 935 w 1177"/>
                <a:gd name="T35" fmla="*/ 637 h 1692"/>
                <a:gd name="T36" fmla="*/ 964 w 1177"/>
                <a:gd name="T37" fmla="*/ 694 h 1692"/>
                <a:gd name="T38" fmla="*/ 991 w 1177"/>
                <a:gd name="T39" fmla="*/ 755 h 1692"/>
                <a:gd name="T40" fmla="*/ 1018 w 1177"/>
                <a:gd name="T41" fmla="*/ 817 h 1692"/>
                <a:gd name="T42" fmla="*/ 1042 w 1177"/>
                <a:gd name="T43" fmla="*/ 882 h 1692"/>
                <a:gd name="T44" fmla="*/ 1062 w 1177"/>
                <a:gd name="T45" fmla="*/ 949 h 1692"/>
                <a:gd name="T46" fmla="*/ 1083 w 1177"/>
                <a:gd name="T47" fmla="*/ 1018 h 1692"/>
                <a:gd name="T48" fmla="*/ 1101 w 1177"/>
                <a:gd name="T49" fmla="*/ 1089 h 1692"/>
                <a:gd name="T50" fmla="*/ 1117 w 1177"/>
                <a:gd name="T51" fmla="*/ 1162 h 1692"/>
                <a:gd name="T52" fmla="*/ 1131 w 1177"/>
                <a:gd name="T53" fmla="*/ 1238 h 1692"/>
                <a:gd name="T54" fmla="*/ 1144 w 1177"/>
                <a:gd name="T55" fmla="*/ 1316 h 1692"/>
                <a:gd name="T56" fmla="*/ 1154 w 1177"/>
                <a:gd name="T57" fmla="*/ 1395 h 1692"/>
                <a:gd name="T58" fmla="*/ 1164 w 1177"/>
                <a:gd name="T59" fmla="*/ 1478 h 1692"/>
                <a:gd name="T60" fmla="*/ 1173 w 1177"/>
                <a:gd name="T61" fmla="*/ 1604 h 1692"/>
                <a:gd name="T62" fmla="*/ 689 w 1177"/>
                <a:gd name="T63" fmla="*/ 1691 h 1692"/>
                <a:gd name="T64" fmla="*/ 682 w 1177"/>
                <a:gd name="T65" fmla="*/ 1554 h 1692"/>
                <a:gd name="T66" fmla="*/ 670 w 1177"/>
                <a:gd name="T67" fmla="*/ 1426 h 1692"/>
                <a:gd name="T68" fmla="*/ 652 w 1177"/>
                <a:gd name="T69" fmla="*/ 1305 h 1692"/>
                <a:gd name="T70" fmla="*/ 628 w 1177"/>
                <a:gd name="T71" fmla="*/ 1194 h 1692"/>
                <a:gd name="T72" fmla="*/ 600 w 1177"/>
                <a:gd name="T73" fmla="*/ 1090 h 1692"/>
                <a:gd name="T74" fmla="*/ 565 w 1177"/>
                <a:gd name="T75" fmla="*/ 995 h 1692"/>
                <a:gd name="T76" fmla="*/ 546 w 1177"/>
                <a:gd name="T77" fmla="*/ 950 h 1692"/>
                <a:gd name="T78" fmla="*/ 525 w 1177"/>
                <a:gd name="T79" fmla="*/ 908 h 1692"/>
                <a:gd name="T80" fmla="*/ 503 w 1177"/>
                <a:gd name="T81" fmla="*/ 869 h 1692"/>
                <a:gd name="T82" fmla="*/ 480 w 1177"/>
                <a:gd name="T83" fmla="*/ 830 h 1692"/>
                <a:gd name="T84" fmla="*/ 426 w 1177"/>
                <a:gd name="T85" fmla="*/ 762 h 1692"/>
                <a:gd name="T86" fmla="*/ 372 w 1177"/>
                <a:gd name="T87" fmla="*/ 701 h 1692"/>
                <a:gd name="T88" fmla="*/ 314 w 1177"/>
                <a:gd name="T89" fmla="*/ 648 h 1692"/>
                <a:gd name="T90" fmla="*/ 255 w 1177"/>
                <a:gd name="T91" fmla="*/ 604 h 1692"/>
                <a:gd name="T92" fmla="*/ 194 w 1177"/>
                <a:gd name="T93" fmla="*/ 568 h 1692"/>
                <a:gd name="T94" fmla="*/ 131 w 1177"/>
                <a:gd name="T95" fmla="*/ 539 h 1692"/>
                <a:gd name="T96" fmla="*/ 67 w 1177"/>
                <a:gd name="T97" fmla="*/ 520 h 1692"/>
                <a:gd name="T98" fmla="*/ 0 w 1177"/>
                <a:gd name="T99" fmla="*/ 508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7" h="1692">
                  <a:moveTo>
                    <a:pt x="27" y="0"/>
                  </a:moveTo>
                  <a:lnTo>
                    <a:pt x="57" y="3"/>
                  </a:lnTo>
                  <a:lnTo>
                    <a:pt x="88" y="6"/>
                  </a:lnTo>
                  <a:lnTo>
                    <a:pt x="117" y="12"/>
                  </a:lnTo>
                  <a:lnTo>
                    <a:pt x="146" y="17"/>
                  </a:lnTo>
                  <a:lnTo>
                    <a:pt x="176" y="23"/>
                  </a:lnTo>
                  <a:lnTo>
                    <a:pt x="206" y="30"/>
                  </a:lnTo>
                  <a:lnTo>
                    <a:pt x="234" y="39"/>
                  </a:lnTo>
                  <a:lnTo>
                    <a:pt x="263" y="48"/>
                  </a:lnTo>
                  <a:lnTo>
                    <a:pt x="291" y="59"/>
                  </a:lnTo>
                  <a:lnTo>
                    <a:pt x="320" y="70"/>
                  </a:lnTo>
                  <a:lnTo>
                    <a:pt x="348" y="82"/>
                  </a:lnTo>
                  <a:lnTo>
                    <a:pt x="376" y="95"/>
                  </a:lnTo>
                  <a:lnTo>
                    <a:pt x="403" y="109"/>
                  </a:lnTo>
                  <a:lnTo>
                    <a:pt x="430" y="123"/>
                  </a:lnTo>
                  <a:lnTo>
                    <a:pt x="457" y="139"/>
                  </a:lnTo>
                  <a:lnTo>
                    <a:pt x="485" y="156"/>
                  </a:lnTo>
                  <a:lnTo>
                    <a:pt x="512" y="174"/>
                  </a:lnTo>
                  <a:lnTo>
                    <a:pt x="538" y="192"/>
                  </a:lnTo>
                  <a:lnTo>
                    <a:pt x="565" y="212"/>
                  </a:lnTo>
                  <a:lnTo>
                    <a:pt x="591" y="233"/>
                  </a:lnTo>
                  <a:lnTo>
                    <a:pt x="616" y="254"/>
                  </a:lnTo>
                  <a:lnTo>
                    <a:pt x="642" y="277"/>
                  </a:lnTo>
                  <a:lnTo>
                    <a:pt x="667" y="300"/>
                  </a:lnTo>
                  <a:lnTo>
                    <a:pt x="693" y="325"/>
                  </a:lnTo>
                  <a:lnTo>
                    <a:pt x="718" y="350"/>
                  </a:lnTo>
                  <a:lnTo>
                    <a:pt x="743" y="376"/>
                  </a:lnTo>
                  <a:lnTo>
                    <a:pt x="768" y="404"/>
                  </a:lnTo>
                  <a:lnTo>
                    <a:pt x="792" y="432"/>
                  </a:lnTo>
                  <a:lnTo>
                    <a:pt x="816" y="461"/>
                  </a:lnTo>
                  <a:lnTo>
                    <a:pt x="840" y="490"/>
                  </a:lnTo>
                  <a:lnTo>
                    <a:pt x="864" y="522"/>
                  </a:lnTo>
                  <a:lnTo>
                    <a:pt x="887" y="553"/>
                  </a:lnTo>
                  <a:lnTo>
                    <a:pt x="904" y="580"/>
                  </a:lnTo>
                  <a:lnTo>
                    <a:pt x="919" y="608"/>
                  </a:lnTo>
                  <a:lnTo>
                    <a:pt x="935" y="637"/>
                  </a:lnTo>
                  <a:lnTo>
                    <a:pt x="950" y="665"/>
                  </a:lnTo>
                  <a:lnTo>
                    <a:pt x="964" y="694"/>
                  </a:lnTo>
                  <a:lnTo>
                    <a:pt x="978" y="724"/>
                  </a:lnTo>
                  <a:lnTo>
                    <a:pt x="991" y="755"/>
                  </a:lnTo>
                  <a:lnTo>
                    <a:pt x="1005" y="786"/>
                  </a:lnTo>
                  <a:lnTo>
                    <a:pt x="1018" y="817"/>
                  </a:lnTo>
                  <a:lnTo>
                    <a:pt x="1029" y="850"/>
                  </a:lnTo>
                  <a:lnTo>
                    <a:pt x="1042" y="882"/>
                  </a:lnTo>
                  <a:lnTo>
                    <a:pt x="1052" y="915"/>
                  </a:lnTo>
                  <a:lnTo>
                    <a:pt x="1062" y="949"/>
                  </a:lnTo>
                  <a:lnTo>
                    <a:pt x="1073" y="983"/>
                  </a:lnTo>
                  <a:lnTo>
                    <a:pt x="1083" y="1018"/>
                  </a:lnTo>
                  <a:lnTo>
                    <a:pt x="1092" y="1054"/>
                  </a:lnTo>
                  <a:lnTo>
                    <a:pt x="1101" y="1089"/>
                  </a:lnTo>
                  <a:lnTo>
                    <a:pt x="1109" y="1126"/>
                  </a:lnTo>
                  <a:lnTo>
                    <a:pt x="1117" y="1162"/>
                  </a:lnTo>
                  <a:lnTo>
                    <a:pt x="1125" y="1200"/>
                  </a:lnTo>
                  <a:lnTo>
                    <a:pt x="1131" y="1238"/>
                  </a:lnTo>
                  <a:lnTo>
                    <a:pt x="1138" y="1276"/>
                  </a:lnTo>
                  <a:lnTo>
                    <a:pt x="1144" y="1316"/>
                  </a:lnTo>
                  <a:lnTo>
                    <a:pt x="1149" y="1356"/>
                  </a:lnTo>
                  <a:lnTo>
                    <a:pt x="1154" y="1395"/>
                  </a:lnTo>
                  <a:lnTo>
                    <a:pt x="1160" y="1436"/>
                  </a:lnTo>
                  <a:lnTo>
                    <a:pt x="1164" y="1478"/>
                  </a:lnTo>
                  <a:lnTo>
                    <a:pt x="1167" y="1520"/>
                  </a:lnTo>
                  <a:lnTo>
                    <a:pt x="1173" y="1604"/>
                  </a:lnTo>
                  <a:lnTo>
                    <a:pt x="1177" y="1692"/>
                  </a:lnTo>
                  <a:lnTo>
                    <a:pt x="689" y="1691"/>
                  </a:lnTo>
                  <a:lnTo>
                    <a:pt x="686" y="1621"/>
                  </a:lnTo>
                  <a:lnTo>
                    <a:pt x="682" y="1554"/>
                  </a:lnTo>
                  <a:lnTo>
                    <a:pt x="677" y="1488"/>
                  </a:lnTo>
                  <a:lnTo>
                    <a:pt x="670" y="1426"/>
                  </a:lnTo>
                  <a:lnTo>
                    <a:pt x="661" y="1364"/>
                  </a:lnTo>
                  <a:lnTo>
                    <a:pt x="652" y="1305"/>
                  </a:lnTo>
                  <a:lnTo>
                    <a:pt x="640" y="1248"/>
                  </a:lnTo>
                  <a:lnTo>
                    <a:pt x="628" y="1194"/>
                  </a:lnTo>
                  <a:lnTo>
                    <a:pt x="614" y="1140"/>
                  </a:lnTo>
                  <a:lnTo>
                    <a:pt x="600" y="1090"/>
                  </a:lnTo>
                  <a:lnTo>
                    <a:pt x="583" y="1041"/>
                  </a:lnTo>
                  <a:lnTo>
                    <a:pt x="565" y="995"/>
                  </a:lnTo>
                  <a:lnTo>
                    <a:pt x="556" y="972"/>
                  </a:lnTo>
                  <a:lnTo>
                    <a:pt x="546" y="950"/>
                  </a:lnTo>
                  <a:lnTo>
                    <a:pt x="536" y="929"/>
                  </a:lnTo>
                  <a:lnTo>
                    <a:pt x="525" y="908"/>
                  </a:lnTo>
                  <a:lnTo>
                    <a:pt x="515" y="888"/>
                  </a:lnTo>
                  <a:lnTo>
                    <a:pt x="503" y="869"/>
                  </a:lnTo>
                  <a:lnTo>
                    <a:pt x="492" y="849"/>
                  </a:lnTo>
                  <a:lnTo>
                    <a:pt x="480" y="830"/>
                  </a:lnTo>
                  <a:lnTo>
                    <a:pt x="453" y="795"/>
                  </a:lnTo>
                  <a:lnTo>
                    <a:pt x="426" y="762"/>
                  </a:lnTo>
                  <a:lnTo>
                    <a:pt x="399" y="731"/>
                  </a:lnTo>
                  <a:lnTo>
                    <a:pt x="372" y="701"/>
                  </a:lnTo>
                  <a:lnTo>
                    <a:pt x="343" y="673"/>
                  </a:lnTo>
                  <a:lnTo>
                    <a:pt x="314" y="648"/>
                  </a:lnTo>
                  <a:lnTo>
                    <a:pt x="285" y="625"/>
                  </a:lnTo>
                  <a:lnTo>
                    <a:pt x="255" y="604"/>
                  </a:lnTo>
                  <a:lnTo>
                    <a:pt x="224" y="585"/>
                  </a:lnTo>
                  <a:lnTo>
                    <a:pt x="194" y="568"/>
                  </a:lnTo>
                  <a:lnTo>
                    <a:pt x="163" y="553"/>
                  </a:lnTo>
                  <a:lnTo>
                    <a:pt x="131" y="539"/>
                  </a:lnTo>
                  <a:lnTo>
                    <a:pt x="99" y="529"/>
                  </a:lnTo>
                  <a:lnTo>
                    <a:pt x="67" y="520"/>
                  </a:lnTo>
                  <a:lnTo>
                    <a:pt x="33" y="513"/>
                  </a:lnTo>
                  <a:lnTo>
                    <a:pt x="0" y="50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124200" y="3703810"/>
              <a:ext cx="474919" cy="1051285"/>
            </a:xfrm>
            <a:custGeom>
              <a:avLst/>
              <a:gdLst>
                <a:gd name="T0" fmla="*/ 1655 w 5388"/>
                <a:gd name="T1" fmla="*/ 9605 h 11902"/>
                <a:gd name="T2" fmla="*/ 1439 w 5388"/>
                <a:gd name="T3" fmla="*/ 10013 h 11902"/>
                <a:gd name="T4" fmla="*/ 1220 w 5388"/>
                <a:gd name="T5" fmla="*/ 10412 h 11902"/>
                <a:gd name="T6" fmla="*/ 1000 w 5388"/>
                <a:gd name="T7" fmla="*/ 10803 h 11902"/>
                <a:gd name="T8" fmla="*/ 782 w 5388"/>
                <a:gd name="T9" fmla="*/ 11187 h 11902"/>
                <a:gd name="T10" fmla="*/ 571 w 5388"/>
                <a:gd name="T11" fmla="*/ 11562 h 11902"/>
                <a:gd name="T12" fmla="*/ 382 w 5388"/>
                <a:gd name="T13" fmla="*/ 11864 h 11902"/>
                <a:gd name="T14" fmla="*/ 278 w 5388"/>
                <a:gd name="T15" fmla="*/ 11893 h 11902"/>
                <a:gd name="T16" fmla="*/ 186 w 5388"/>
                <a:gd name="T17" fmla="*/ 11900 h 11902"/>
                <a:gd name="T18" fmla="*/ 111 w 5388"/>
                <a:gd name="T19" fmla="*/ 11884 h 11902"/>
                <a:gd name="T20" fmla="*/ 53 w 5388"/>
                <a:gd name="T21" fmla="*/ 11837 h 11902"/>
                <a:gd name="T22" fmla="*/ 16 w 5388"/>
                <a:gd name="T23" fmla="*/ 11758 h 11902"/>
                <a:gd name="T24" fmla="*/ 0 w 5388"/>
                <a:gd name="T25" fmla="*/ 11642 h 11902"/>
                <a:gd name="T26" fmla="*/ 214 w 5388"/>
                <a:gd name="T27" fmla="*/ 11228 h 11902"/>
                <a:gd name="T28" fmla="*/ 488 w 5388"/>
                <a:gd name="T29" fmla="*/ 10731 h 11902"/>
                <a:gd name="T30" fmla="*/ 769 w 5388"/>
                <a:gd name="T31" fmla="*/ 10218 h 11902"/>
                <a:gd name="T32" fmla="*/ 1008 w 5388"/>
                <a:gd name="T33" fmla="*/ 9779 h 11902"/>
                <a:gd name="T34" fmla="*/ 1214 w 5388"/>
                <a:gd name="T35" fmla="*/ 9392 h 11902"/>
                <a:gd name="T36" fmla="*/ 1417 w 5388"/>
                <a:gd name="T37" fmla="*/ 9002 h 11902"/>
                <a:gd name="T38" fmla="*/ 2535 w 5388"/>
                <a:gd name="T39" fmla="*/ 6730 h 11902"/>
                <a:gd name="T40" fmla="*/ 2632 w 5388"/>
                <a:gd name="T41" fmla="*/ 6555 h 11902"/>
                <a:gd name="T42" fmla="*/ 2840 w 5388"/>
                <a:gd name="T43" fmla="*/ 6168 h 11902"/>
                <a:gd name="T44" fmla="*/ 3167 w 5388"/>
                <a:gd name="T45" fmla="*/ 5540 h 11902"/>
                <a:gd name="T46" fmla="*/ 3560 w 5388"/>
                <a:gd name="T47" fmla="*/ 4752 h 11902"/>
                <a:gd name="T48" fmla="*/ 3932 w 5388"/>
                <a:gd name="T49" fmla="*/ 3968 h 11902"/>
                <a:gd name="T50" fmla="*/ 4215 w 5388"/>
                <a:gd name="T51" fmla="*/ 3341 h 11902"/>
                <a:gd name="T52" fmla="*/ 4373 w 5388"/>
                <a:gd name="T53" fmla="*/ 2936 h 11902"/>
                <a:gd name="T54" fmla="*/ 4511 w 5388"/>
                <a:gd name="T55" fmla="*/ 2517 h 11902"/>
                <a:gd name="T56" fmla="*/ 4630 w 5388"/>
                <a:gd name="T57" fmla="*/ 2083 h 11902"/>
                <a:gd name="T58" fmla="*/ 4729 w 5388"/>
                <a:gd name="T59" fmla="*/ 1633 h 11902"/>
                <a:gd name="T60" fmla="*/ 4809 w 5388"/>
                <a:gd name="T61" fmla="*/ 1169 h 11902"/>
                <a:gd name="T62" fmla="*/ 4869 w 5388"/>
                <a:gd name="T63" fmla="*/ 689 h 11902"/>
                <a:gd name="T64" fmla="*/ 4899 w 5388"/>
                <a:gd name="T65" fmla="*/ 240 h 11902"/>
                <a:gd name="T66" fmla="*/ 5387 w 5388"/>
                <a:gd name="T67" fmla="*/ 47 h 11902"/>
                <a:gd name="T68" fmla="*/ 5387 w 5388"/>
                <a:gd name="T69" fmla="*/ 265 h 11902"/>
                <a:gd name="T70" fmla="*/ 5377 w 5388"/>
                <a:gd name="T71" fmla="*/ 496 h 11902"/>
                <a:gd name="T72" fmla="*/ 5356 w 5388"/>
                <a:gd name="T73" fmla="*/ 740 h 11902"/>
                <a:gd name="T74" fmla="*/ 5291 w 5388"/>
                <a:gd name="T75" fmla="*/ 1238 h 11902"/>
                <a:gd name="T76" fmla="*/ 5206 w 5388"/>
                <a:gd name="T77" fmla="*/ 1721 h 11902"/>
                <a:gd name="T78" fmla="*/ 5101 w 5388"/>
                <a:gd name="T79" fmla="*/ 2189 h 11902"/>
                <a:gd name="T80" fmla="*/ 4978 w 5388"/>
                <a:gd name="T81" fmla="*/ 2641 h 11902"/>
                <a:gd name="T82" fmla="*/ 4834 w 5388"/>
                <a:gd name="T83" fmla="*/ 3076 h 11902"/>
                <a:gd name="T84" fmla="*/ 4671 w 5388"/>
                <a:gd name="T85" fmla="*/ 3496 h 11902"/>
                <a:gd name="T86" fmla="*/ 4380 w 5388"/>
                <a:gd name="T87" fmla="*/ 4147 h 11902"/>
                <a:gd name="T88" fmla="*/ 3998 w 5388"/>
                <a:gd name="T89" fmla="*/ 4956 h 11902"/>
                <a:gd name="T90" fmla="*/ 3594 w 5388"/>
                <a:gd name="T91" fmla="*/ 5760 h 11902"/>
                <a:gd name="T92" fmla="*/ 3282 w 5388"/>
                <a:gd name="T93" fmla="*/ 6362 h 11902"/>
                <a:gd name="T94" fmla="*/ 3126 w 5388"/>
                <a:gd name="T95" fmla="*/ 6668 h 11902"/>
                <a:gd name="T96" fmla="*/ 2969 w 5388"/>
                <a:gd name="T97" fmla="*/ 6973 h 11902"/>
                <a:gd name="T98" fmla="*/ 2807 w 5388"/>
                <a:gd name="T99" fmla="*/ 7277 h 11902"/>
                <a:gd name="T100" fmla="*/ 2650 w 5388"/>
                <a:gd name="T101" fmla="*/ 7581 h 11902"/>
                <a:gd name="T102" fmla="*/ 2498 w 5388"/>
                <a:gd name="T103" fmla="*/ 7884 h 11902"/>
                <a:gd name="T104" fmla="*/ 2354 w 5388"/>
                <a:gd name="T105" fmla="*/ 8188 h 11902"/>
                <a:gd name="T106" fmla="*/ 2267 w 5388"/>
                <a:gd name="T107" fmla="*/ 8365 h 11902"/>
                <a:gd name="T108" fmla="*/ 2265 w 5388"/>
                <a:gd name="T109" fmla="*/ 8375 h 1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88" h="11902">
                  <a:moveTo>
                    <a:pt x="1784" y="9375"/>
                  </a:moveTo>
                  <a:lnTo>
                    <a:pt x="1784" y="9358"/>
                  </a:lnTo>
                  <a:lnTo>
                    <a:pt x="1741" y="9440"/>
                  </a:lnTo>
                  <a:lnTo>
                    <a:pt x="1698" y="9523"/>
                  </a:lnTo>
                  <a:lnTo>
                    <a:pt x="1655" y="9605"/>
                  </a:lnTo>
                  <a:lnTo>
                    <a:pt x="1612" y="9688"/>
                  </a:lnTo>
                  <a:lnTo>
                    <a:pt x="1569" y="9769"/>
                  </a:lnTo>
                  <a:lnTo>
                    <a:pt x="1526" y="9851"/>
                  </a:lnTo>
                  <a:lnTo>
                    <a:pt x="1483" y="9933"/>
                  </a:lnTo>
                  <a:lnTo>
                    <a:pt x="1439" y="10013"/>
                  </a:lnTo>
                  <a:lnTo>
                    <a:pt x="1396" y="10093"/>
                  </a:lnTo>
                  <a:lnTo>
                    <a:pt x="1352" y="10174"/>
                  </a:lnTo>
                  <a:lnTo>
                    <a:pt x="1308" y="10254"/>
                  </a:lnTo>
                  <a:lnTo>
                    <a:pt x="1264" y="10334"/>
                  </a:lnTo>
                  <a:lnTo>
                    <a:pt x="1220" y="10412"/>
                  </a:lnTo>
                  <a:lnTo>
                    <a:pt x="1177" y="10492"/>
                  </a:lnTo>
                  <a:lnTo>
                    <a:pt x="1133" y="10570"/>
                  </a:lnTo>
                  <a:lnTo>
                    <a:pt x="1089" y="10648"/>
                  </a:lnTo>
                  <a:lnTo>
                    <a:pt x="1044" y="10726"/>
                  </a:lnTo>
                  <a:lnTo>
                    <a:pt x="1000" y="10803"/>
                  </a:lnTo>
                  <a:lnTo>
                    <a:pt x="956" y="10880"/>
                  </a:lnTo>
                  <a:lnTo>
                    <a:pt x="912" y="10958"/>
                  </a:lnTo>
                  <a:lnTo>
                    <a:pt x="868" y="11034"/>
                  </a:lnTo>
                  <a:lnTo>
                    <a:pt x="825" y="11110"/>
                  </a:lnTo>
                  <a:lnTo>
                    <a:pt x="782" y="11187"/>
                  </a:lnTo>
                  <a:lnTo>
                    <a:pt x="739" y="11263"/>
                  </a:lnTo>
                  <a:lnTo>
                    <a:pt x="697" y="11338"/>
                  </a:lnTo>
                  <a:lnTo>
                    <a:pt x="654" y="11413"/>
                  </a:lnTo>
                  <a:lnTo>
                    <a:pt x="612" y="11488"/>
                  </a:lnTo>
                  <a:lnTo>
                    <a:pt x="571" y="11562"/>
                  </a:lnTo>
                  <a:lnTo>
                    <a:pt x="529" y="11636"/>
                  </a:lnTo>
                  <a:lnTo>
                    <a:pt x="487" y="11710"/>
                  </a:lnTo>
                  <a:lnTo>
                    <a:pt x="445" y="11783"/>
                  </a:lnTo>
                  <a:lnTo>
                    <a:pt x="404" y="11856"/>
                  </a:lnTo>
                  <a:lnTo>
                    <a:pt x="382" y="11864"/>
                  </a:lnTo>
                  <a:lnTo>
                    <a:pt x="360" y="11871"/>
                  </a:lnTo>
                  <a:lnTo>
                    <a:pt x="339" y="11879"/>
                  </a:lnTo>
                  <a:lnTo>
                    <a:pt x="318" y="11884"/>
                  </a:lnTo>
                  <a:lnTo>
                    <a:pt x="298" y="11889"/>
                  </a:lnTo>
                  <a:lnTo>
                    <a:pt x="278" y="11893"/>
                  </a:lnTo>
                  <a:lnTo>
                    <a:pt x="258" y="11896"/>
                  </a:lnTo>
                  <a:lnTo>
                    <a:pt x="239" y="11899"/>
                  </a:lnTo>
                  <a:lnTo>
                    <a:pt x="222" y="11900"/>
                  </a:lnTo>
                  <a:lnTo>
                    <a:pt x="204" y="11902"/>
                  </a:lnTo>
                  <a:lnTo>
                    <a:pt x="186" y="11900"/>
                  </a:lnTo>
                  <a:lnTo>
                    <a:pt x="170" y="11899"/>
                  </a:lnTo>
                  <a:lnTo>
                    <a:pt x="155" y="11897"/>
                  </a:lnTo>
                  <a:lnTo>
                    <a:pt x="139" y="11893"/>
                  </a:lnTo>
                  <a:lnTo>
                    <a:pt x="124" y="11889"/>
                  </a:lnTo>
                  <a:lnTo>
                    <a:pt x="111" y="11884"/>
                  </a:lnTo>
                  <a:lnTo>
                    <a:pt x="98" y="11876"/>
                  </a:lnTo>
                  <a:lnTo>
                    <a:pt x="86" y="11868"/>
                  </a:lnTo>
                  <a:lnTo>
                    <a:pt x="74" y="11859"/>
                  </a:lnTo>
                  <a:lnTo>
                    <a:pt x="63" y="11848"/>
                  </a:lnTo>
                  <a:lnTo>
                    <a:pt x="53" y="11837"/>
                  </a:lnTo>
                  <a:lnTo>
                    <a:pt x="44" y="11824"/>
                  </a:lnTo>
                  <a:lnTo>
                    <a:pt x="36" y="11810"/>
                  </a:lnTo>
                  <a:lnTo>
                    <a:pt x="28" y="11794"/>
                  </a:lnTo>
                  <a:lnTo>
                    <a:pt x="21" y="11776"/>
                  </a:lnTo>
                  <a:lnTo>
                    <a:pt x="16" y="11758"/>
                  </a:lnTo>
                  <a:lnTo>
                    <a:pt x="10" y="11737"/>
                  </a:lnTo>
                  <a:lnTo>
                    <a:pt x="6" y="11717"/>
                  </a:lnTo>
                  <a:lnTo>
                    <a:pt x="3" y="11694"/>
                  </a:lnTo>
                  <a:lnTo>
                    <a:pt x="1" y="11668"/>
                  </a:lnTo>
                  <a:lnTo>
                    <a:pt x="0" y="11642"/>
                  </a:lnTo>
                  <a:lnTo>
                    <a:pt x="0" y="11615"/>
                  </a:lnTo>
                  <a:lnTo>
                    <a:pt x="53" y="11519"/>
                  </a:lnTo>
                  <a:lnTo>
                    <a:pt x="107" y="11423"/>
                  </a:lnTo>
                  <a:lnTo>
                    <a:pt x="160" y="11326"/>
                  </a:lnTo>
                  <a:lnTo>
                    <a:pt x="214" y="11228"/>
                  </a:lnTo>
                  <a:lnTo>
                    <a:pt x="269" y="11130"/>
                  </a:lnTo>
                  <a:lnTo>
                    <a:pt x="323" y="11031"/>
                  </a:lnTo>
                  <a:lnTo>
                    <a:pt x="377" y="10932"/>
                  </a:lnTo>
                  <a:lnTo>
                    <a:pt x="433" y="10831"/>
                  </a:lnTo>
                  <a:lnTo>
                    <a:pt x="488" y="10731"/>
                  </a:lnTo>
                  <a:lnTo>
                    <a:pt x="543" y="10630"/>
                  </a:lnTo>
                  <a:lnTo>
                    <a:pt x="600" y="10527"/>
                  </a:lnTo>
                  <a:lnTo>
                    <a:pt x="655" y="10425"/>
                  </a:lnTo>
                  <a:lnTo>
                    <a:pt x="712" y="10321"/>
                  </a:lnTo>
                  <a:lnTo>
                    <a:pt x="769" y="10218"/>
                  </a:lnTo>
                  <a:lnTo>
                    <a:pt x="827" y="10113"/>
                  </a:lnTo>
                  <a:lnTo>
                    <a:pt x="884" y="10009"/>
                  </a:lnTo>
                  <a:lnTo>
                    <a:pt x="926" y="9931"/>
                  </a:lnTo>
                  <a:lnTo>
                    <a:pt x="968" y="9855"/>
                  </a:lnTo>
                  <a:lnTo>
                    <a:pt x="1008" y="9779"/>
                  </a:lnTo>
                  <a:lnTo>
                    <a:pt x="1050" y="9702"/>
                  </a:lnTo>
                  <a:lnTo>
                    <a:pt x="1091" y="9625"/>
                  </a:lnTo>
                  <a:lnTo>
                    <a:pt x="1133" y="9548"/>
                  </a:lnTo>
                  <a:lnTo>
                    <a:pt x="1173" y="9471"/>
                  </a:lnTo>
                  <a:lnTo>
                    <a:pt x="1214" y="9392"/>
                  </a:lnTo>
                  <a:lnTo>
                    <a:pt x="1255" y="9315"/>
                  </a:lnTo>
                  <a:lnTo>
                    <a:pt x="1296" y="9236"/>
                  </a:lnTo>
                  <a:lnTo>
                    <a:pt x="1336" y="9159"/>
                  </a:lnTo>
                  <a:lnTo>
                    <a:pt x="1377" y="9081"/>
                  </a:lnTo>
                  <a:lnTo>
                    <a:pt x="1417" y="9002"/>
                  </a:lnTo>
                  <a:lnTo>
                    <a:pt x="1458" y="8924"/>
                  </a:lnTo>
                  <a:lnTo>
                    <a:pt x="1497" y="8845"/>
                  </a:lnTo>
                  <a:lnTo>
                    <a:pt x="1537" y="8766"/>
                  </a:lnTo>
                  <a:lnTo>
                    <a:pt x="1560" y="8745"/>
                  </a:lnTo>
                  <a:lnTo>
                    <a:pt x="2535" y="6730"/>
                  </a:lnTo>
                  <a:lnTo>
                    <a:pt x="2548" y="6705"/>
                  </a:lnTo>
                  <a:lnTo>
                    <a:pt x="2562" y="6681"/>
                  </a:lnTo>
                  <a:lnTo>
                    <a:pt x="2576" y="6656"/>
                  </a:lnTo>
                  <a:lnTo>
                    <a:pt x="2589" y="6632"/>
                  </a:lnTo>
                  <a:lnTo>
                    <a:pt x="2632" y="6555"/>
                  </a:lnTo>
                  <a:lnTo>
                    <a:pt x="2674" y="6477"/>
                  </a:lnTo>
                  <a:lnTo>
                    <a:pt x="2717" y="6400"/>
                  </a:lnTo>
                  <a:lnTo>
                    <a:pt x="2757" y="6323"/>
                  </a:lnTo>
                  <a:lnTo>
                    <a:pt x="2799" y="6245"/>
                  </a:lnTo>
                  <a:lnTo>
                    <a:pt x="2840" y="6168"/>
                  </a:lnTo>
                  <a:lnTo>
                    <a:pt x="2882" y="6091"/>
                  </a:lnTo>
                  <a:lnTo>
                    <a:pt x="2922" y="6013"/>
                  </a:lnTo>
                  <a:lnTo>
                    <a:pt x="3005" y="5855"/>
                  </a:lnTo>
                  <a:lnTo>
                    <a:pt x="3087" y="5698"/>
                  </a:lnTo>
                  <a:lnTo>
                    <a:pt x="3167" y="5540"/>
                  </a:lnTo>
                  <a:lnTo>
                    <a:pt x="3248" y="5382"/>
                  </a:lnTo>
                  <a:lnTo>
                    <a:pt x="3327" y="5224"/>
                  </a:lnTo>
                  <a:lnTo>
                    <a:pt x="3405" y="5066"/>
                  </a:lnTo>
                  <a:lnTo>
                    <a:pt x="3484" y="4910"/>
                  </a:lnTo>
                  <a:lnTo>
                    <a:pt x="3560" y="4752"/>
                  </a:lnTo>
                  <a:lnTo>
                    <a:pt x="3636" y="4595"/>
                  </a:lnTo>
                  <a:lnTo>
                    <a:pt x="3711" y="4438"/>
                  </a:lnTo>
                  <a:lnTo>
                    <a:pt x="3786" y="4282"/>
                  </a:lnTo>
                  <a:lnTo>
                    <a:pt x="3860" y="4125"/>
                  </a:lnTo>
                  <a:lnTo>
                    <a:pt x="3932" y="3968"/>
                  </a:lnTo>
                  <a:lnTo>
                    <a:pt x="4004" y="3811"/>
                  </a:lnTo>
                  <a:lnTo>
                    <a:pt x="4076" y="3654"/>
                  </a:lnTo>
                  <a:lnTo>
                    <a:pt x="4146" y="3499"/>
                  </a:lnTo>
                  <a:lnTo>
                    <a:pt x="4181" y="3420"/>
                  </a:lnTo>
                  <a:lnTo>
                    <a:pt x="4215" y="3341"/>
                  </a:lnTo>
                  <a:lnTo>
                    <a:pt x="4247" y="3261"/>
                  </a:lnTo>
                  <a:lnTo>
                    <a:pt x="4280" y="3181"/>
                  </a:lnTo>
                  <a:lnTo>
                    <a:pt x="4311" y="3101"/>
                  </a:lnTo>
                  <a:lnTo>
                    <a:pt x="4343" y="3019"/>
                  </a:lnTo>
                  <a:lnTo>
                    <a:pt x="4373" y="2936"/>
                  </a:lnTo>
                  <a:lnTo>
                    <a:pt x="4402" y="2854"/>
                  </a:lnTo>
                  <a:lnTo>
                    <a:pt x="4430" y="2770"/>
                  </a:lnTo>
                  <a:lnTo>
                    <a:pt x="4457" y="2687"/>
                  </a:lnTo>
                  <a:lnTo>
                    <a:pt x="4485" y="2602"/>
                  </a:lnTo>
                  <a:lnTo>
                    <a:pt x="4511" y="2517"/>
                  </a:lnTo>
                  <a:lnTo>
                    <a:pt x="4536" y="2432"/>
                  </a:lnTo>
                  <a:lnTo>
                    <a:pt x="4561" y="2345"/>
                  </a:lnTo>
                  <a:lnTo>
                    <a:pt x="4584" y="2258"/>
                  </a:lnTo>
                  <a:lnTo>
                    <a:pt x="4607" y="2171"/>
                  </a:lnTo>
                  <a:lnTo>
                    <a:pt x="4630" y="2083"/>
                  </a:lnTo>
                  <a:lnTo>
                    <a:pt x="4651" y="1994"/>
                  </a:lnTo>
                  <a:lnTo>
                    <a:pt x="4672" y="1905"/>
                  </a:lnTo>
                  <a:lnTo>
                    <a:pt x="4692" y="1815"/>
                  </a:lnTo>
                  <a:lnTo>
                    <a:pt x="4710" y="1724"/>
                  </a:lnTo>
                  <a:lnTo>
                    <a:pt x="4729" y="1633"/>
                  </a:lnTo>
                  <a:lnTo>
                    <a:pt x="4746" y="1542"/>
                  </a:lnTo>
                  <a:lnTo>
                    <a:pt x="4763" y="1449"/>
                  </a:lnTo>
                  <a:lnTo>
                    <a:pt x="4779" y="1356"/>
                  </a:lnTo>
                  <a:lnTo>
                    <a:pt x="4794" y="1263"/>
                  </a:lnTo>
                  <a:lnTo>
                    <a:pt x="4809" y="1169"/>
                  </a:lnTo>
                  <a:lnTo>
                    <a:pt x="4822" y="1074"/>
                  </a:lnTo>
                  <a:lnTo>
                    <a:pt x="4835" y="979"/>
                  </a:lnTo>
                  <a:lnTo>
                    <a:pt x="4847" y="883"/>
                  </a:lnTo>
                  <a:lnTo>
                    <a:pt x="4859" y="787"/>
                  </a:lnTo>
                  <a:lnTo>
                    <a:pt x="4869" y="689"/>
                  </a:lnTo>
                  <a:lnTo>
                    <a:pt x="4879" y="594"/>
                  </a:lnTo>
                  <a:lnTo>
                    <a:pt x="4886" y="502"/>
                  </a:lnTo>
                  <a:lnTo>
                    <a:pt x="4892" y="412"/>
                  </a:lnTo>
                  <a:lnTo>
                    <a:pt x="4896" y="325"/>
                  </a:lnTo>
                  <a:lnTo>
                    <a:pt x="4899" y="240"/>
                  </a:lnTo>
                  <a:lnTo>
                    <a:pt x="4901" y="157"/>
                  </a:lnTo>
                  <a:lnTo>
                    <a:pt x="4901" y="77"/>
                  </a:lnTo>
                  <a:lnTo>
                    <a:pt x="4898" y="0"/>
                  </a:lnTo>
                  <a:lnTo>
                    <a:pt x="5385" y="5"/>
                  </a:lnTo>
                  <a:lnTo>
                    <a:pt x="5387" y="47"/>
                  </a:lnTo>
                  <a:lnTo>
                    <a:pt x="5388" y="90"/>
                  </a:lnTo>
                  <a:lnTo>
                    <a:pt x="5388" y="132"/>
                  </a:lnTo>
                  <a:lnTo>
                    <a:pt x="5388" y="176"/>
                  </a:lnTo>
                  <a:lnTo>
                    <a:pt x="5388" y="220"/>
                  </a:lnTo>
                  <a:lnTo>
                    <a:pt x="5387" y="265"/>
                  </a:lnTo>
                  <a:lnTo>
                    <a:pt x="5386" y="310"/>
                  </a:lnTo>
                  <a:lnTo>
                    <a:pt x="5384" y="356"/>
                  </a:lnTo>
                  <a:lnTo>
                    <a:pt x="5382" y="402"/>
                  </a:lnTo>
                  <a:lnTo>
                    <a:pt x="5380" y="449"/>
                  </a:lnTo>
                  <a:lnTo>
                    <a:pt x="5377" y="496"/>
                  </a:lnTo>
                  <a:lnTo>
                    <a:pt x="5374" y="544"/>
                  </a:lnTo>
                  <a:lnTo>
                    <a:pt x="5370" y="592"/>
                  </a:lnTo>
                  <a:lnTo>
                    <a:pt x="5365" y="640"/>
                  </a:lnTo>
                  <a:lnTo>
                    <a:pt x="5361" y="689"/>
                  </a:lnTo>
                  <a:lnTo>
                    <a:pt x="5356" y="740"/>
                  </a:lnTo>
                  <a:lnTo>
                    <a:pt x="5345" y="841"/>
                  </a:lnTo>
                  <a:lnTo>
                    <a:pt x="5332" y="941"/>
                  </a:lnTo>
                  <a:lnTo>
                    <a:pt x="5320" y="1041"/>
                  </a:lnTo>
                  <a:lnTo>
                    <a:pt x="5306" y="1140"/>
                  </a:lnTo>
                  <a:lnTo>
                    <a:pt x="5291" y="1238"/>
                  </a:lnTo>
                  <a:lnTo>
                    <a:pt x="5276" y="1336"/>
                  </a:lnTo>
                  <a:lnTo>
                    <a:pt x="5259" y="1434"/>
                  </a:lnTo>
                  <a:lnTo>
                    <a:pt x="5242" y="1530"/>
                  </a:lnTo>
                  <a:lnTo>
                    <a:pt x="5224" y="1626"/>
                  </a:lnTo>
                  <a:lnTo>
                    <a:pt x="5206" y="1721"/>
                  </a:lnTo>
                  <a:lnTo>
                    <a:pt x="5187" y="1816"/>
                  </a:lnTo>
                  <a:lnTo>
                    <a:pt x="5166" y="1910"/>
                  </a:lnTo>
                  <a:lnTo>
                    <a:pt x="5145" y="2003"/>
                  </a:lnTo>
                  <a:lnTo>
                    <a:pt x="5124" y="2096"/>
                  </a:lnTo>
                  <a:lnTo>
                    <a:pt x="5101" y="2189"/>
                  </a:lnTo>
                  <a:lnTo>
                    <a:pt x="5078" y="2280"/>
                  </a:lnTo>
                  <a:lnTo>
                    <a:pt x="5054" y="2371"/>
                  </a:lnTo>
                  <a:lnTo>
                    <a:pt x="5029" y="2462"/>
                  </a:lnTo>
                  <a:lnTo>
                    <a:pt x="5004" y="2552"/>
                  </a:lnTo>
                  <a:lnTo>
                    <a:pt x="4978" y="2641"/>
                  </a:lnTo>
                  <a:lnTo>
                    <a:pt x="4951" y="2728"/>
                  </a:lnTo>
                  <a:lnTo>
                    <a:pt x="4922" y="2816"/>
                  </a:lnTo>
                  <a:lnTo>
                    <a:pt x="4893" y="2904"/>
                  </a:lnTo>
                  <a:lnTo>
                    <a:pt x="4864" y="2991"/>
                  </a:lnTo>
                  <a:lnTo>
                    <a:pt x="4834" y="3076"/>
                  </a:lnTo>
                  <a:lnTo>
                    <a:pt x="4803" y="3161"/>
                  </a:lnTo>
                  <a:lnTo>
                    <a:pt x="4771" y="3246"/>
                  </a:lnTo>
                  <a:lnTo>
                    <a:pt x="4739" y="3329"/>
                  </a:lnTo>
                  <a:lnTo>
                    <a:pt x="4705" y="3413"/>
                  </a:lnTo>
                  <a:lnTo>
                    <a:pt x="4671" y="3496"/>
                  </a:lnTo>
                  <a:lnTo>
                    <a:pt x="4636" y="3578"/>
                  </a:lnTo>
                  <a:lnTo>
                    <a:pt x="4601" y="3660"/>
                  </a:lnTo>
                  <a:lnTo>
                    <a:pt x="4527" y="3822"/>
                  </a:lnTo>
                  <a:lnTo>
                    <a:pt x="4454" y="3984"/>
                  </a:lnTo>
                  <a:lnTo>
                    <a:pt x="4380" y="4147"/>
                  </a:lnTo>
                  <a:lnTo>
                    <a:pt x="4305" y="4309"/>
                  </a:lnTo>
                  <a:lnTo>
                    <a:pt x="4230" y="4471"/>
                  </a:lnTo>
                  <a:lnTo>
                    <a:pt x="4153" y="4632"/>
                  </a:lnTo>
                  <a:lnTo>
                    <a:pt x="4076" y="4794"/>
                  </a:lnTo>
                  <a:lnTo>
                    <a:pt x="3998" y="4956"/>
                  </a:lnTo>
                  <a:lnTo>
                    <a:pt x="3918" y="5117"/>
                  </a:lnTo>
                  <a:lnTo>
                    <a:pt x="3839" y="5278"/>
                  </a:lnTo>
                  <a:lnTo>
                    <a:pt x="3758" y="5438"/>
                  </a:lnTo>
                  <a:lnTo>
                    <a:pt x="3677" y="5599"/>
                  </a:lnTo>
                  <a:lnTo>
                    <a:pt x="3594" y="5760"/>
                  </a:lnTo>
                  <a:lnTo>
                    <a:pt x="3512" y="5920"/>
                  </a:lnTo>
                  <a:lnTo>
                    <a:pt x="3427" y="6081"/>
                  </a:lnTo>
                  <a:lnTo>
                    <a:pt x="3343" y="6241"/>
                  </a:lnTo>
                  <a:lnTo>
                    <a:pt x="3312" y="6302"/>
                  </a:lnTo>
                  <a:lnTo>
                    <a:pt x="3282" y="6362"/>
                  </a:lnTo>
                  <a:lnTo>
                    <a:pt x="3251" y="6423"/>
                  </a:lnTo>
                  <a:lnTo>
                    <a:pt x="3219" y="6485"/>
                  </a:lnTo>
                  <a:lnTo>
                    <a:pt x="3189" y="6545"/>
                  </a:lnTo>
                  <a:lnTo>
                    <a:pt x="3158" y="6607"/>
                  </a:lnTo>
                  <a:lnTo>
                    <a:pt x="3126" y="6668"/>
                  </a:lnTo>
                  <a:lnTo>
                    <a:pt x="3095" y="6728"/>
                  </a:lnTo>
                  <a:lnTo>
                    <a:pt x="3064" y="6790"/>
                  </a:lnTo>
                  <a:lnTo>
                    <a:pt x="3032" y="6850"/>
                  </a:lnTo>
                  <a:lnTo>
                    <a:pt x="3000" y="6911"/>
                  </a:lnTo>
                  <a:lnTo>
                    <a:pt x="2969" y="6973"/>
                  </a:lnTo>
                  <a:lnTo>
                    <a:pt x="2936" y="7033"/>
                  </a:lnTo>
                  <a:lnTo>
                    <a:pt x="2904" y="7094"/>
                  </a:lnTo>
                  <a:lnTo>
                    <a:pt x="2871" y="7156"/>
                  </a:lnTo>
                  <a:lnTo>
                    <a:pt x="2839" y="7216"/>
                  </a:lnTo>
                  <a:lnTo>
                    <a:pt x="2807" y="7277"/>
                  </a:lnTo>
                  <a:lnTo>
                    <a:pt x="2775" y="7337"/>
                  </a:lnTo>
                  <a:lnTo>
                    <a:pt x="2743" y="7398"/>
                  </a:lnTo>
                  <a:lnTo>
                    <a:pt x="2711" y="7459"/>
                  </a:lnTo>
                  <a:lnTo>
                    <a:pt x="2680" y="7520"/>
                  </a:lnTo>
                  <a:lnTo>
                    <a:pt x="2650" y="7581"/>
                  </a:lnTo>
                  <a:lnTo>
                    <a:pt x="2618" y="7642"/>
                  </a:lnTo>
                  <a:lnTo>
                    <a:pt x="2588" y="7702"/>
                  </a:lnTo>
                  <a:lnTo>
                    <a:pt x="2558" y="7763"/>
                  </a:lnTo>
                  <a:lnTo>
                    <a:pt x="2528" y="7823"/>
                  </a:lnTo>
                  <a:lnTo>
                    <a:pt x="2498" y="7884"/>
                  </a:lnTo>
                  <a:lnTo>
                    <a:pt x="2469" y="7946"/>
                  </a:lnTo>
                  <a:lnTo>
                    <a:pt x="2440" y="8006"/>
                  </a:lnTo>
                  <a:lnTo>
                    <a:pt x="2411" y="8067"/>
                  </a:lnTo>
                  <a:lnTo>
                    <a:pt x="2382" y="8128"/>
                  </a:lnTo>
                  <a:lnTo>
                    <a:pt x="2354" y="8188"/>
                  </a:lnTo>
                  <a:lnTo>
                    <a:pt x="2327" y="8242"/>
                  </a:lnTo>
                  <a:lnTo>
                    <a:pt x="2305" y="8285"/>
                  </a:lnTo>
                  <a:lnTo>
                    <a:pt x="2288" y="8320"/>
                  </a:lnTo>
                  <a:lnTo>
                    <a:pt x="2276" y="8347"/>
                  </a:lnTo>
                  <a:lnTo>
                    <a:pt x="2267" y="8365"/>
                  </a:lnTo>
                  <a:lnTo>
                    <a:pt x="2264" y="8374"/>
                  </a:lnTo>
                  <a:lnTo>
                    <a:pt x="2263" y="8375"/>
                  </a:lnTo>
                  <a:lnTo>
                    <a:pt x="2264" y="8376"/>
                  </a:lnTo>
                  <a:lnTo>
                    <a:pt x="2264" y="8376"/>
                  </a:lnTo>
                  <a:lnTo>
                    <a:pt x="2265" y="8375"/>
                  </a:lnTo>
                  <a:lnTo>
                    <a:pt x="2267" y="8373"/>
                  </a:lnTo>
                  <a:lnTo>
                    <a:pt x="2272" y="8368"/>
                  </a:lnTo>
                  <a:lnTo>
                    <a:pt x="2272" y="8391"/>
                  </a:lnTo>
                  <a:lnTo>
                    <a:pt x="1784" y="9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pic>
        <p:nvPicPr>
          <p:cNvPr id="14340" name="Picture 7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7441262" y="1851858"/>
            <a:ext cx="23066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AutoShape 3"/>
          <p:cNvSpPr>
            <a:spLocks noChangeAspect="1" noChangeArrowheads="1" noTextEdit="1"/>
          </p:cNvSpPr>
          <p:nvPr/>
        </p:nvSpPr>
        <p:spPr bwMode="auto">
          <a:xfrm>
            <a:off x="8594581" y="2729746"/>
            <a:ext cx="8969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9277207" y="3847346"/>
            <a:ext cx="214313" cy="292100"/>
          </a:xfrm>
          <a:custGeom>
            <a:avLst/>
            <a:gdLst>
              <a:gd name="T0" fmla="*/ 95 w 2546"/>
              <a:gd name="T1" fmla="*/ 3458 h 3472"/>
              <a:gd name="T2" fmla="*/ 237 w 2546"/>
              <a:gd name="T3" fmla="*/ 3427 h 3472"/>
              <a:gd name="T4" fmla="*/ 378 w 2546"/>
              <a:gd name="T5" fmla="*/ 3379 h 3472"/>
              <a:gd name="T6" fmla="*/ 517 w 2546"/>
              <a:gd name="T7" fmla="*/ 3316 h 3472"/>
              <a:gd name="T8" fmla="*/ 655 w 2546"/>
              <a:gd name="T9" fmla="*/ 3238 h 3472"/>
              <a:gd name="T10" fmla="*/ 791 w 2546"/>
              <a:gd name="T11" fmla="*/ 3145 h 3472"/>
              <a:gd name="T12" fmla="*/ 925 w 2546"/>
              <a:gd name="T13" fmla="*/ 3036 h 3472"/>
              <a:gd name="T14" fmla="*/ 1058 w 2546"/>
              <a:gd name="T15" fmla="*/ 2912 h 3472"/>
              <a:gd name="T16" fmla="*/ 1190 w 2546"/>
              <a:gd name="T17" fmla="*/ 2773 h 3472"/>
              <a:gd name="T18" fmla="*/ 1320 w 2546"/>
              <a:gd name="T19" fmla="*/ 2618 h 3472"/>
              <a:gd name="T20" fmla="*/ 1449 w 2546"/>
              <a:gd name="T21" fmla="*/ 2448 h 3472"/>
              <a:gd name="T22" fmla="*/ 1538 w 2546"/>
              <a:gd name="T23" fmla="*/ 2323 h 3472"/>
              <a:gd name="T24" fmla="*/ 1624 w 2546"/>
              <a:gd name="T25" fmla="*/ 2191 h 3472"/>
              <a:gd name="T26" fmla="*/ 1739 w 2546"/>
              <a:gd name="T27" fmla="*/ 2004 h 3472"/>
              <a:gd name="T28" fmla="*/ 1909 w 2546"/>
              <a:gd name="T29" fmla="*/ 1698 h 3472"/>
              <a:gd name="T30" fmla="*/ 2075 w 2546"/>
              <a:gd name="T31" fmla="*/ 1362 h 3472"/>
              <a:gd name="T32" fmla="*/ 2237 w 2546"/>
              <a:gd name="T33" fmla="*/ 996 h 3472"/>
              <a:gd name="T34" fmla="*/ 2369 w 2546"/>
              <a:gd name="T35" fmla="*/ 668 h 3472"/>
              <a:gd name="T36" fmla="*/ 2446 w 2546"/>
              <a:gd name="T37" fmla="*/ 461 h 3472"/>
              <a:gd name="T38" fmla="*/ 2521 w 2546"/>
              <a:gd name="T39" fmla="*/ 249 h 3472"/>
              <a:gd name="T40" fmla="*/ 2525 w 2546"/>
              <a:gd name="T41" fmla="*/ 148 h 3472"/>
              <a:gd name="T42" fmla="*/ 2491 w 2546"/>
              <a:gd name="T43" fmla="*/ 111 h 3472"/>
              <a:gd name="T44" fmla="*/ 2455 w 2546"/>
              <a:gd name="T45" fmla="*/ 78 h 3472"/>
              <a:gd name="T46" fmla="*/ 2416 w 2546"/>
              <a:gd name="T47" fmla="*/ 51 h 3472"/>
              <a:gd name="T48" fmla="*/ 2376 w 2546"/>
              <a:gd name="T49" fmla="*/ 30 h 3472"/>
              <a:gd name="T50" fmla="*/ 2333 w 2546"/>
              <a:gd name="T51" fmla="*/ 14 h 3472"/>
              <a:gd name="T52" fmla="*/ 2288 w 2546"/>
              <a:gd name="T53" fmla="*/ 4 h 3472"/>
              <a:gd name="T54" fmla="*/ 2240 w 2546"/>
              <a:gd name="T55" fmla="*/ 0 h 3472"/>
              <a:gd name="T56" fmla="*/ 2191 w 2546"/>
              <a:gd name="T57" fmla="*/ 1 h 3472"/>
              <a:gd name="T58" fmla="*/ 2138 w 2546"/>
              <a:gd name="T59" fmla="*/ 8 h 3472"/>
              <a:gd name="T60" fmla="*/ 2083 w 2546"/>
              <a:gd name="T61" fmla="*/ 21 h 3472"/>
              <a:gd name="T62" fmla="*/ 2010 w 2546"/>
              <a:gd name="T63" fmla="*/ 230 h 3472"/>
              <a:gd name="T64" fmla="*/ 1936 w 2546"/>
              <a:gd name="T65" fmla="*/ 433 h 3472"/>
              <a:gd name="T66" fmla="*/ 1839 w 2546"/>
              <a:gd name="T67" fmla="*/ 686 h 3472"/>
              <a:gd name="T68" fmla="*/ 1690 w 2546"/>
              <a:gd name="T69" fmla="*/ 1038 h 3472"/>
              <a:gd name="T70" fmla="*/ 1538 w 2546"/>
              <a:gd name="T71" fmla="*/ 1361 h 3472"/>
              <a:gd name="T72" fmla="*/ 1383 w 2546"/>
              <a:gd name="T73" fmla="*/ 1656 h 3472"/>
              <a:gd name="T74" fmla="*/ 1223 w 2546"/>
              <a:gd name="T75" fmla="*/ 1924 h 3472"/>
              <a:gd name="T76" fmla="*/ 1061 w 2546"/>
              <a:gd name="T77" fmla="*/ 2162 h 3472"/>
              <a:gd name="T78" fmla="*/ 962 w 2546"/>
              <a:gd name="T79" fmla="*/ 2295 h 3472"/>
              <a:gd name="T80" fmla="*/ 862 w 2546"/>
              <a:gd name="T81" fmla="*/ 2415 h 3472"/>
              <a:gd name="T82" fmla="*/ 762 w 2546"/>
              <a:gd name="T83" fmla="*/ 2525 h 3472"/>
              <a:gd name="T84" fmla="*/ 663 w 2546"/>
              <a:gd name="T85" fmla="*/ 2623 h 3472"/>
              <a:gd name="T86" fmla="*/ 563 w 2546"/>
              <a:gd name="T87" fmla="*/ 2710 h 3472"/>
              <a:gd name="T88" fmla="*/ 464 w 2546"/>
              <a:gd name="T89" fmla="*/ 2785 h 3472"/>
              <a:gd name="T90" fmla="*/ 364 w 2546"/>
              <a:gd name="T91" fmla="*/ 2849 h 3472"/>
              <a:gd name="T92" fmla="*/ 264 w 2546"/>
              <a:gd name="T93" fmla="*/ 2901 h 3472"/>
              <a:gd name="T94" fmla="*/ 165 w 2546"/>
              <a:gd name="T95" fmla="*/ 2943 h 3472"/>
              <a:gd name="T96" fmla="*/ 65 w 2546"/>
              <a:gd name="T97" fmla="*/ 2972 h 3472"/>
              <a:gd name="T98" fmla="*/ 0 w 2546"/>
              <a:gd name="T99" fmla="*/ 347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46" h="3472">
                <a:moveTo>
                  <a:pt x="0" y="3472"/>
                </a:moveTo>
                <a:lnTo>
                  <a:pt x="48" y="3465"/>
                </a:lnTo>
                <a:lnTo>
                  <a:pt x="95" y="3458"/>
                </a:lnTo>
                <a:lnTo>
                  <a:pt x="143" y="3450"/>
                </a:lnTo>
                <a:lnTo>
                  <a:pt x="190" y="3439"/>
                </a:lnTo>
                <a:lnTo>
                  <a:pt x="237" y="3427"/>
                </a:lnTo>
                <a:lnTo>
                  <a:pt x="284" y="3412"/>
                </a:lnTo>
                <a:lnTo>
                  <a:pt x="331" y="3396"/>
                </a:lnTo>
                <a:lnTo>
                  <a:pt x="378" y="3379"/>
                </a:lnTo>
                <a:lnTo>
                  <a:pt x="424" y="3360"/>
                </a:lnTo>
                <a:lnTo>
                  <a:pt x="471" y="3339"/>
                </a:lnTo>
                <a:lnTo>
                  <a:pt x="517" y="3316"/>
                </a:lnTo>
                <a:lnTo>
                  <a:pt x="563" y="3292"/>
                </a:lnTo>
                <a:lnTo>
                  <a:pt x="609" y="3266"/>
                </a:lnTo>
                <a:lnTo>
                  <a:pt x="655" y="3238"/>
                </a:lnTo>
                <a:lnTo>
                  <a:pt x="700" y="3208"/>
                </a:lnTo>
                <a:lnTo>
                  <a:pt x="746" y="3177"/>
                </a:lnTo>
                <a:lnTo>
                  <a:pt x="791" y="3145"/>
                </a:lnTo>
                <a:lnTo>
                  <a:pt x="836" y="3110"/>
                </a:lnTo>
                <a:lnTo>
                  <a:pt x="880" y="3074"/>
                </a:lnTo>
                <a:lnTo>
                  <a:pt x="925" y="3036"/>
                </a:lnTo>
                <a:lnTo>
                  <a:pt x="969" y="2996"/>
                </a:lnTo>
                <a:lnTo>
                  <a:pt x="1014" y="2954"/>
                </a:lnTo>
                <a:lnTo>
                  <a:pt x="1058" y="2912"/>
                </a:lnTo>
                <a:lnTo>
                  <a:pt x="1102" y="2867"/>
                </a:lnTo>
                <a:lnTo>
                  <a:pt x="1146" y="2821"/>
                </a:lnTo>
                <a:lnTo>
                  <a:pt x="1190" y="2773"/>
                </a:lnTo>
                <a:lnTo>
                  <a:pt x="1234" y="2722"/>
                </a:lnTo>
                <a:lnTo>
                  <a:pt x="1278" y="2671"/>
                </a:lnTo>
                <a:lnTo>
                  <a:pt x="1320" y="2618"/>
                </a:lnTo>
                <a:lnTo>
                  <a:pt x="1363" y="2562"/>
                </a:lnTo>
                <a:lnTo>
                  <a:pt x="1406" y="2506"/>
                </a:lnTo>
                <a:lnTo>
                  <a:pt x="1449" y="2448"/>
                </a:lnTo>
                <a:lnTo>
                  <a:pt x="1479" y="2407"/>
                </a:lnTo>
                <a:lnTo>
                  <a:pt x="1508" y="2366"/>
                </a:lnTo>
                <a:lnTo>
                  <a:pt x="1538" y="2323"/>
                </a:lnTo>
                <a:lnTo>
                  <a:pt x="1567" y="2280"/>
                </a:lnTo>
                <a:lnTo>
                  <a:pt x="1596" y="2236"/>
                </a:lnTo>
                <a:lnTo>
                  <a:pt x="1624" y="2191"/>
                </a:lnTo>
                <a:lnTo>
                  <a:pt x="1654" y="2147"/>
                </a:lnTo>
                <a:lnTo>
                  <a:pt x="1683" y="2101"/>
                </a:lnTo>
                <a:lnTo>
                  <a:pt x="1739" y="2004"/>
                </a:lnTo>
                <a:lnTo>
                  <a:pt x="1797" y="1906"/>
                </a:lnTo>
                <a:lnTo>
                  <a:pt x="1853" y="1804"/>
                </a:lnTo>
                <a:lnTo>
                  <a:pt x="1909" y="1698"/>
                </a:lnTo>
                <a:lnTo>
                  <a:pt x="1965" y="1589"/>
                </a:lnTo>
                <a:lnTo>
                  <a:pt x="2019" y="1478"/>
                </a:lnTo>
                <a:lnTo>
                  <a:pt x="2075" y="1362"/>
                </a:lnTo>
                <a:lnTo>
                  <a:pt x="2129" y="1244"/>
                </a:lnTo>
                <a:lnTo>
                  <a:pt x="2183" y="1121"/>
                </a:lnTo>
                <a:lnTo>
                  <a:pt x="2237" y="996"/>
                </a:lnTo>
                <a:lnTo>
                  <a:pt x="2291" y="867"/>
                </a:lnTo>
                <a:lnTo>
                  <a:pt x="2344" y="736"/>
                </a:lnTo>
                <a:lnTo>
                  <a:pt x="2369" y="668"/>
                </a:lnTo>
                <a:lnTo>
                  <a:pt x="2396" y="600"/>
                </a:lnTo>
                <a:lnTo>
                  <a:pt x="2421" y="531"/>
                </a:lnTo>
                <a:lnTo>
                  <a:pt x="2446" y="461"/>
                </a:lnTo>
                <a:lnTo>
                  <a:pt x="2471" y="391"/>
                </a:lnTo>
                <a:lnTo>
                  <a:pt x="2496" y="320"/>
                </a:lnTo>
                <a:lnTo>
                  <a:pt x="2521" y="249"/>
                </a:lnTo>
                <a:lnTo>
                  <a:pt x="2546" y="175"/>
                </a:lnTo>
                <a:lnTo>
                  <a:pt x="2536" y="162"/>
                </a:lnTo>
                <a:lnTo>
                  <a:pt x="2525" y="148"/>
                </a:lnTo>
                <a:lnTo>
                  <a:pt x="2514" y="135"/>
                </a:lnTo>
                <a:lnTo>
                  <a:pt x="2502" y="122"/>
                </a:lnTo>
                <a:lnTo>
                  <a:pt x="2491" y="111"/>
                </a:lnTo>
                <a:lnTo>
                  <a:pt x="2479" y="99"/>
                </a:lnTo>
                <a:lnTo>
                  <a:pt x="2468" y="89"/>
                </a:lnTo>
                <a:lnTo>
                  <a:pt x="2455" y="78"/>
                </a:lnTo>
                <a:lnTo>
                  <a:pt x="2443" y="69"/>
                </a:lnTo>
                <a:lnTo>
                  <a:pt x="2430" y="59"/>
                </a:lnTo>
                <a:lnTo>
                  <a:pt x="2416" y="51"/>
                </a:lnTo>
                <a:lnTo>
                  <a:pt x="2403" y="44"/>
                </a:lnTo>
                <a:lnTo>
                  <a:pt x="2389" y="36"/>
                </a:lnTo>
                <a:lnTo>
                  <a:pt x="2376" y="30"/>
                </a:lnTo>
                <a:lnTo>
                  <a:pt x="2362" y="24"/>
                </a:lnTo>
                <a:lnTo>
                  <a:pt x="2347" y="19"/>
                </a:lnTo>
                <a:lnTo>
                  <a:pt x="2333" y="14"/>
                </a:lnTo>
                <a:lnTo>
                  <a:pt x="2318" y="10"/>
                </a:lnTo>
                <a:lnTo>
                  <a:pt x="2304" y="7"/>
                </a:lnTo>
                <a:lnTo>
                  <a:pt x="2288" y="4"/>
                </a:lnTo>
                <a:lnTo>
                  <a:pt x="2272" y="2"/>
                </a:lnTo>
                <a:lnTo>
                  <a:pt x="2257" y="1"/>
                </a:lnTo>
                <a:lnTo>
                  <a:pt x="2240" y="0"/>
                </a:lnTo>
                <a:lnTo>
                  <a:pt x="2224" y="0"/>
                </a:lnTo>
                <a:lnTo>
                  <a:pt x="2207" y="0"/>
                </a:lnTo>
                <a:lnTo>
                  <a:pt x="2191" y="1"/>
                </a:lnTo>
                <a:lnTo>
                  <a:pt x="2173" y="3"/>
                </a:lnTo>
                <a:lnTo>
                  <a:pt x="2156" y="5"/>
                </a:lnTo>
                <a:lnTo>
                  <a:pt x="2138" y="8"/>
                </a:lnTo>
                <a:lnTo>
                  <a:pt x="2120" y="11"/>
                </a:lnTo>
                <a:lnTo>
                  <a:pt x="2102" y="16"/>
                </a:lnTo>
                <a:lnTo>
                  <a:pt x="2083" y="21"/>
                </a:lnTo>
                <a:lnTo>
                  <a:pt x="2059" y="91"/>
                </a:lnTo>
                <a:lnTo>
                  <a:pt x="2034" y="161"/>
                </a:lnTo>
                <a:lnTo>
                  <a:pt x="2010" y="230"/>
                </a:lnTo>
                <a:lnTo>
                  <a:pt x="1985" y="299"/>
                </a:lnTo>
                <a:lnTo>
                  <a:pt x="1961" y="366"/>
                </a:lnTo>
                <a:lnTo>
                  <a:pt x="1936" y="433"/>
                </a:lnTo>
                <a:lnTo>
                  <a:pt x="1912" y="498"/>
                </a:lnTo>
                <a:lnTo>
                  <a:pt x="1887" y="564"/>
                </a:lnTo>
                <a:lnTo>
                  <a:pt x="1839" y="686"/>
                </a:lnTo>
                <a:lnTo>
                  <a:pt x="1790" y="807"/>
                </a:lnTo>
                <a:lnTo>
                  <a:pt x="1740" y="924"/>
                </a:lnTo>
                <a:lnTo>
                  <a:pt x="1690" y="1038"/>
                </a:lnTo>
                <a:lnTo>
                  <a:pt x="1640" y="1148"/>
                </a:lnTo>
                <a:lnTo>
                  <a:pt x="1589" y="1256"/>
                </a:lnTo>
                <a:lnTo>
                  <a:pt x="1538" y="1361"/>
                </a:lnTo>
                <a:lnTo>
                  <a:pt x="1486" y="1463"/>
                </a:lnTo>
                <a:lnTo>
                  <a:pt x="1435" y="1561"/>
                </a:lnTo>
                <a:lnTo>
                  <a:pt x="1383" y="1656"/>
                </a:lnTo>
                <a:lnTo>
                  <a:pt x="1330" y="1748"/>
                </a:lnTo>
                <a:lnTo>
                  <a:pt x="1276" y="1837"/>
                </a:lnTo>
                <a:lnTo>
                  <a:pt x="1223" y="1924"/>
                </a:lnTo>
                <a:lnTo>
                  <a:pt x="1170" y="2006"/>
                </a:lnTo>
                <a:lnTo>
                  <a:pt x="1116" y="2086"/>
                </a:lnTo>
                <a:lnTo>
                  <a:pt x="1061" y="2162"/>
                </a:lnTo>
                <a:lnTo>
                  <a:pt x="1028" y="2207"/>
                </a:lnTo>
                <a:lnTo>
                  <a:pt x="995" y="2252"/>
                </a:lnTo>
                <a:lnTo>
                  <a:pt x="962" y="2295"/>
                </a:lnTo>
                <a:lnTo>
                  <a:pt x="929" y="2336"/>
                </a:lnTo>
                <a:lnTo>
                  <a:pt x="895" y="2376"/>
                </a:lnTo>
                <a:lnTo>
                  <a:pt x="862" y="2415"/>
                </a:lnTo>
                <a:lnTo>
                  <a:pt x="829" y="2453"/>
                </a:lnTo>
                <a:lnTo>
                  <a:pt x="796" y="2489"/>
                </a:lnTo>
                <a:lnTo>
                  <a:pt x="762" y="2525"/>
                </a:lnTo>
                <a:lnTo>
                  <a:pt x="729" y="2558"/>
                </a:lnTo>
                <a:lnTo>
                  <a:pt x="696" y="2592"/>
                </a:lnTo>
                <a:lnTo>
                  <a:pt x="663" y="2623"/>
                </a:lnTo>
                <a:lnTo>
                  <a:pt x="630" y="2653"/>
                </a:lnTo>
                <a:lnTo>
                  <a:pt x="596" y="2682"/>
                </a:lnTo>
                <a:lnTo>
                  <a:pt x="563" y="2710"/>
                </a:lnTo>
                <a:lnTo>
                  <a:pt x="529" y="2736"/>
                </a:lnTo>
                <a:lnTo>
                  <a:pt x="497" y="2761"/>
                </a:lnTo>
                <a:lnTo>
                  <a:pt x="464" y="2785"/>
                </a:lnTo>
                <a:lnTo>
                  <a:pt x="430" y="2807"/>
                </a:lnTo>
                <a:lnTo>
                  <a:pt x="397" y="2829"/>
                </a:lnTo>
                <a:lnTo>
                  <a:pt x="364" y="2849"/>
                </a:lnTo>
                <a:lnTo>
                  <a:pt x="331" y="2868"/>
                </a:lnTo>
                <a:lnTo>
                  <a:pt x="297" y="2885"/>
                </a:lnTo>
                <a:lnTo>
                  <a:pt x="264" y="2901"/>
                </a:lnTo>
                <a:lnTo>
                  <a:pt x="232" y="2917"/>
                </a:lnTo>
                <a:lnTo>
                  <a:pt x="198" y="2930"/>
                </a:lnTo>
                <a:lnTo>
                  <a:pt x="165" y="2943"/>
                </a:lnTo>
                <a:lnTo>
                  <a:pt x="132" y="2954"/>
                </a:lnTo>
                <a:lnTo>
                  <a:pt x="99" y="2964"/>
                </a:lnTo>
                <a:lnTo>
                  <a:pt x="65" y="2972"/>
                </a:lnTo>
                <a:lnTo>
                  <a:pt x="33" y="2981"/>
                </a:lnTo>
                <a:lnTo>
                  <a:pt x="0" y="2987"/>
                </a:lnTo>
                <a:lnTo>
                  <a:pt x="0" y="34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8742219" y="2729746"/>
            <a:ext cx="209550" cy="1409700"/>
          </a:xfrm>
          <a:custGeom>
            <a:avLst/>
            <a:gdLst>
              <a:gd name="T0" fmla="*/ 15 w 2485"/>
              <a:gd name="T1" fmla="*/ 11075 h 16714"/>
              <a:gd name="T2" fmla="*/ 34 w 2485"/>
              <a:gd name="T3" fmla="*/ 5461 h 16714"/>
              <a:gd name="T4" fmla="*/ 45 w 2485"/>
              <a:gd name="T5" fmla="*/ 4904 h 16714"/>
              <a:gd name="T6" fmla="*/ 74 w 2485"/>
              <a:gd name="T7" fmla="*/ 4361 h 16714"/>
              <a:gd name="T8" fmla="*/ 119 w 2485"/>
              <a:gd name="T9" fmla="*/ 3832 h 16714"/>
              <a:gd name="T10" fmla="*/ 188 w 2485"/>
              <a:gd name="T11" fmla="*/ 3299 h 16714"/>
              <a:gd name="T12" fmla="*/ 305 w 2485"/>
              <a:gd name="T13" fmla="*/ 2738 h 16714"/>
              <a:gd name="T14" fmla="*/ 431 w 2485"/>
              <a:gd name="T15" fmla="*/ 2272 h 16714"/>
              <a:gd name="T16" fmla="*/ 510 w 2485"/>
              <a:gd name="T17" fmla="*/ 2016 h 16714"/>
              <a:gd name="T18" fmla="*/ 597 w 2485"/>
              <a:gd name="T19" fmla="*/ 1767 h 16714"/>
              <a:gd name="T20" fmla="*/ 690 w 2485"/>
              <a:gd name="T21" fmla="*/ 1526 h 16714"/>
              <a:gd name="T22" fmla="*/ 790 w 2485"/>
              <a:gd name="T23" fmla="*/ 1293 h 16714"/>
              <a:gd name="T24" fmla="*/ 903 w 2485"/>
              <a:gd name="T25" fmla="*/ 1076 h 16714"/>
              <a:gd name="T26" fmla="*/ 1024 w 2485"/>
              <a:gd name="T27" fmla="*/ 879 h 16714"/>
              <a:gd name="T28" fmla="*/ 1155 w 2485"/>
              <a:gd name="T29" fmla="*/ 700 h 16714"/>
              <a:gd name="T30" fmla="*/ 1295 w 2485"/>
              <a:gd name="T31" fmla="*/ 541 h 16714"/>
              <a:gd name="T32" fmla="*/ 1443 w 2485"/>
              <a:gd name="T33" fmla="*/ 402 h 16714"/>
              <a:gd name="T34" fmla="*/ 1601 w 2485"/>
              <a:gd name="T35" fmla="*/ 282 h 16714"/>
              <a:gd name="T36" fmla="*/ 1768 w 2485"/>
              <a:gd name="T37" fmla="*/ 181 h 16714"/>
              <a:gd name="T38" fmla="*/ 1938 w 2485"/>
              <a:gd name="T39" fmla="*/ 101 h 16714"/>
              <a:gd name="T40" fmla="*/ 2090 w 2485"/>
              <a:gd name="T41" fmla="*/ 48 h 16714"/>
              <a:gd name="T42" fmla="*/ 2237 w 2485"/>
              <a:gd name="T43" fmla="*/ 15 h 16714"/>
              <a:gd name="T44" fmla="*/ 2380 w 2485"/>
              <a:gd name="T45" fmla="*/ 1 h 16714"/>
              <a:gd name="T46" fmla="*/ 2458 w 2485"/>
              <a:gd name="T47" fmla="*/ 510 h 16714"/>
              <a:gd name="T48" fmla="*/ 2372 w 2485"/>
              <a:gd name="T49" fmla="*/ 507 h 16714"/>
              <a:gd name="T50" fmla="*/ 2283 w 2485"/>
              <a:gd name="T51" fmla="*/ 516 h 16714"/>
              <a:gd name="T52" fmla="*/ 2191 w 2485"/>
              <a:gd name="T53" fmla="*/ 537 h 16714"/>
              <a:gd name="T54" fmla="*/ 2096 w 2485"/>
              <a:gd name="T55" fmla="*/ 572 h 16714"/>
              <a:gd name="T56" fmla="*/ 1961 w 2485"/>
              <a:gd name="T57" fmla="*/ 640 h 16714"/>
              <a:gd name="T58" fmla="*/ 1833 w 2485"/>
              <a:gd name="T59" fmla="*/ 723 h 16714"/>
              <a:gd name="T60" fmla="*/ 1711 w 2485"/>
              <a:gd name="T61" fmla="*/ 823 h 16714"/>
              <a:gd name="T62" fmla="*/ 1596 w 2485"/>
              <a:gd name="T63" fmla="*/ 936 h 16714"/>
              <a:gd name="T64" fmla="*/ 1487 w 2485"/>
              <a:gd name="T65" fmla="*/ 1066 h 16714"/>
              <a:gd name="T66" fmla="*/ 1385 w 2485"/>
              <a:gd name="T67" fmla="*/ 1210 h 16714"/>
              <a:gd name="T68" fmla="*/ 1290 w 2485"/>
              <a:gd name="T69" fmla="*/ 1370 h 16714"/>
              <a:gd name="T70" fmla="*/ 1202 w 2485"/>
              <a:gd name="T71" fmla="*/ 1545 h 16714"/>
              <a:gd name="T72" fmla="*/ 1108 w 2485"/>
              <a:gd name="T73" fmla="*/ 1770 h 16714"/>
              <a:gd name="T74" fmla="*/ 1022 w 2485"/>
              <a:gd name="T75" fmla="*/ 2004 h 16714"/>
              <a:gd name="T76" fmla="*/ 943 w 2485"/>
              <a:gd name="T77" fmla="*/ 2242 h 16714"/>
              <a:gd name="T78" fmla="*/ 870 w 2485"/>
              <a:gd name="T79" fmla="*/ 2487 h 16714"/>
              <a:gd name="T80" fmla="*/ 745 w 2485"/>
              <a:gd name="T81" fmla="*/ 2994 h 16714"/>
              <a:gd name="T82" fmla="*/ 650 w 2485"/>
              <a:gd name="T83" fmla="*/ 3525 h 16714"/>
              <a:gd name="T84" fmla="*/ 594 w 2485"/>
              <a:gd name="T85" fmla="*/ 4021 h 16714"/>
              <a:gd name="T86" fmla="*/ 553 w 2485"/>
              <a:gd name="T87" fmla="*/ 4533 h 16714"/>
              <a:gd name="T88" fmla="*/ 528 w 2485"/>
              <a:gd name="T89" fmla="*/ 5059 h 16714"/>
              <a:gd name="T90" fmla="*/ 521 w 2485"/>
              <a:gd name="T91" fmla="*/ 5603 h 16714"/>
              <a:gd name="T92" fmla="*/ 559 w 2485"/>
              <a:gd name="T93" fmla="*/ 8848 h 16714"/>
              <a:gd name="T94" fmla="*/ 522 w 2485"/>
              <a:gd name="T95" fmla="*/ 10035 h 16714"/>
              <a:gd name="T96" fmla="*/ 515 w 2485"/>
              <a:gd name="T97" fmla="*/ 10057 h 16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85" h="16714">
                <a:moveTo>
                  <a:pt x="521" y="16714"/>
                </a:moveTo>
                <a:lnTo>
                  <a:pt x="33" y="16714"/>
                </a:lnTo>
                <a:lnTo>
                  <a:pt x="33" y="11041"/>
                </a:lnTo>
                <a:lnTo>
                  <a:pt x="15" y="11075"/>
                </a:lnTo>
                <a:lnTo>
                  <a:pt x="0" y="10020"/>
                </a:lnTo>
                <a:lnTo>
                  <a:pt x="33" y="9955"/>
                </a:lnTo>
                <a:lnTo>
                  <a:pt x="33" y="5603"/>
                </a:lnTo>
                <a:lnTo>
                  <a:pt x="34" y="5461"/>
                </a:lnTo>
                <a:lnTo>
                  <a:pt x="35" y="5321"/>
                </a:lnTo>
                <a:lnTo>
                  <a:pt x="37" y="5181"/>
                </a:lnTo>
                <a:lnTo>
                  <a:pt x="41" y="5042"/>
                </a:lnTo>
                <a:lnTo>
                  <a:pt x="45" y="4904"/>
                </a:lnTo>
                <a:lnTo>
                  <a:pt x="51" y="4767"/>
                </a:lnTo>
                <a:lnTo>
                  <a:pt x="58" y="4631"/>
                </a:lnTo>
                <a:lnTo>
                  <a:pt x="66" y="4495"/>
                </a:lnTo>
                <a:lnTo>
                  <a:pt x="74" y="4361"/>
                </a:lnTo>
                <a:lnTo>
                  <a:pt x="84" y="4228"/>
                </a:lnTo>
                <a:lnTo>
                  <a:pt x="94" y="4095"/>
                </a:lnTo>
                <a:lnTo>
                  <a:pt x="106" y="3963"/>
                </a:lnTo>
                <a:lnTo>
                  <a:pt x="119" y="3832"/>
                </a:lnTo>
                <a:lnTo>
                  <a:pt x="133" y="3702"/>
                </a:lnTo>
                <a:lnTo>
                  <a:pt x="148" y="3573"/>
                </a:lnTo>
                <a:lnTo>
                  <a:pt x="163" y="3445"/>
                </a:lnTo>
                <a:lnTo>
                  <a:pt x="188" y="3299"/>
                </a:lnTo>
                <a:lnTo>
                  <a:pt x="215" y="3156"/>
                </a:lnTo>
                <a:lnTo>
                  <a:pt x="244" y="3015"/>
                </a:lnTo>
                <a:lnTo>
                  <a:pt x="274" y="2876"/>
                </a:lnTo>
                <a:lnTo>
                  <a:pt x="305" y="2738"/>
                </a:lnTo>
                <a:lnTo>
                  <a:pt x="340" y="2602"/>
                </a:lnTo>
                <a:lnTo>
                  <a:pt x="374" y="2470"/>
                </a:lnTo>
                <a:lnTo>
                  <a:pt x="412" y="2337"/>
                </a:lnTo>
                <a:lnTo>
                  <a:pt x="431" y="2272"/>
                </a:lnTo>
                <a:lnTo>
                  <a:pt x="450" y="2207"/>
                </a:lnTo>
                <a:lnTo>
                  <a:pt x="469" y="2144"/>
                </a:lnTo>
                <a:lnTo>
                  <a:pt x="490" y="2080"/>
                </a:lnTo>
                <a:lnTo>
                  <a:pt x="510" y="2016"/>
                </a:lnTo>
                <a:lnTo>
                  <a:pt x="532" y="1953"/>
                </a:lnTo>
                <a:lnTo>
                  <a:pt x="553" y="1891"/>
                </a:lnTo>
                <a:lnTo>
                  <a:pt x="575" y="1829"/>
                </a:lnTo>
                <a:lnTo>
                  <a:pt x="597" y="1767"/>
                </a:lnTo>
                <a:lnTo>
                  <a:pt x="620" y="1707"/>
                </a:lnTo>
                <a:lnTo>
                  <a:pt x="643" y="1646"/>
                </a:lnTo>
                <a:lnTo>
                  <a:pt x="666" y="1585"/>
                </a:lnTo>
                <a:lnTo>
                  <a:pt x="690" y="1526"/>
                </a:lnTo>
                <a:lnTo>
                  <a:pt x="714" y="1467"/>
                </a:lnTo>
                <a:lnTo>
                  <a:pt x="739" y="1409"/>
                </a:lnTo>
                <a:lnTo>
                  <a:pt x="764" y="1350"/>
                </a:lnTo>
                <a:lnTo>
                  <a:pt x="790" y="1293"/>
                </a:lnTo>
                <a:lnTo>
                  <a:pt x="818" y="1237"/>
                </a:lnTo>
                <a:lnTo>
                  <a:pt x="846" y="1182"/>
                </a:lnTo>
                <a:lnTo>
                  <a:pt x="874" y="1129"/>
                </a:lnTo>
                <a:lnTo>
                  <a:pt x="903" y="1076"/>
                </a:lnTo>
                <a:lnTo>
                  <a:pt x="932" y="1025"/>
                </a:lnTo>
                <a:lnTo>
                  <a:pt x="963" y="975"/>
                </a:lnTo>
                <a:lnTo>
                  <a:pt x="994" y="926"/>
                </a:lnTo>
                <a:lnTo>
                  <a:pt x="1024" y="879"/>
                </a:lnTo>
                <a:lnTo>
                  <a:pt x="1057" y="832"/>
                </a:lnTo>
                <a:lnTo>
                  <a:pt x="1089" y="787"/>
                </a:lnTo>
                <a:lnTo>
                  <a:pt x="1121" y="743"/>
                </a:lnTo>
                <a:lnTo>
                  <a:pt x="1155" y="700"/>
                </a:lnTo>
                <a:lnTo>
                  <a:pt x="1189" y="658"/>
                </a:lnTo>
                <a:lnTo>
                  <a:pt x="1224" y="619"/>
                </a:lnTo>
                <a:lnTo>
                  <a:pt x="1259" y="579"/>
                </a:lnTo>
                <a:lnTo>
                  <a:pt x="1295" y="541"/>
                </a:lnTo>
                <a:lnTo>
                  <a:pt x="1331" y="505"/>
                </a:lnTo>
                <a:lnTo>
                  <a:pt x="1368" y="469"/>
                </a:lnTo>
                <a:lnTo>
                  <a:pt x="1406" y="435"/>
                </a:lnTo>
                <a:lnTo>
                  <a:pt x="1443" y="402"/>
                </a:lnTo>
                <a:lnTo>
                  <a:pt x="1482" y="370"/>
                </a:lnTo>
                <a:lnTo>
                  <a:pt x="1521" y="340"/>
                </a:lnTo>
                <a:lnTo>
                  <a:pt x="1560" y="310"/>
                </a:lnTo>
                <a:lnTo>
                  <a:pt x="1601" y="282"/>
                </a:lnTo>
                <a:lnTo>
                  <a:pt x="1642" y="255"/>
                </a:lnTo>
                <a:lnTo>
                  <a:pt x="1684" y="229"/>
                </a:lnTo>
                <a:lnTo>
                  <a:pt x="1725" y="204"/>
                </a:lnTo>
                <a:lnTo>
                  <a:pt x="1768" y="181"/>
                </a:lnTo>
                <a:lnTo>
                  <a:pt x="1811" y="159"/>
                </a:lnTo>
                <a:lnTo>
                  <a:pt x="1855" y="138"/>
                </a:lnTo>
                <a:lnTo>
                  <a:pt x="1900" y="118"/>
                </a:lnTo>
                <a:lnTo>
                  <a:pt x="1938" y="101"/>
                </a:lnTo>
                <a:lnTo>
                  <a:pt x="1976" y="87"/>
                </a:lnTo>
                <a:lnTo>
                  <a:pt x="2015" y="72"/>
                </a:lnTo>
                <a:lnTo>
                  <a:pt x="2052" y="60"/>
                </a:lnTo>
                <a:lnTo>
                  <a:pt x="2090" y="48"/>
                </a:lnTo>
                <a:lnTo>
                  <a:pt x="2128" y="39"/>
                </a:lnTo>
                <a:lnTo>
                  <a:pt x="2164" y="29"/>
                </a:lnTo>
                <a:lnTo>
                  <a:pt x="2201" y="22"/>
                </a:lnTo>
                <a:lnTo>
                  <a:pt x="2237" y="15"/>
                </a:lnTo>
                <a:lnTo>
                  <a:pt x="2274" y="9"/>
                </a:lnTo>
                <a:lnTo>
                  <a:pt x="2309" y="5"/>
                </a:lnTo>
                <a:lnTo>
                  <a:pt x="2345" y="2"/>
                </a:lnTo>
                <a:lnTo>
                  <a:pt x="2380" y="1"/>
                </a:lnTo>
                <a:lnTo>
                  <a:pt x="2416" y="0"/>
                </a:lnTo>
                <a:lnTo>
                  <a:pt x="2450" y="1"/>
                </a:lnTo>
                <a:lnTo>
                  <a:pt x="2485" y="2"/>
                </a:lnTo>
                <a:lnTo>
                  <a:pt x="2458" y="510"/>
                </a:lnTo>
                <a:lnTo>
                  <a:pt x="2437" y="508"/>
                </a:lnTo>
                <a:lnTo>
                  <a:pt x="2415" y="507"/>
                </a:lnTo>
                <a:lnTo>
                  <a:pt x="2394" y="506"/>
                </a:lnTo>
                <a:lnTo>
                  <a:pt x="2372" y="507"/>
                </a:lnTo>
                <a:lnTo>
                  <a:pt x="2350" y="508"/>
                </a:lnTo>
                <a:lnTo>
                  <a:pt x="2328" y="510"/>
                </a:lnTo>
                <a:lnTo>
                  <a:pt x="2305" y="512"/>
                </a:lnTo>
                <a:lnTo>
                  <a:pt x="2283" y="516"/>
                </a:lnTo>
                <a:lnTo>
                  <a:pt x="2260" y="520"/>
                </a:lnTo>
                <a:lnTo>
                  <a:pt x="2237" y="525"/>
                </a:lnTo>
                <a:lnTo>
                  <a:pt x="2214" y="531"/>
                </a:lnTo>
                <a:lnTo>
                  <a:pt x="2191" y="537"/>
                </a:lnTo>
                <a:lnTo>
                  <a:pt x="2167" y="546"/>
                </a:lnTo>
                <a:lnTo>
                  <a:pt x="2144" y="553"/>
                </a:lnTo>
                <a:lnTo>
                  <a:pt x="2120" y="562"/>
                </a:lnTo>
                <a:lnTo>
                  <a:pt x="2096" y="572"/>
                </a:lnTo>
                <a:lnTo>
                  <a:pt x="2062" y="587"/>
                </a:lnTo>
                <a:lnTo>
                  <a:pt x="2027" y="604"/>
                </a:lnTo>
                <a:lnTo>
                  <a:pt x="1994" y="622"/>
                </a:lnTo>
                <a:lnTo>
                  <a:pt x="1961" y="640"/>
                </a:lnTo>
                <a:lnTo>
                  <a:pt x="1928" y="659"/>
                </a:lnTo>
                <a:lnTo>
                  <a:pt x="1896" y="680"/>
                </a:lnTo>
                <a:lnTo>
                  <a:pt x="1864" y="701"/>
                </a:lnTo>
                <a:lnTo>
                  <a:pt x="1833" y="723"/>
                </a:lnTo>
                <a:lnTo>
                  <a:pt x="1802" y="747"/>
                </a:lnTo>
                <a:lnTo>
                  <a:pt x="1771" y="771"/>
                </a:lnTo>
                <a:lnTo>
                  <a:pt x="1741" y="796"/>
                </a:lnTo>
                <a:lnTo>
                  <a:pt x="1711" y="823"/>
                </a:lnTo>
                <a:lnTo>
                  <a:pt x="1681" y="850"/>
                </a:lnTo>
                <a:lnTo>
                  <a:pt x="1652" y="878"/>
                </a:lnTo>
                <a:lnTo>
                  <a:pt x="1624" y="907"/>
                </a:lnTo>
                <a:lnTo>
                  <a:pt x="1596" y="936"/>
                </a:lnTo>
                <a:lnTo>
                  <a:pt x="1568" y="968"/>
                </a:lnTo>
                <a:lnTo>
                  <a:pt x="1540" y="999"/>
                </a:lnTo>
                <a:lnTo>
                  <a:pt x="1513" y="1033"/>
                </a:lnTo>
                <a:lnTo>
                  <a:pt x="1487" y="1066"/>
                </a:lnTo>
                <a:lnTo>
                  <a:pt x="1461" y="1101"/>
                </a:lnTo>
                <a:lnTo>
                  <a:pt x="1435" y="1136"/>
                </a:lnTo>
                <a:lnTo>
                  <a:pt x="1410" y="1173"/>
                </a:lnTo>
                <a:lnTo>
                  <a:pt x="1385" y="1210"/>
                </a:lnTo>
                <a:lnTo>
                  <a:pt x="1361" y="1249"/>
                </a:lnTo>
                <a:lnTo>
                  <a:pt x="1337" y="1289"/>
                </a:lnTo>
                <a:lnTo>
                  <a:pt x="1314" y="1328"/>
                </a:lnTo>
                <a:lnTo>
                  <a:pt x="1290" y="1370"/>
                </a:lnTo>
                <a:lnTo>
                  <a:pt x="1268" y="1412"/>
                </a:lnTo>
                <a:lnTo>
                  <a:pt x="1245" y="1455"/>
                </a:lnTo>
                <a:lnTo>
                  <a:pt x="1223" y="1500"/>
                </a:lnTo>
                <a:lnTo>
                  <a:pt x="1202" y="1545"/>
                </a:lnTo>
                <a:lnTo>
                  <a:pt x="1178" y="1600"/>
                </a:lnTo>
                <a:lnTo>
                  <a:pt x="1154" y="1657"/>
                </a:lnTo>
                <a:lnTo>
                  <a:pt x="1131" y="1714"/>
                </a:lnTo>
                <a:lnTo>
                  <a:pt x="1108" y="1770"/>
                </a:lnTo>
                <a:lnTo>
                  <a:pt x="1086" y="1828"/>
                </a:lnTo>
                <a:lnTo>
                  <a:pt x="1064" y="1886"/>
                </a:lnTo>
                <a:lnTo>
                  <a:pt x="1043" y="1945"/>
                </a:lnTo>
                <a:lnTo>
                  <a:pt x="1022" y="2004"/>
                </a:lnTo>
                <a:lnTo>
                  <a:pt x="1001" y="2062"/>
                </a:lnTo>
                <a:lnTo>
                  <a:pt x="981" y="2122"/>
                </a:lnTo>
                <a:lnTo>
                  <a:pt x="962" y="2182"/>
                </a:lnTo>
                <a:lnTo>
                  <a:pt x="943" y="2242"/>
                </a:lnTo>
                <a:lnTo>
                  <a:pt x="924" y="2302"/>
                </a:lnTo>
                <a:lnTo>
                  <a:pt x="905" y="2364"/>
                </a:lnTo>
                <a:lnTo>
                  <a:pt x="887" y="2425"/>
                </a:lnTo>
                <a:lnTo>
                  <a:pt x="870" y="2487"/>
                </a:lnTo>
                <a:lnTo>
                  <a:pt x="836" y="2612"/>
                </a:lnTo>
                <a:lnTo>
                  <a:pt x="804" y="2737"/>
                </a:lnTo>
                <a:lnTo>
                  <a:pt x="774" y="2865"/>
                </a:lnTo>
                <a:lnTo>
                  <a:pt x="745" y="2994"/>
                </a:lnTo>
                <a:lnTo>
                  <a:pt x="719" y="3125"/>
                </a:lnTo>
                <a:lnTo>
                  <a:pt x="694" y="3257"/>
                </a:lnTo>
                <a:lnTo>
                  <a:pt x="671" y="3390"/>
                </a:lnTo>
                <a:lnTo>
                  <a:pt x="650" y="3525"/>
                </a:lnTo>
                <a:lnTo>
                  <a:pt x="634" y="3647"/>
                </a:lnTo>
                <a:lnTo>
                  <a:pt x="620" y="3771"/>
                </a:lnTo>
                <a:lnTo>
                  <a:pt x="606" y="3895"/>
                </a:lnTo>
                <a:lnTo>
                  <a:pt x="594" y="4021"/>
                </a:lnTo>
                <a:lnTo>
                  <a:pt x="582" y="4147"/>
                </a:lnTo>
                <a:lnTo>
                  <a:pt x="572" y="4275"/>
                </a:lnTo>
                <a:lnTo>
                  <a:pt x="561" y="4403"/>
                </a:lnTo>
                <a:lnTo>
                  <a:pt x="553" y="4533"/>
                </a:lnTo>
                <a:lnTo>
                  <a:pt x="546" y="4663"/>
                </a:lnTo>
                <a:lnTo>
                  <a:pt x="538" y="4794"/>
                </a:lnTo>
                <a:lnTo>
                  <a:pt x="533" y="4927"/>
                </a:lnTo>
                <a:lnTo>
                  <a:pt x="528" y="5059"/>
                </a:lnTo>
                <a:lnTo>
                  <a:pt x="525" y="5194"/>
                </a:lnTo>
                <a:lnTo>
                  <a:pt x="523" y="5329"/>
                </a:lnTo>
                <a:lnTo>
                  <a:pt x="521" y="5465"/>
                </a:lnTo>
                <a:lnTo>
                  <a:pt x="521" y="5603"/>
                </a:lnTo>
                <a:lnTo>
                  <a:pt x="521" y="8930"/>
                </a:lnTo>
                <a:lnTo>
                  <a:pt x="533" y="8902"/>
                </a:lnTo>
                <a:lnTo>
                  <a:pt x="546" y="8875"/>
                </a:lnTo>
                <a:lnTo>
                  <a:pt x="559" y="8848"/>
                </a:lnTo>
                <a:lnTo>
                  <a:pt x="573" y="8821"/>
                </a:lnTo>
                <a:lnTo>
                  <a:pt x="550" y="8908"/>
                </a:lnTo>
                <a:lnTo>
                  <a:pt x="537" y="10004"/>
                </a:lnTo>
                <a:lnTo>
                  <a:pt x="522" y="10035"/>
                </a:lnTo>
                <a:lnTo>
                  <a:pt x="514" y="10054"/>
                </a:lnTo>
                <a:lnTo>
                  <a:pt x="513" y="10058"/>
                </a:lnTo>
                <a:lnTo>
                  <a:pt x="513" y="10059"/>
                </a:lnTo>
                <a:lnTo>
                  <a:pt x="515" y="10057"/>
                </a:lnTo>
                <a:lnTo>
                  <a:pt x="521" y="10051"/>
                </a:lnTo>
                <a:lnTo>
                  <a:pt x="521" y="167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9124806" y="3588584"/>
            <a:ext cx="152400" cy="550863"/>
          </a:xfrm>
          <a:custGeom>
            <a:avLst/>
            <a:gdLst>
              <a:gd name="T0" fmla="*/ 47 w 1805"/>
              <a:gd name="T1" fmla="*/ 606 h 6533"/>
              <a:gd name="T2" fmla="*/ 135 w 1805"/>
              <a:gd name="T3" fmla="*/ 700 h 6533"/>
              <a:gd name="T4" fmla="*/ 214 w 1805"/>
              <a:gd name="T5" fmla="*/ 809 h 6533"/>
              <a:gd name="T6" fmla="*/ 286 w 1805"/>
              <a:gd name="T7" fmla="*/ 931 h 6533"/>
              <a:gd name="T8" fmla="*/ 346 w 1805"/>
              <a:gd name="T9" fmla="*/ 1065 h 6533"/>
              <a:gd name="T10" fmla="*/ 393 w 1805"/>
              <a:gd name="T11" fmla="*/ 1202 h 6533"/>
              <a:gd name="T12" fmla="*/ 432 w 1805"/>
              <a:gd name="T13" fmla="*/ 1342 h 6533"/>
              <a:gd name="T14" fmla="*/ 460 w 1805"/>
              <a:gd name="T15" fmla="*/ 1485 h 6533"/>
              <a:gd name="T16" fmla="*/ 489 w 1805"/>
              <a:gd name="T17" fmla="*/ 1698 h 6533"/>
              <a:gd name="T18" fmla="*/ 510 w 1805"/>
              <a:gd name="T19" fmla="*/ 1951 h 6533"/>
              <a:gd name="T20" fmla="*/ 513 w 1805"/>
              <a:gd name="T21" fmla="*/ 5157 h 6533"/>
              <a:gd name="T22" fmla="*/ 519 w 1805"/>
              <a:gd name="T23" fmla="*/ 5301 h 6533"/>
              <a:gd name="T24" fmla="*/ 533 w 1805"/>
              <a:gd name="T25" fmla="*/ 5437 h 6533"/>
              <a:gd name="T26" fmla="*/ 556 w 1805"/>
              <a:gd name="T27" fmla="*/ 5566 h 6533"/>
              <a:gd name="T28" fmla="*/ 587 w 1805"/>
              <a:gd name="T29" fmla="*/ 5689 h 6533"/>
              <a:gd name="T30" fmla="*/ 628 w 1805"/>
              <a:gd name="T31" fmla="*/ 5805 h 6533"/>
              <a:gd name="T32" fmla="*/ 676 w 1805"/>
              <a:gd name="T33" fmla="*/ 5913 h 6533"/>
              <a:gd name="T34" fmla="*/ 733 w 1805"/>
              <a:gd name="T35" fmla="*/ 6015 h 6533"/>
              <a:gd name="T36" fmla="*/ 802 w 1805"/>
              <a:gd name="T37" fmla="*/ 6115 h 6533"/>
              <a:gd name="T38" fmla="*/ 889 w 1805"/>
              <a:gd name="T39" fmla="*/ 6217 h 6533"/>
              <a:gd name="T40" fmla="*/ 984 w 1805"/>
              <a:gd name="T41" fmla="*/ 6305 h 6533"/>
              <a:gd name="T42" fmla="*/ 1089 w 1805"/>
              <a:gd name="T43" fmla="*/ 6379 h 6533"/>
              <a:gd name="T44" fmla="*/ 1201 w 1805"/>
              <a:gd name="T45" fmla="*/ 6439 h 6533"/>
              <a:gd name="T46" fmla="*/ 1322 w 1805"/>
              <a:gd name="T47" fmla="*/ 6484 h 6533"/>
              <a:gd name="T48" fmla="*/ 1451 w 1805"/>
              <a:gd name="T49" fmla="*/ 6514 h 6533"/>
              <a:gd name="T50" fmla="*/ 1588 w 1805"/>
              <a:gd name="T51" fmla="*/ 6530 h 6533"/>
              <a:gd name="T52" fmla="*/ 1724 w 1805"/>
              <a:gd name="T53" fmla="*/ 6532 h 6533"/>
              <a:gd name="T54" fmla="*/ 1805 w 1805"/>
              <a:gd name="T55" fmla="*/ 6042 h 6533"/>
              <a:gd name="T56" fmla="*/ 1681 w 1805"/>
              <a:gd name="T57" fmla="*/ 6053 h 6533"/>
              <a:gd name="T58" fmla="*/ 1604 w 1805"/>
              <a:gd name="T59" fmla="*/ 6053 h 6533"/>
              <a:gd name="T60" fmla="*/ 1531 w 1805"/>
              <a:gd name="T61" fmla="*/ 6044 h 6533"/>
              <a:gd name="T62" fmla="*/ 1462 w 1805"/>
              <a:gd name="T63" fmla="*/ 6026 h 6533"/>
              <a:gd name="T64" fmla="*/ 1397 w 1805"/>
              <a:gd name="T65" fmla="*/ 5999 h 6533"/>
              <a:gd name="T66" fmla="*/ 1335 w 1805"/>
              <a:gd name="T67" fmla="*/ 5963 h 6533"/>
              <a:gd name="T68" fmla="*/ 1279 w 1805"/>
              <a:gd name="T69" fmla="*/ 5918 h 6533"/>
              <a:gd name="T70" fmla="*/ 1226 w 1805"/>
              <a:gd name="T71" fmla="*/ 5864 h 6533"/>
              <a:gd name="T72" fmla="*/ 1177 w 1805"/>
              <a:gd name="T73" fmla="*/ 5801 h 6533"/>
              <a:gd name="T74" fmla="*/ 1099 w 1805"/>
              <a:gd name="T75" fmla="*/ 5669 h 6533"/>
              <a:gd name="T76" fmla="*/ 1044 w 1805"/>
              <a:gd name="T77" fmla="*/ 5511 h 6533"/>
              <a:gd name="T78" fmla="*/ 1010 w 1805"/>
              <a:gd name="T79" fmla="*/ 5328 h 6533"/>
              <a:gd name="T80" fmla="*/ 1000 w 1805"/>
              <a:gd name="T81" fmla="*/ 5120 h 6533"/>
              <a:gd name="T82" fmla="*/ 993 w 1805"/>
              <a:gd name="T83" fmla="*/ 1859 h 6533"/>
              <a:gd name="T84" fmla="*/ 966 w 1805"/>
              <a:gd name="T85" fmla="*/ 1549 h 6533"/>
              <a:gd name="T86" fmla="*/ 934 w 1805"/>
              <a:gd name="T87" fmla="*/ 1335 h 6533"/>
              <a:gd name="T88" fmla="*/ 895 w 1805"/>
              <a:gd name="T89" fmla="*/ 1166 h 6533"/>
              <a:gd name="T90" fmla="*/ 841 w 1805"/>
              <a:gd name="T91" fmla="*/ 1000 h 6533"/>
              <a:gd name="T92" fmla="*/ 775 w 1805"/>
              <a:gd name="T93" fmla="*/ 836 h 6533"/>
              <a:gd name="T94" fmla="*/ 706 w 1805"/>
              <a:gd name="T95" fmla="*/ 691 h 6533"/>
              <a:gd name="T96" fmla="*/ 634 w 1805"/>
              <a:gd name="T97" fmla="*/ 561 h 6533"/>
              <a:gd name="T98" fmla="*/ 555 w 1805"/>
              <a:gd name="T99" fmla="*/ 442 h 6533"/>
              <a:gd name="T100" fmla="*/ 468 w 1805"/>
              <a:gd name="T101" fmla="*/ 334 h 6533"/>
              <a:gd name="T102" fmla="*/ 375 w 1805"/>
              <a:gd name="T103" fmla="*/ 238 h 6533"/>
              <a:gd name="T104" fmla="*/ 275 w 1805"/>
              <a:gd name="T105" fmla="*/ 153 h 6533"/>
              <a:gd name="T106" fmla="*/ 167 w 1805"/>
              <a:gd name="T107" fmla="*/ 77 h 6533"/>
              <a:gd name="T108" fmla="*/ 53 w 1805"/>
              <a:gd name="T109" fmla="*/ 15 h 6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05" h="6533">
                <a:moveTo>
                  <a:pt x="24" y="0"/>
                </a:moveTo>
                <a:lnTo>
                  <a:pt x="0" y="565"/>
                </a:lnTo>
                <a:lnTo>
                  <a:pt x="24" y="585"/>
                </a:lnTo>
                <a:lnTo>
                  <a:pt x="47" y="606"/>
                </a:lnTo>
                <a:lnTo>
                  <a:pt x="70" y="628"/>
                </a:lnTo>
                <a:lnTo>
                  <a:pt x="92" y="652"/>
                </a:lnTo>
                <a:lnTo>
                  <a:pt x="114" y="675"/>
                </a:lnTo>
                <a:lnTo>
                  <a:pt x="135" y="700"/>
                </a:lnTo>
                <a:lnTo>
                  <a:pt x="156" y="726"/>
                </a:lnTo>
                <a:lnTo>
                  <a:pt x="176" y="752"/>
                </a:lnTo>
                <a:lnTo>
                  <a:pt x="195" y="781"/>
                </a:lnTo>
                <a:lnTo>
                  <a:pt x="214" y="809"/>
                </a:lnTo>
                <a:lnTo>
                  <a:pt x="233" y="838"/>
                </a:lnTo>
                <a:lnTo>
                  <a:pt x="251" y="868"/>
                </a:lnTo>
                <a:lnTo>
                  <a:pt x="269" y="900"/>
                </a:lnTo>
                <a:lnTo>
                  <a:pt x="286" y="931"/>
                </a:lnTo>
                <a:lnTo>
                  <a:pt x="302" y="965"/>
                </a:lnTo>
                <a:lnTo>
                  <a:pt x="319" y="998"/>
                </a:lnTo>
                <a:lnTo>
                  <a:pt x="332" y="1031"/>
                </a:lnTo>
                <a:lnTo>
                  <a:pt x="346" y="1065"/>
                </a:lnTo>
                <a:lnTo>
                  <a:pt x="358" y="1099"/>
                </a:lnTo>
                <a:lnTo>
                  <a:pt x="370" y="1133"/>
                </a:lnTo>
                <a:lnTo>
                  <a:pt x="381" y="1167"/>
                </a:lnTo>
                <a:lnTo>
                  <a:pt x="393" y="1202"/>
                </a:lnTo>
                <a:lnTo>
                  <a:pt x="403" y="1236"/>
                </a:lnTo>
                <a:lnTo>
                  <a:pt x="414" y="1272"/>
                </a:lnTo>
                <a:lnTo>
                  <a:pt x="422" y="1306"/>
                </a:lnTo>
                <a:lnTo>
                  <a:pt x="432" y="1342"/>
                </a:lnTo>
                <a:lnTo>
                  <a:pt x="440" y="1377"/>
                </a:lnTo>
                <a:lnTo>
                  <a:pt x="447" y="1413"/>
                </a:lnTo>
                <a:lnTo>
                  <a:pt x="454" y="1450"/>
                </a:lnTo>
                <a:lnTo>
                  <a:pt x="460" y="1485"/>
                </a:lnTo>
                <a:lnTo>
                  <a:pt x="466" y="1522"/>
                </a:lnTo>
                <a:lnTo>
                  <a:pt x="471" y="1558"/>
                </a:lnTo>
                <a:lnTo>
                  <a:pt x="481" y="1629"/>
                </a:lnTo>
                <a:lnTo>
                  <a:pt x="489" y="1698"/>
                </a:lnTo>
                <a:lnTo>
                  <a:pt x="496" y="1765"/>
                </a:lnTo>
                <a:lnTo>
                  <a:pt x="502" y="1830"/>
                </a:lnTo>
                <a:lnTo>
                  <a:pt x="507" y="1892"/>
                </a:lnTo>
                <a:lnTo>
                  <a:pt x="510" y="1951"/>
                </a:lnTo>
                <a:lnTo>
                  <a:pt x="512" y="2008"/>
                </a:lnTo>
                <a:lnTo>
                  <a:pt x="512" y="2062"/>
                </a:lnTo>
                <a:lnTo>
                  <a:pt x="512" y="5120"/>
                </a:lnTo>
                <a:lnTo>
                  <a:pt x="513" y="5157"/>
                </a:lnTo>
                <a:lnTo>
                  <a:pt x="513" y="5193"/>
                </a:lnTo>
                <a:lnTo>
                  <a:pt x="515" y="5230"/>
                </a:lnTo>
                <a:lnTo>
                  <a:pt x="516" y="5265"/>
                </a:lnTo>
                <a:lnTo>
                  <a:pt x="519" y="5301"/>
                </a:lnTo>
                <a:lnTo>
                  <a:pt x="521" y="5335"/>
                </a:lnTo>
                <a:lnTo>
                  <a:pt x="525" y="5370"/>
                </a:lnTo>
                <a:lnTo>
                  <a:pt x="529" y="5403"/>
                </a:lnTo>
                <a:lnTo>
                  <a:pt x="533" y="5437"/>
                </a:lnTo>
                <a:lnTo>
                  <a:pt x="538" y="5470"/>
                </a:lnTo>
                <a:lnTo>
                  <a:pt x="543" y="5503"/>
                </a:lnTo>
                <a:lnTo>
                  <a:pt x="550" y="5534"/>
                </a:lnTo>
                <a:lnTo>
                  <a:pt x="556" y="5566"/>
                </a:lnTo>
                <a:lnTo>
                  <a:pt x="563" y="5598"/>
                </a:lnTo>
                <a:lnTo>
                  <a:pt x="571" y="5628"/>
                </a:lnTo>
                <a:lnTo>
                  <a:pt x="579" y="5658"/>
                </a:lnTo>
                <a:lnTo>
                  <a:pt x="587" y="5689"/>
                </a:lnTo>
                <a:lnTo>
                  <a:pt x="597" y="5718"/>
                </a:lnTo>
                <a:lnTo>
                  <a:pt x="607" y="5747"/>
                </a:lnTo>
                <a:lnTo>
                  <a:pt x="617" y="5776"/>
                </a:lnTo>
                <a:lnTo>
                  <a:pt x="628" y="5805"/>
                </a:lnTo>
                <a:lnTo>
                  <a:pt x="639" y="5832"/>
                </a:lnTo>
                <a:lnTo>
                  <a:pt x="651" y="5859"/>
                </a:lnTo>
                <a:lnTo>
                  <a:pt x="664" y="5886"/>
                </a:lnTo>
                <a:lnTo>
                  <a:pt x="676" y="5913"/>
                </a:lnTo>
                <a:lnTo>
                  <a:pt x="690" y="5939"/>
                </a:lnTo>
                <a:lnTo>
                  <a:pt x="703" y="5964"/>
                </a:lnTo>
                <a:lnTo>
                  <a:pt x="718" y="5990"/>
                </a:lnTo>
                <a:lnTo>
                  <a:pt x="733" y="6015"/>
                </a:lnTo>
                <a:lnTo>
                  <a:pt x="748" y="6040"/>
                </a:lnTo>
                <a:lnTo>
                  <a:pt x="764" y="6064"/>
                </a:lnTo>
                <a:lnTo>
                  <a:pt x="781" y="6087"/>
                </a:lnTo>
                <a:lnTo>
                  <a:pt x="802" y="6115"/>
                </a:lnTo>
                <a:lnTo>
                  <a:pt x="822" y="6142"/>
                </a:lnTo>
                <a:lnTo>
                  <a:pt x="844" y="6168"/>
                </a:lnTo>
                <a:lnTo>
                  <a:pt x="866" y="6193"/>
                </a:lnTo>
                <a:lnTo>
                  <a:pt x="889" y="6217"/>
                </a:lnTo>
                <a:lnTo>
                  <a:pt x="912" y="6240"/>
                </a:lnTo>
                <a:lnTo>
                  <a:pt x="935" y="6263"/>
                </a:lnTo>
                <a:lnTo>
                  <a:pt x="959" y="6284"/>
                </a:lnTo>
                <a:lnTo>
                  <a:pt x="984" y="6305"/>
                </a:lnTo>
                <a:lnTo>
                  <a:pt x="1009" y="6325"/>
                </a:lnTo>
                <a:lnTo>
                  <a:pt x="1036" y="6344"/>
                </a:lnTo>
                <a:lnTo>
                  <a:pt x="1062" y="6362"/>
                </a:lnTo>
                <a:lnTo>
                  <a:pt x="1089" y="6379"/>
                </a:lnTo>
                <a:lnTo>
                  <a:pt x="1116" y="6395"/>
                </a:lnTo>
                <a:lnTo>
                  <a:pt x="1143" y="6411"/>
                </a:lnTo>
                <a:lnTo>
                  <a:pt x="1171" y="6425"/>
                </a:lnTo>
                <a:lnTo>
                  <a:pt x="1201" y="6439"/>
                </a:lnTo>
                <a:lnTo>
                  <a:pt x="1230" y="6451"/>
                </a:lnTo>
                <a:lnTo>
                  <a:pt x="1260" y="6463"/>
                </a:lnTo>
                <a:lnTo>
                  <a:pt x="1291" y="6473"/>
                </a:lnTo>
                <a:lnTo>
                  <a:pt x="1322" y="6484"/>
                </a:lnTo>
                <a:lnTo>
                  <a:pt x="1353" y="6492"/>
                </a:lnTo>
                <a:lnTo>
                  <a:pt x="1386" y="6501"/>
                </a:lnTo>
                <a:lnTo>
                  <a:pt x="1418" y="6508"/>
                </a:lnTo>
                <a:lnTo>
                  <a:pt x="1451" y="6514"/>
                </a:lnTo>
                <a:lnTo>
                  <a:pt x="1485" y="6519"/>
                </a:lnTo>
                <a:lnTo>
                  <a:pt x="1518" y="6524"/>
                </a:lnTo>
                <a:lnTo>
                  <a:pt x="1554" y="6528"/>
                </a:lnTo>
                <a:lnTo>
                  <a:pt x="1588" y="6530"/>
                </a:lnTo>
                <a:lnTo>
                  <a:pt x="1625" y="6532"/>
                </a:lnTo>
                <a:lnTo>
                  <a:pt x="1660" y="6533"/>
                </a:lnTo>
                <a:lnTo>
                  <a:pt x="1698" y="6533"/>
                </a:lnTo>
                <a:lnTo>
                  <a:pt x="1724" y="6532"/>
                </a:lnTo>
                <a:lnTo>
                  <a:pt x="1751" y="6531"/>
                </a:lnTo>
                <a:lnTo>
                  <a:pt x="1778" y="6529"/>
                </a:lnTo>
                <a:lnTo>
                  <a:pt x="1805" y="6527"/>
                </a:lnTo>
                <a:lnTo>
                  <a:pt x="1805" y="6042"/>
                </a:lnTo>
                <a:lnTo>
                  <a:pt x="1773" y="6046"/>
                </a:lnTo>
                <a:lnTo>
                  <a:pt x="1743" y="6050"/>
                </a:lnTo>
                <a:lnTo>
                  <a:pt x="1712" y="6052"/>
                </a:lnTo>
                <a:lnTo>
                  <a:pt x="1681" y="6053"/>
                </a:lnTo>
                <a:lnTo>
                  <a:pt x="1661" y="6054"/>
                </a:lnTo>
                <a:lnTo>
                  <a:pt x="1643" y="6054"/>
                </a:lnTo>
                <a:lnTo>
                  <a:pt x="1623" y="6054"/>
                </a:lnTo>
                <a:lnTo>
                  <a:pt x="1604" y="6053"/>
                </a:lnTo>
                <a:lnTo>
                  <a:pt x="1585" y="6052"/>
                </a:lnTo>
                <a:lnTo>
                  <a:pt x="1567" y="6050"/>
                </a:lnTo>
                <a:lnTo>
                  <a:pt x="1549" y="6047"/>
                </a:lnTo>
                <a:lnTo>
                  <a:pt x="1531" y="6044"/>
                </a:lnTo>
                <a:lnTo>
                  <a:pt x="1513" y="6041"/>
                </a:lnTo>
                <a:lnTo>
                  <a:pt x="1496" y="6037"/>
                </a:lnTo>
                <a:lnTo>
                  <a:pt x="1479" y="6031"/>
                </a:lnTo>
                <a:lnTo>
                  <a:pt x="1462" y="6026"/>
                </a:lnTo>
                <a:lnTo>
                  <a:pt x="1445" y="6020"/>
                </a:lnTo>
                <a:lnTo>
                  <a:pt x="1428" y="6014"/>
                </a:lnTo>
                <a:lnTo>
                  <a:pt x="1413" y="6007"/>
                </a:lnTo>
                <a:lnTo>
                  <a:pt x="1397" y="5999"/>
                </a:lnTo>
                <a:lnTo>
                  <a:pt x="1381" y="5992"/>
                </a:lnTo>
                <a:lnTo>
                  <a:pt x="1366" y="5982"/>
                </a:lnTo>
                <a:lnTo>
                  <a:pt x="1351" y="5973"/>
                </a:lnTo>
                <a:lnTo>
                  <a:pt x="1335" y="5963"/>
                </a:lnTo>
                <a:lnTo>
                  <a:pt x="1321" y="5953"/>
                </a:lnTo>
                <a:lnTo>
                  <a:pt x="1307" y="5943"/>
                </a:lnTo>
                <a:lnTo>
                  <a:pt x="1293" y="5931"/>
                </a:lnTo>
                <a:lnTo>
                  <a:pt x="1279" y="5918"/>
                </a:lnTo>
                <a:lnTo>
                  <a:pt x="1265" y="5906"/>
                </a:lnTo>
                <a:lnTo>
                  <a:pt x="1252" y="5892"/>
                </a:lnTo>
                <a:lnTo>
                  <a:pt x="1238" y="5879"/>
                </a:lnTo>
                <a:lnTo>
                  <a:pt x="1226" y="5864"/>
                </a:lnTo>
                <a:lnTo>
                  <a:pt x="1213" y="5849"/>
                </a:lnTo>
                <a:lnTo>
                  <a:pt x="1201" y="5834"/>
                </a:lnTo>
                <a:lnTo>
                  <a:pt x="1189" y="5818"/>
                </a:lnTo>
                <a:lnTo>
                  <a:pt x="1177" y="5801"/>
                </a:lnTo>
                <a:lnTo>
                  <a:pt x="1156" y="5771"/>
                </a:lnTo>
                <a:lnTo>
                  <a:pt x="1135" y="5738"/>
                </a:lnTo>
                <a:lnTo>
                  <a:pt x="1116" y="5704"/>
                </a:lnTo>
                <a:lnTo>
                  <a:pt x="1099" y="5669"/>
                </a:lnTo>
                <a:lnTo>
                  <a:pt x="1084" y="5631"/>
                </a:lnTo>
                <a:lnTo>
                  <a:pt x="1069" y="5592"/>
                </a:lnTo>
                <a:lnTo>
                  <a:pt x="1055" y="5553"/>
                </a:lnTo>
                <a:lnTo>
                  <a:pt x="1044" y="5511"/>
                </a:lnTo>
                <a:lnTo>
                  <a:pt x="1033" y="5467"/>
                </a:lnTo>
                <a:lnTo>
                  <a:pt x="1024" y="5422"/>
                </a:lnTo>
                <a:lnTo>
                  <a:pt x="1017" y="5376"/>
                </a:lnTo>
                <a:lnTo>
                  <a:pt x="1010" y="5328"/>
                </a:lnTo>
                <a:lnTo>
                  <a:pt x="1006" y="5278"/>
                </a:lnTo>
                <a:lnTo>
                  <a:pt x="1002" y="5227"/>
                </a:lnTo>
                <a:lnTo>
                  <a:pt x="1000" y="5174"/>
                </a:lnTo>
                <a:lnTo>
                  <a:pt x="1000" y="5120"/>
                </a:lnTo>
                <a:lnTo>
                  <a:pt x="1000" y="2062"/>
                </a:lnTo>
                <a:lnTo>
                  <a:pt x="999" y="1997"/>
                </a:lnTo>
                <a:lnTo>
                  <a:pt x="997" y="1929"/>
                </a:lnTo>
                <a:lnTo>
                  <a:pt x="993" y="1859"/>
                </a:lnTo>
                <a:lnTo>
                  <a:pt x="989" y="1786"/>
                </a:lnTo>
                <a:lnTo>
                  <a:pt x="981" y="1710"/>
                </a:lnTo>
                <a:lnTo>
                  <a:pt x="974" y="1630"/>
                </a:lnTo>
                <a:lnTo>
                  <a:pt x="966" y="1549"/>
                </a:lnTo>
                <a:lnTo>
                  <a:pt x="955" y="1463"/>
                </a:lnTo>
                <a:lnTo>
                  <a:pt x="949" y="1420"/>
                </a:lnTo>
                <a:lnTo>
                  <a:pt x="943" y="1377"/>
                </a:lnTo>
                <a:lnTo>
                  <a:pt x="934" y="1335"/>
                </a:lnTo>
                <a:lnTo>
                  <a:pt x="926" y="1293"/>
                </a:lnTo>
                <a:lnTo>
                  <a:pt x="916" y="1250"/>
                </a:lnTo>
                <a:lnTo>
                  <a:pt x="906" y="1208"/>
                </a:lnTo>
                <a:lnTo>
                  <a:pt x="895" y="1166"/>
                </a:lnTo>
                <a:lnTo>
                  <a:pt x="883" y="1124"/>
                </a:lnTo>
                <a:lnTo>
                  <a:pt x="869" y="1083"/>
                </a:lnTo>
                <a:lnTo>
                  <a:pt x="856" y="1042"/>
                </a:lnTo>
                <a:lnTo>
                  <a:pt x="841" y="1000"/>
                </a:lnTo>
                <a:lnTo>
                  <a:pt x="827" y="959"/>
                </a:lnTo>
                <a:lnTo>
                  <a:pt x="810" y="919"/>
                </a:lnTo>
                <a:lnTo>
                  <a:pt x="793" y="877"/>
                </a:lnTo>
                <a:lnTo>
                  <a:pt x="775" y="836"/>
                </a:lnTo>
                <a:lnTo>
                  <a:pt x="757" y="796"/>
                </a:lnTo>
                <a:lnTo>
                  <a:pt x="740" y="761"/>
                </a:lnTo>
                <a:lnTo>
                  <a:pt x="723" y="725"/>
                </a:lnTo>
                <a:lnTo>
                  <a:pt x="706" y="691"/>
                </a:lnTo>
                <a:lnTo>
                  <a:pt x="689" y="657"/>
                </a:lnTo>
                <a:lnTo>
                  <a:pt x="671" y="625"/>
                </a:lnTo>
                <a:lnTo>
                  <a:pt x="652" y="593"/>
                </a:lnTo>
                <a:lnTo>
                  <a:pt x="634" y="561"/>
                </a:lnTo>
                <a:lnTo>
                  <a:pt x="614" y="531"/>
                </a:lnTo>
                <a:lnTo>
                  <a:pt x="595" y="501"/>
                </a:lnTo>
                <a:lnTo>
                  <a:pt x="575" y="471"/>
                </a:lnTo>
                <a:lnTo>
                  <a:pt x="555" y="442"/>
                </a:lnTo>
                <a:lnTo>
                  <a:pt x="534" y="414"/>
                </a:lnTo>
                <a:lnTo>
                  <a:pt x="512" y="387"/>
                </a:lnTo>
                <a:lnTo>
                  <a:pt x="490" y="360"/>
                </a:lnTo>
                <a:lnTo>
                  <a:pt x="468" y="334"/>
                </a:lnTo>
                <a:lnTo>
                  <a:pt x="445" y="309"/>
                </a:lnTo>
                <a:lnTo>
                  <a:pt x="422" y="285"/>
                </a:lnTo>
                <a:lnTo>
                  <a:pt x="399" y="261"/>
                </a:lnTo>
                <a:lnTo>
                  <a:pt x="375" y="238"/>
                </a:lnTo>
                <a:lnTo>
                  <a:pt x="350" y="215"/>
                </a:lnTo>
                <a:lnTo>
                  <a:pt x="326" y="193"/>
                </a:lnTo>
                <a:lnTo>
                  <a:pt x="300" y="172"/>
                </a:lnTo>
                <a:lnTo>
                  <a:pt x="275" y="153"/>
                </a:lnTo>
                <a:lnTo>
                  <a:pt x="249" y="133"/>
                </a:lnTo>
                <a:lnTo>
                  <a:pt x="222" y="114"/>
                </a:lnTo>
                <a:lnTo>
                  <a:pt x="195" y="95"/>
                </a:lnTo>
                <a:lnTo>
                  <a:pt x="167" y="77"/>
                </a:lnTo>
                <a:lnTo>
                  <a:pt x="140" y="61"/>
                </a:lnTo>
                <a:lnTo>
                  <a:pt x="112" y="45"/>
                </a:lnTo>
                <a:lnTo>
                  <a:pt x="83" y="29"/>
                </a:lnTo>
                <a:lnTo>
                  <a:pt x="53" y="15"/>
                </a:lnTo>
                <a:lnTo>
                  <a:pt x="2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8788257" y="3575883"/>
            <a:ext cx="339725" cy="387350"/>
          </a:xfrm>
          <a:custGeom>
            <a:avLst/>
            <a:gdLst>
              <a:gd name="T0" fmla="*/ 3946 w 4002"/>
              <a:gd name="T1" fmla="*/ 677 h 4590"/>
              <a:gd name="T2" fmla="*/ 3842 w 4002"/>
              <a:gd name="T3" fmla="*/ 609 h 4590"/>
              <a:gd name="T4" fmla="*/ 3731 w 4002"/>
              <a:gd name="T5" fmla="*/ 557 h 4590"/>
              <a:gd name="T6" fmla="*/ 3611 w 4002"/>
              <a:gd name="T7" fmla="*/ 518 h 4590"/>
              <a:gd name="T8" fmla="*/ 3483 w 4002"/>
              <a:gd name="T9" fmla="*/ 494 h 4590"/>
              <a:gd name="T10" fmla="*/ 3347 w 4002"/>
              <a:gd name="T11" fmla="*/ 485 h 4590"/>
              <a:gd name="T12" fmla="*/ 3250 w 4002"/>
              <a:gd name="T13" fmla="*/ 487 h 4590"/>
              <a:gd name="T14" fmla="*/ 3153 w 4002"/>
              <a:gd name="T15" fmla="*/ 495 h 4590"/>
              <a:gd name="T16" fmla="*/ 3055 w 4002"/>
              <a:gd name="T17" fmla="*/ 510 h 4590"/>
              <a:gd name="T18" fmla="*/ 2959 w 4002"/>
              <a:gd name="T19" fmla="*/ 530 h 4590"/>
              <a:gd name="T20" fmla="*/ 2863 w 4002"/>
              <a:gd name="T21" fmla="*/ 556 h 4590"/>
              <a:gd name="T22" fmla="*/ 2767 w 4002"/>
              <a:gd name="T23" fmla="*/ 588 h 4590"/>
              <a:gd name="T24" fmla="*/ 2672 w 4002"/>
              <a:gd name="T25" fmla="*/ 627 h 4590"/>
              <a:gd name="T26" fmla="*/ 2577 w 4002"/>
              <a:gd name="T27" fmla="*/ 672 h 4590"/>
              <a:gd name="T28" fmla="*/ 2482 w 4002"/>
              <a:gd name="T29" fmla="*/ 722 h 4590"/>
              <a:gd name="T30" fmla="*/ 2388 w 4002"/>
              <a:gd name="T31" fmla="*/ 780 h 4590"/>
              <a:gd name="T32" fmla="*/ 2264 w 4002"/>
              <a:gd name="T33" fmla="*/ 863 h 4590"/>
              <a:gd name="T34" fmla="*/ 2084 w 4002"/>
              <a:gd name="T35" fmla="*/ 1003 h 4590"/>
              <a:gd name="T36" fmla="*/ 1908 w 4002"/>
              <a:gd name="T37" fmla="*/ 1162 h 4590"/>
              <a:gd name="T38" fmla="*/ 1735 w 4002"/>
              <a:gd name="T39" fmla="*/ 1341 h 4590"/>
              <a:gd name="T40" fmla="*/ 1565 w 4002"/>
              <a:gd name="T41" fmla="*/ 1537 h 4590"/>
              <a:gd name="T42" fmla="*/ 1399 w 4002"/>
              <a:gd name="T43" fmla="*/ 1754 h 4590"/>
              <a:gd name="T44" fmla="*/ 1211 w 4002"/>
              <a:gd name="T45" fmla="*/ 2021 h 4590"/>
              <a:gd name="T46" fmla="*/ 1029 w 4002"/>
              <a:gd name="T47" fmla="*/ 2307 h 4590"/>
              <a:gd name="T48" fmla="*/ 855 w 4002"/>
              <a:gd name="T49" fmla="*/ 2609 h 4590"/>
              <a:gd name="T50" fmla="*/ 687 w 4002"/>
              <a:gd name="T51" fmla="*/ 2928 h 4590"/>
              <a:gd name="T52" fmla="*/ 527 w 4002"/>
              <a:gd name="T53" fmla="*/ 3266 h 4590"/>
              <a:gd name="T54" fmla="*/ 424 w 4002"/>
              <a:gd name="T55" fmla="*/ 3494 h 4590"/>
              <a:gd name="T56" fmla="*/ 353 w 4002"/>
              <a:gd name="T57" fmla="*/ 3655 h 4590"/>
              <a:gd name="T58" fmla="*/ 288 w 4002"/>
              <a:gd name="T59" fmla="*/ 3812 h 4590"/>
              <a:gd name="T60" fmla="*/ 227 w 4002"/>
              <a:gd name="T61" fmla="*/ 3961 h 4590"/>
              <a:gd name="T62" fmla="*/ 171 w 4002"/>
              <a:gd name="T63" fmla="*/ 4106 h 4590"/>
              <a:gd name="T64" fmla="*/ 117 w 4002"/>
              <a:gd name="T65" fmla="*/ 4254 h 4590"/>
              <a:gd name="T66" fmla="*/ 64 w 4002"/>
              <a:gd name="T67" fmla="*/ 4406 h 4590"/>
              <a:gd name="T68" fmla="*/ 17 w 4002"/>
              <a:gd name="T69" fmla="*/ 4546 h 4590"/>
              <a:gd name="T70" fmla="*/ 17 w 4002"/>
              <a:gd name="T71" fmla="*/ 3205 h 4590"/>
              <a:gd name="T72" fmla="*/ 139 w 4002"/>
              <a:gd name="T73" fmla="*/ 2939 h 4590"/>
              <a:gd name="T74" fmla="*/ 312 w 4002"/>
              <a:gd name="T75" fmla="*/ 2591 h 4590"/>
              <a:gd name="T76" fmla="*/ 491 w 4002"/>
              <a:gd name="T77" fmla="*/ 2261 h 4590"/>
              <a:gd name="T78" fmla="*/ 679 w 4002"/>
              <a:gd name="T79" fmla="*/ 1946 h 4590"/>
              <a:gd name="T80" fmla="*/ 875 w 4002"/>
              <a:gd name="T81" fmla="*/ 1649 h 4590"/>
              <a:gd name="T82" fmla="*/ 1073 w 4002"/>
              <a:gd name="T83" fmla="*/ 1376 h 4590"/>
              <a:gd name="T84" fmla="*/ 1266 w 4002"/>
              <a:gd name="T85" fmla="*/ 1140 h 4590"/>
              <a:gd name="T86" fmla="*/ 1459 w 4002"/>
              <a:gd name="T87" fmla="*/ 926 h 4590"/>
              <a:gd name="T88" fmla="*/ 1654 w 4002"/>
              <a:gd name="T89" fmla="*/ 735 h 4590"/>
              <a:gd name="T90" fmla="*/ 1851 w 4002"/>
              <a:gd name="T91" fmla="*/ 566 h 4590"/>
              <a:gd name="T92" fmla="*/ 1981 w 4002"/>
              <a:gd name="T93" fmla="*/ 467 h 4590"/>
              <a:gd name="T94" fmla="*/ 2088 w 4002"/>
              <a:gd name="T95" fmla="*/ 395 h 4590"/>
              <a:gd name="T96" fmla="*/ 2208 w 4002"/>
              <a:gd name="T97" fmla="*/ 320 h 4590"/>
              <a:gd name="T98" fmla="*/ 2329 w 4002"/>
              <a:gd name="T99" fmla="*/ 252 h 4590"/>
              <a:gd name="T100" fmla="*/ 2450 w 4002"/>
              <a:gd name="T101" fmla="*/ 192 h 4590"/>
              <a:gd name="T102" fmla="*/ 2573 w 4002"/>
              <a:gd name="T103" fmla="*/ 141 h 4590"/>
              <a:gd name="T104" fmla="*/ 2695 w 4002"/>
              <a:gd name="T105" fmla="*/ 98 h 4590"/>
              <a:gd name="T106" fmla="*/ 2818 w 4002"/>
              <a:gd name="T107" fmla="*/ 62 h 4590"/>
              <a:gd name="T108" fmla="*/ 2942 w 4002"/>
              <a:gd name="T109" fmla="*/ 34 h 4590"/>
              <a:gd name="T110" fmla="*/ 3065 w 4002"/>
              <a:gd name="T111" fmla="*/ 15 h 4590"/>
              <a:gd name="T112" fmla="*/ 3189 w 4002"/>
              <a:gd name="T113" fmla="*/ 3 h 4590"/>
              <a:gd name="T114" fmla="*/ 3314 w 4002"/>
              <a:gd name="T115" fmla="*/ 0 h 4590"/>
              <a:gd name="T116" fmla="*/ 3444 w 4002"/>
              <a:gd name="T117" fmla="*/ 4 h 4590"/>
              <a:gd name="T118" fmla="*/ 3574 w 4002"/>
              <a:gd name="T119" fmla="*/ 17 h 4590"/>
              <a:gd name="T120" fmla="*/ 3698 w 4002"/>
              <a:gd name="T121" fmla="*/ 38 h 4590"/>
              <a:gd name="T122" fmla="*/ 3816 w 4002"/>
              <a:gd name="T123" fmla="*/ 68 h 4590"/>
              <a:gd name="T124" fmla="*/ 3930 w 4002"/>
              <a:gd name="T125" fmla="*/ 108 h 4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02" h="4590">
                <a:moveTo>
                  <a:pt x="4002" y="138"/>
                </a:moveTo>
                <a:lnTo>
                  <a:pt x="3978" y="703"/>
                </a:lnTo>
                <a:lnTo>
                  <a:pt x="3946" y="677"/>
                </a:lnTo>
                <a:lnTo>
                  <a:pt x="3912" y="653"/>
                </a:lnTo>
                <a:lnTo>
                  <a:pt x="3878" y="630"/>
                </a:lnTo>
                <a:lnTo>
                  <a:pt x="3842" y="609"/>
                </a:lnTo>
                <a:lnTo>
                  <a:pt x="3807" y="590"/>
                </a:lnTo>
                <a:lnTo>
                  <a:pt x="3769" y="573"/>
                </a:lnTo>
                <a:lnTo>
                  <a:pt x="3731" y="557"/>
                </a:lnTo>
                <a:lnTo>
                  <a:pt x="3692" y="542"/>
                </a:lnTo>
                <a:lnTo>
                  <a:pt x="3652" y="529"/>
                </a:lnTo>
                <a:lnTo>
                  <a:pt x="3611" y="518"/>
                </a:lnTo>
                <a:lnTo>
                  <a:pt x="3570" y="509"/>
                </a:lnTo>
                <a:lnTo>
                  <a:pt x="3527" y="501"/>
                </a:lnTo>
                <a:lnTo>
                  <a:pt x="3483" y="494"/>
                </a:lnTo>
                <a:lnTo>
                  <a:pt x="3439" y="490"/>
                </a:lnTo>
                <a:lnTo>
                  <a:pt x="3393" y="487"/>
                </a:lnTo>
                <a:lnTo>
                  <a:pt x="3347" y="485"/>
                </a:lnTo>
                <a:lnTo>
                  <a:pt x="3315" y="485"/>
                </a:lnTo>
                <a:lnTo>
                  <a:pt x="3282" y="486"/>
                </a:lnTo>
                <a:lnTo>
                  <a:pt x="3250" y="487"/>
                </a:lnTo>
                <a:lnTo>
                  <a:pt x="3217" y="489"/>
                </a:lnTo>
                <a:lnTo>
                  <a:pt x="3185" y="492"/>
                </a:lnTo>
                <a:lnTo>
                  <a:pt x="3153" y="495"/>
                </a:lnTo>
                <a:lnTo>
                  <a:pt x="3120" y="500"/>
                </a:lnTo>
                <a:lnTo>
                  <a:pt x="3088" y="505"/>
                </a:lnTo>
                <a:lnTo>
                  <a:pt x="3055" y="510"/>
                </a:lnTo>
                <a:lnTo>
                  <a:pt x="3024" y="516"/>
                </a:lnTo>
                <a:lnTo>
                  <a:pt x="2992" y="523"/>
                </a:lnTo>
                <a:lnTo>
                  <a:pt x="2959" y="530"/>
                </a:lnTo>
                <a:lnTo>
                  <a:pt x="2927" y="538"/>
                </a:lnTo>
                <a:lnTo>
                  <a:pt x="2896" y="547"/>
                </a:lnTo>
                <a:lnTo>
                  <a:pt x="2863" y="556"/>
                </a:lnTo>
                <a:lnTo>
                  <a:pt x="2832" y="566"/>
                </a:lnTo>
                <a:lnTo>
                  <a:pt x="2799" y="577"/>
                </a:lnTo>
                <a:lnTo>
                  <a:pt x="2767" y="588"/>
                </a:lnTo>
                <a:lnTo>
                  <a:pt x="2736" y="601"/>
                </a:lnTo>
                <a:lnTo>
                  <a:pt x="2704" y="613"/>
                </a:lnTo>
                <a:lnTo>
                  <a:pt x="2672" y="627"/>
                </a:lnTo>
                <a:lnTo>
                  <a:pt x="2641" y="642"/>
                </a:lnTo>
                <a:lnTo>
                  <a:pt x="2608" y="656"/>
                </a:lnTo>
                <a:lnTo>
                  <a:pt x="2577" y="672"/>
                </a:lnTo>
                <a:lnTo>
                  <a:pt x="2546" y="688"/>
                </a:lnTo>
                <a:lnTo>
                  <a:pt x="2513" y="704"/>
                </a:lnTo>
                <a:lnTo>
                  <a:pt x="2482" y="722"/>
                </a:lnTo>
                <a:lnTo>
                  <a:pt x="2450" y="741"/>
                </a:lnTo>
                <a:lnTo>
                  <a:pt x="2419" y="760"/>
                </a:lnTo>
                <a:lnTo>
                  <a:pt x="2388" y="780"/>
                </a:lnTo>
                <a:lnTo>
                  <a:pt x="2356" y="799"/>
                </a:lnTo>
                <a:lnTo>
                  <a:pt x="2325" y="820"/>
                </a:lnTo>
                <a:lnTo>
                  <a:pt x="2264" y="863"/>
                </a:lnTo>
                <a:lnTo>
                  <a:pt x="2204" y="907"/>
                </a:lnTo>
                <a:lnTo>
                  <a:pt x="2144" y="954"/>
                </a:lnTo>
                <a:lnTo>
                  <a:pt x="2084" y="1003"/>
                </a:lnTo>
                <a:lnTo>
                  <a:pt x="2025" y="1054"/>
                </a:lnTo>
                <a:lnTo>
                  <a:pt x="1967" y="1107"/>
                </a:lnTo>
                <a:lnTo>
                  <a:pt x="1908" y="1162"/>
                </a:lnTo>
                <a:lnTo>
                  <a:pt x="1850" y="1220"/>
                </a:lnTo>
                <a:lnTo>
                  <a:pt x="1792" y="1279"/>
                </a:lnTo>
                <a:lnTo>
                  <a:pt x="1735" y="1341"/>
                </a:lnTo>
                <a:lnTo>
                  <a:pt x="1677" y="1404"/>
                </a:lnTo>
                <a:lnTo>
                  <a:pt x="1621" y="1469"/>
                </a:lnTo>
                <a:lnTo>
                  <a:pt x="1565" y="1537"/>
                </a:lnTo>
                <a:lnTo>
                  <a:pt x="1509" y="1607"/>
                </a:lnTo>
                <a:lnTo>
                  <a:pt x="1455" y="1679"/>
                </a:lnTo>
                <a:lnTo>
                  <a:pt x="1399" y="1754"/>
                </a:lnTo>
                <a:lnTo>
                  <a:pt x="1336" y="1841"/>
                </a:lnTo>
                <a:lnTo>
                  <a:pt x="1273" y="1930"/>
                </a:lnTo>
                <a:lnTo>
                  <a:pt x="1211" y="2021"/>
                </a:lnTo>
                <a:lnTo>
                  <a:pt x="1150" y="2114"/>
                </a:lnTo>
                <a:lnTo>
                  <a:pt x="1089" y="2209"/>
                </a:lnTo>
                <a:lnTo>
                  <a:pt x="1029" y="2307"/>
                </a:lnTo>
                <a:lnTo>
                  <a:pt x="970" y="2405"/>
                </a:lnTo>
                <a:lnTo>
                  <a:pt x="912" y="2506"/>
                </a:lnTo>
                <a:lnTo>
                  <a:pt x="855" y="2609"/>
                </a:lnTo>
                <a:lnTo>
                  <a:pt x="797" y="2713"/>
                </a:lnTo>
                <a:lnTo>
                  <a:pt x="742" y="2820"/>
                </a:lnTo>
                <a:lnTo>
                  <a:pt x="687" y="2928"/>
                </a:lnTo>
                <a:lnTo>
                  <a:pt x="632" y="3039"/>
                </a:lnTo>
                <a:lnTo>
                  <a:pt x="579" y="3152"/>
                </a:lnTo>
                <a:lnTo>
                  <a:pt x="527" y="3266"/>
                </a:lnTo>
                <a:lnTo>
                  <a:pt x="475" y="3383"/>
                </a:lnTo>
                <a:lnTo>
                  <a:pt x="450" y="3438"/>
                </a:lnTo>
                <a:lnTo>
                  <a:pt x="424" y="3494"/>
                </a:lnTo>
                <a:lnTo>
                  <a:pt x="400" y="3548"/>
                </a:lnTo>
                <a:lnTo>
                  <a:pt x="377" y="3601"/>
                </a:lnTo>
                <a:lnTo>
                  <a:pt x="353" y="3655"/>
                </a:lnTo>
                <a:lnTo>
                  <a:pt x="331" y="3708"/>
                </a:lnTo>
                <a:lnTo>
                  <a:pt x="309" y="3759"/>
                </a:lnTo>
                <a:lnTo>
                  <a:pt x="288" y="3812"/>
                </a:lnTo>
                <a:lnTo>
                  <a:pt x="267" y="3862"/>
                </a:lnTo>
                <a:lnTo>
                  <a:pt x="247" y="3912"/>
                </a:lnTo>
                <a:lnTo>
                  <a:pt x="227" y="3961"/>
                </a:lnTo>
                <a:lnTo>
                  <a:pt x="208" y="4010"/>
                </a:lnTo>
                <a:lnTo>
                  <a:pt x="189" y="4058"/>
                </a:lnTo>
                <a:lnTo>
                  <a:pt x="171" y="4106"/>
                </a:lnTo>
                <a:lnTo>
                  <a:pt x="154" y="4153"/>
                </a:lnTo>
                <a:lnTo>
                  <a:pt x="137" y="4200"/>
                </a:lnTo>
                <a:lnTo>
                  <a:pt x="117" y="4254"/>
                </a:lnTo>
                <a:lnTo>
                  <a:pt x="99" y="4306"/>
                </a:lnTo>
                <a:lnTo>
                  <a:pt x="82" y="4357"/>
                </a:lnTo>
                <a:lnTo>
                  <a:pt x="64" y="4406"/>
                </a:lnTo>
                <a:lnTo>
                  <a:pt x="48" y="4454"/>
                </a:lnTo>
                <a:lnTo>
                  <a:pt x="33" y="4500"/>
                </a:lnTo>
                <a:lnTo>
                  <a:pt x="17" y="4546"/>
                </a:lnTo>
                <a:lnTo>
                  <a:pt x="3" y="4590"/>
                </a:lnTo>
                <a:lnTo>
                  <a:pt x="0" y="3282"/>
                </a:lnTo>
                <a:lnTo>
                  <a:pt x="17" y="3205"/>
                </a:lnTo>
                <a:lnTo>
                  <a:pt x="28" y="3180"/>
                </a:lnTo>
                <a:lnTo>
                  <a:pt x="84" y="3059"/>
                </a:lnTo>
                <a:lnTo>
                  <a:pt x="139" y="2939"/>
                </a:lnTo>
                <a:lnTo>
                  <a:pt x="196" y="2821"/>
                </a:lnTo>
                <a:lnTo>
                  <a:pt x="253" y="2705"/>
                </a:lnTo>
                <a:lnTo>
                  <a:pt x="312" y="2591"/>
                </a:lnTo>
                <a:lnTo>
                  <a:pt x="371" y="2479"/>
                </a:lnTo>
                <a:lnTo>
                  <a:pt x="431" y="2368"/>
                </a:lnTo>
                <a:lnTo>
                  <a:pt x="491" y="2261"/>
                </a:lnTo>
                <a:lnTo>
                  <a:pt x="554" y="2154"/>
                </a:lnTo>
                <a:lnTo>
                  <a:pt x="616" y="2048"/>
                </a:lnTo>
                <a:lnTo>
                  <a:pt x="679" y="1946"/>
                </a:lnTo>
                <a:lnTo>
                  <a:pt x="744" y="1845"/>
                </a:lnTo>
                <a:lnTo>
                  <a:pt x="809" y="1746"/>
                </a:lnTo>
                <a:lnTo>
                  <a:pt x="875" y="1649"/>
                </a:lnTo>
                <a:lnTo>
                  <a:pt x="942" y="1554"/>
                </a:lnTo>
                <a:lnTo>
                  <a:pt x="1009" y="1460"/>
                </a:lnTo>
                <a:lnTo>
                  <a:pt x="1073" y="1376"/>
                </a:lnTo>
                <a:lnTo>
                  <a:pt x="1137" y="1295"/>
                </a:lnTo>
                <a:lnTo>
                  <a:pt x="1201" y="1216"/>
                </a:lnTo>
                <a:lnTo>
                  <a:pt x="1266" y="1140"/>
                </a:lnTo>
                <a:lnTo>
                  <a:pt x="1330" y="1066"/>
                </a:lnTo>
                <a:lnTo>
                  <a:pt x="1394" y="995"/>
                </a:lnTo>
                <a:lnTo>
                  <a:pt x="1459" y="926"/>
                </a:lnTo>
                <a:lnTo>
                  <a:pt x="1524" y="860"/>
                </a:lnTo>
                <a:lnTo>
                  <a:pt x="1589" y="796"/>
                </a:lnTo>
                <a:lnTo>
                  <a:pt x="1654" y="735"/>
                </a:lnTo>
                <a:lnTo>
                  <a:pt x="1719" y="676"/>
                </a:lnTo>
                <a:lnTo>
                  <a:pt x="1785" y="621"/>
                </a:lnTo>
                <a:lnTo>
                  <a:pt x="1851" y="566"/>
                </a:lnTo>
                <a:lnTo>
                  <a:pt x="1915" y="516"/>
                </a:lnTo>
                <a:lnTo>
                  <a:pt x="1949" y="491"/>
                </a:lnTo>
                <a:lnTo>
                  <a:pt x="1981" y="467"/>
                </a:lnTo>
                <a:lnTo>
                  <a:pt x="2015" y="444"/>
                </a:lnTo>
                <a:lnTo>
                  <a:pt x="2047" y="421"/>
                </a:lnTo>
                <a:lnTo>
                  <a:pt x="2088" y="395"/>
                </a:lnTo>
                <a:lnTo>
                  <a:pt x="2128" y="369"/>
                </a:lnTo>
                <a:lnTo>
                  <a:pt x="2168" y="344"/>
                </a:lnTo>
                <a:lnTo>
                  <a:pt x="2208" y="320"/>
                </a:lnTo>
                <a:lnTo>
                  <a:pt x="2249" y="296"/>
                </a:lnTo>
                <a:lnTo>
                  <a:pt x="2289" y="274"/>
                </a:lnTo>
                <a:lnTo>
                  <a:pt x="2329" y="252"/>
                </a:lnTo>
                <a:lnTo>
                  <a:pt x="2369" y="231"/>
                </a:lnTo>
                <a:lnTo>
                  <a:pt x="2410" y="211"/>
                </a:lnTo>
                <a:lnTo>
                  <a:pt x="2450" y="192"/>
                </a:lnTo>
                <a:lnTo>
                  <a:pt x="2491" y="175"/>
                </a:lnTo>
                <a:lnTo>
                  <a:pt x="2532" y="158"/>
                </a:lnTo>
                <a:lnTo>
                  <a:pt x="2573" y="141"/>
                </a:lnTo>
                <a:lnTo>
                  <a:pt x="2613" y="125"/>
                </a:lnTo>
                <a:lnTo>
                  <a:pt x="2654" y="112"/>
                </a:lnTo>
                <a:lnTo>
                  <a:pt x="2695" y="98"/>
                </a:lnTo>
                <a:lnTo>
                  <a:pt x="2736" y="85"/>
                </a:lnTo>
                <a:lnTo>
                  <a:pt x="2776" y="73"/>
                </a:lnTo>
                <a:lnTo>
                  <a:pt x="2818" y="62"/>
                </a:lnTo>
                <a:lnTo>
                  <a:pt x="2859" y="52"/>
                </a:lnTo>
                <a:lnTo>
                  <a:pt x="2900" y="43"/>
                </a:lnTo>
                <a:lnTo>
                  <a:pt x="2942" y="34"/>
                </a:lnTo>
                <a:lnTo>
                  <a:pt x="2982" y="27"/>
                </a:lnTo>
                <a:lnTo>
                  <a:pt x="3024" y="21"/>
                </a:lnTo>
                <a:lnTo>
                  <a:pt x="3065" y="15"/>
                </a:lnTo>
                <a:lnTo>
                  <a:pt x="3107" y="10"/>
                </a:lnTo>
                <a:lnTo>
                  <a:pt x="3147" y="6"/>
                </a:lnTo>
                <a:lnTo>
                  <a:pt x="3189" y="3"/>
                </a:lnTo>
                <a:lnTo>
                  <a:pt x="3230" y="1"/>
                </a:lnTo>
                <a:lnTo>
                  <a:pt x="3272" y="0"/>
                </a:lnTo>
                <a:lnTo>
                  <a:pt x="3314" y="0"/>
                </a:lnTo>
                <a:lnTo>
                  <a:pt x="3355" y="0"/>
                </a:lnTo>
                <a:lnTo>
                  <a:pt x="3400" y="2"/>
                </a:lnTo>
                <a:lnTo>
                  <a:pt x="3444" y="4"/>
                </a:lnTo>
                <a:lnTo>
                  <a:pt x="3488" y="7"/>
                </a:lnTo>
                <a:lnTo>
                  <a:pt x="3531" y="11"/>
                </a:lnTo>
                <a:lnTo>
                  <a:pt x="3574" y="17"/>
                </a:lnTo>
                <a:lnTo>
                  <a:pt x="3616" y="23"/>
                </a:lnTo>
                <a:lnTo>
                  <a:pt x="3657" y="30"/>
                </a:lnTo>
                <a:lnTo>
                  <a:pt x="3698" y="38"/>
                </a:lnTo>
                <a:lnTo>
                  <a:pt x="3738" y="47"/>
                </a:lnTo>
                <a:lnTo>
                  <a:pt x="3777" y="57"/>
                </a:lnTo>
                <a:lnTo>
                  <a:pt x="3816" y="68"/>
                </a:lnTo>
                <a:lnTo>
                  <a:pt x="3855" y="80"/>
                </a:lnTo>
                <a:lnTo>
                  <a:pt x="3892" y="93"/>
                </a:lnTo>
                <a:lnTo>
                  <a:pt x="3930" y="108"/>
                </a:lnTo>
                <a:lnTo>
                  <a:pt x="3966" y="122"/>
                </a:lnTo>
                <a:lnTo>
                  <a:pt x="4002" y="1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8950182" y="2729747"/>
            <a:ext cx="98425" cy="142875"/>
          </a:xfrm>
          <a:custGeom>
            <a:avLst/>
            <a:gdLst>
              <a:gd name="T0" fmla="*/ 57 w 1177"/>
              <a:gd name="T1" fmla="*/ 3 h 1692"/>
              <a:gd name="T2" fmla="*/ 117 w 1177"/>
              <a:gd name="T3" fmla="*/ 12 h 1692"/>
              <a:gd name="T4" fmla="*/ 176 w 1177"/>
              <a:gd name="T5" fmla="*/ 23 h 1692"/>
              <a:gd name="T6" fmla="*/ 234 w 1177"/>
              <a:gd name="T7" fmla="*/ 39 h 1692"/>
              <a:gd name="T8" fmla="*/ 291 w 1177"/>
              <a:gd name="T9" fmla="*/ 59 h 1692"/>
              <a:gd name="T10" fmla="*/ 348 w 1177"/>
              <a:gd name="T11" fmla="*/ 82 h 1692"/>
              <a:gd name="T12" fmla="*/ 403 w 1177"/>
              <a:gd name="T13" fmla="*/ 109 h 1692"/>
              <a:gd name="T14" fmla="*/ 457 w 1177"/>
              <a:gd name="T15" fmla="*/ 139 h 1692"/>
              <a:gd name="T16" fmla="*/ 512 w 1177"/>
              <a:gd name="T17" fmla="*/ 174 h 1692"/>
              <a:gd name="T18" fmla="*/ 565 w 1177"/>
              <a:gd name="T19" fmla="*/ 212 h 1692"/>
              <a:gd name="T20" fmla="*/ 616 w 1177"/>
              <a:gd name="T21" fmla="*/ 254 h 1692"/>
              <a:gd name="T22" fmla="*/ 667 w 1177"/>
              <a:gd name="T23" fmla="*/ 300 h 1692"/>
              <a:gd name="T24" fmla="*/ 718 w 1177"/>
              <a:gd name="T25" fmla="*/ 350 h 1692"/>
              <a:gd name="T26" fmla="*/ 768 w 1177"/>
              <a:gd name="T27" fmla="*/ 404 h 1692"/>
              <a:gd name="T28" fmla="*/ 816 w 1177"/>
              <a:gd name="T29" fmla="*/ 461 h 1692"/>
              <a:gd name="T30" fmla="*/ 864 w 1177"/>
              <a:gd name="T31" fmla="*/ 522 h 1692"/>
              <a:gd name="T32" fmla="*/ 904 w 1177"/>
              <a:gd name="T33" fmla="*/ 580 h 1692"/>
              <a:gd name="T34" fmla="*/ 935 w 1177"/>
              <a:gd name="T35" fmla="*/ 637 h 1692"/>
              <a:gd name="T36" fmla="*/ 964 w 1177"/>
              <a:gd name="T37" fmla="*/ 694 h 1692"/>
              <a:gd name="T38" fmla="*/ 991 w 1177"/>
              <a:gd name="T39" fmla="*/ 755 h 1692"/>
              <a:gd name="T40" fmla="*/ 1018 w 1177"/>
              <a:gd name="T41" fmla="*/ 817 h 1692"/>
              <a:gd name="T42" fmla="*/ 1042 w 1177"/>
              <a:gd name="T43" fmla="*/ 882 h 1692"/>
              <a:gd name="T44" fmla="*/ 1062 w 1177"/>
              <a:gd name="T45" fmla="*/ 949 h 1692"/>
              <a:gd name="T46" fmla="*/ 1083 w 1177"/>
              <a:gd name="T47" fmla="*/ 1018 h 1692"/>
              <a:gd name="T48" fmla="*/ 1101 w 1177"/>
              <a:gd name="T49" fmla="*/ 1089 h 1692"/>
              <a:gd name="T50" fmla="*/ 1117 w 1177"/>
              <a:gd name="T51" fmla="*/ 1162 h 1692"/>
              <a:gd name="T52" fmla="*/ 1131 w 1177"/>
              <a:gd name="T53" fmla="*/ 1238 h 1692"/>
              <a:gd name="T54" fmla="*/ 1144 w 1177"/>
              <a:gd name="T55" fmla="*/ 1316 h 1692"/>
              <a:gd name="T56" fmla="*/ 1154 w 1177"/>
              <a:gd name="T57" fmla="*/ 1395 h 1692"/>
              <a:gd name="T58" fmla="*/ 1164 w 1177"/>
              <a:gd name="T59" fmla="*/ 1478 h 1692"/>
              <a:gd name="T60" fmla="*/ 1173 w 1177"/>
              <a:gd name="T61" fmla="*/ 1604 h 1692"/>
              <a:gd name="T62" fmla="*/ 689 w 1177"/>
              <a:gd name="T63" fmla="*/ 1691 h 1692"/>
              <a:gd name="T64" fmla="*/ 682 w 1177"/>
              <a:gd name="T65" fmla="*/ 1554 h 1692"/>
              <a:gd name="T66" fmla="*/ 670 w 1177"/>
              <a:gd name="T67" fmla="*/ 1426 h 1692"/>
              <a:gd name="T68" fmla="*/ 652 w 1177"/>
              <a:gd name="T69" fmla="*/ 1305 h 1692"/>
              <a:gd name="T70" fmla="*/ 628 w 1177"/>
              <a:gd name="T71" fmla="*/ 1194 h 1692"/>
              <a:gd name="T72" fmla="*/ 600 w 1177"/>
              <a:gd name="T73" fmla="*/ 1090 h 1692"/>
              <a:gd name="T74" fmla="*/ 565 w 1177"/>
              <a:gd name="T75" fmla="*/ 995 h 1692"/>
              <a:gd name="T76" fmla="*/ 546 w 1177"/>
              <a:gd name="T77" fmla="*/ 950 h 1692"/>
              <a:gd name="T78" fmla="*/ 525 w 1177"/>
              <a:gd name="T79" fmla="*/ 908 h 1692"/>
              <a:gd name="T80" fmla="*/ 503 w 1177"/>
              <a:gd name="T81" fmla="*/ 869 h 1692"/>
              <a:gd name="T82" fmla="*/ 480 w 1177"/>
              <a:gd name="T83" fmla="*/ 830 h 1692"/>
              <a:gd name="T84" fmla="*/ 426 w 1177"/>
              <a:gd name="T85" fmla="*/ 762 h 1692"/>
              <a:gd name="T86" fmla="*/ 372 w 1177"/>
              <a:gd name="T87" fmla="*/ 701 h 1692"/>
              <a:gd name="T88" fmla="*/ 314 w 1177"/>
              <a:gd name="T89" fmla="*/ 648 h 1692"/>
              <a:gd name="T90" fmla="*/ 255 w 1177"/>
              <a:gd name="T91" fmla="*/ 604 h 1692"/>
              <a:gd name="T92" fmla="*/ 194 w 1177"/>
              <a:gd name="T93" fmla="*/ 568 h 1692"/>
              <a:gd name="T94" fmla="*/ 131 w 1177"/>
              <a:gd name="T95" fmla="*/ 539 h 1692"/>
              <a:gd name="T96" fmla="*/ 67 w 1177"/>
              <a:gd name="T97" fmla="*/ 520 h 1692"/>
              <a:gd name="T98" fmla="*/ 0 w 1177"/>
              <a:gd name="T99" fmla="*/ 508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7" h="1692">
                <a:moveTo>
                  <a:pt x="27" y="0"/>
                </a:moveTo>
                <a:lnTo>
                  <a:pt x="57" y="3"/>
                </a:lnTo>
                <a:lnTo>
                  <a:pt x="88" y="6"/>
                </a:lnTo>
                <a:lnTo>
                  <a:pt x="117" y="12"/>
                </a:lnTo>
                <a:lnTo>
                  <a:pt x="146" y="17"/>
                </a:lnTo>
                <a:lnTo>
                  <a:pt x="176" y="23"/>
                </a:lnTo>
                <a:lnTo>
                  <a:pt x="206" y="30"/>
                </a:lnTo>
                <a:lnTo>
                  <a:pt x="234" y="39"/>
                </a:lnTo>
                <a:lnTo>
                  <a:pt x="263" y="48"/>
                </a:lnTo>
                <a:lnTo>
                  <a:pt x="291" y="59"/>
                </a:lnTo>
                <a:lnTo>
                  <a:pt x="320" y="70"/>
                </a:lnTo>
                <a:lnTo>
                  <a:pt x="348" y="82"/>
                </a:lnTo>
                <a:lnTo>
                  <a:pt x="376" y="95"/>
                </a:lnTo>
                <a:lnTo>
                  <a:pt x="403" y="109"/>
                </a:lnTo>
                <a:lnTo>
                  <a:pt x="430" y="123"/>
                </a:lnTo>
                <a:lnTo>
                  <a:pt x="457" y="139"/>
                </a:lnTo>
                <a:lnTo>
                  <a:pt x="485" y="156"/>
                </a:lnTo>
                <a:lnTo>
                  <a:pt x="512" y="174"/>
                </a:lnTo>
                <a:lnTo>
                  <a:pt x="538" y="192"/>
                </a:lnTo>
                <a:lnTo>
                  <a:pt x="565" y="212"/>
                </a:lnTo>
                <a:lnTo>
                  <a:pt x="591" y="233"/>
                </a:lnTo>
                <a:lnTo>
                  <a:pt x="616" y="254"/>
                </a:lnTo>
                <a:lnTo>
                  <a:pt x="642" y="277"/>
                </a:lnTo>
                <a:lnTo>
                  <a:pt x="667" y="300"/>
                </a:lnTo>
                <a:lnTo>
                  <a:pt x="693" y="325"/>
                </a:lnTo>
                <a:lnTo>
                  <a:pt x="718" y="350"/>
                </a:lnTo>
                <a:lnTo>
                  <a:pt x="743" y="376"/>
                </a:lnTo>
                <a:lnTo>
                  <a:pt x="768" y="404"/>
                </a:lnTo>
                <a:lnTo>
                  <a:pt x="792" y="432"/>
                </a:lnTo>
                <a:lnTo>
                  <a:pt x="816" y="461"/>
                </a:lnTo>
                <a:lnTo>
                  <a:pt x="840" y="490"/>
                </a:lnTo>
                <a:lnTo>
                  <a:pt x="864" y="522"/>
                </a:lnTo>
                <a:lnTo>
                  <a:pt x="887" y="553"/>
                </a:lnTo>
                <a:lnTo>
                  <a:pt x="904" y="580"/>
                </a:lnTo>
                <a:lnTo>
                  <a:pt x="919" y="608"/>
                </a:lnTo>
                <a:lnTo>
                  <a:pt x="935" y="637"/>
                </a:lnTo>
                <a:lnTo>
                  <a:pt x="950" y="665"/>
                </a:lnTo>
                <a:lnTo>
                  <a:pt x="964" y="694"/>
                </a:lnTo>
                <a:lnTo>
                  <a:pt x="978" y="724"/>
                </a:lnTo>
                <a:lnTo>
                  <a:pt x="991" y="755"/>
                </a:lnTo>
                <a:lnTo>
                  <a:pt x="1005" y="786"/>
                </a:lnTo>
                <a:lnTo>
                  <a:pt x="1018" y="817"/>
                </a:lnTo>
                <a:lnTo>
                  <a:pt x="1029" y="850"/>
                </a:lnTo>
                <a:lnTo>
                  <a:pt x="1042" y="882"/>
                </a:lnTo>
                <a:lnTo>
                  <a:pt x="1052" y="915"/>
                </a:lnTo>
                <a:lnTo>
                  <a:pt x="1062" y="949"/>
                </a:lnTo>
                <a:lnTo>
                  <a:pt x="1073" y="983"/>
                </a:lnTo>
                <a:lnTo>
                  <a:pt x="1083" y="1018"/>
                </a:lnTo>
                <a:lnTo>
                  <a:pt x="1092" y="1054"/>
                </a:lnTo>
                <a:lnTo>
                  <a:pt x="1101" y="1089"/>
                </a:lnTo>
                <a:lnTo>
                  <a:pt x="1109" y="1126"/>
                </a:lnTo>
                <a:lnTo>
                  <a:pt x="1117" y="1162"/>
                </a:lnTo>
                <a:lnTo>
                  <a:pt x="1125" y="1200"/>
                </a:lnTo>
                <a:lnTo>
                  <a:pt x="1131" y="1238"/>
                </a:lnTo>
                <a:lnTo>
                  <a:pt x="1138" y="1276"/>
                </a:lnTo>
                <a:lnTo>
                  <a:pt x="1144" y="1316"/>
                </a:lnTo>
                <a:lnTo>
                  <a:pt x="1149" y="1356"/>
                </a:lnTo>
                <a:lnTo>
                  <a:pt x="1154" y="1395"/>
                </a:lnTo>
                <a:lnTo>
                  <a:pt x="1160" y="1436"/>
                </a:lnTo>
                <a:lnTo>
                  <a:pt x="1164" y="1478"/>
                </a:lnTo>
                <a:lnTo>
                  <a:pt x="1167" y="1520"/>
                </a:lnTo>
                <a:lnTo>
                  <a:pt x="1173" y="1604"/>
                </a:lnTo>
                <a:lnTo>
                  <a:pt x="1177" y="1692"/>
                </a:lnTo>
                <a:lnTo>
                  <a:pt x="689" y="1691"/>
                </a:lnTo>
                <a:lnTo>
                  <a:pt x="686" y="1621"/>
                </a:lnTo>
                <a:lnTo>
                  <a:pt x="682" y="1554"/>
                </a:lnTo>
                <a:lnTo>
                  <a:pt x="677" y="1488"/>
                </a:lnTo>
                <a:lnTo>
                  <a:pt x="670" y="1426"/>
                </a:lnTo>
                <a:lnTo>
                  <a:pt x="661" y="1364"/>
                </a:lnTo>
                <a:lnTo>
                  <a:pt x="652" y="1305"/>
                </a:lnTo>
                <a:lnTo>
                  <a:pt x="640" y="1248"/>
                </a:lnTo>
                <a:lnTo>
                  <a:pt x="628" y="1194"/>
                </a:lnTo>
                <a:lnTo>
                  <a:pt x="614" y="1140"/>
                </a:lnTo>
                <a:lnTo>
                  <a:pt x="600" y="1090"/>
                </a:lnTo>
                <a:lnTo>
                  <a:pt x="583" y="1041"/>
                </a:lnTo>
                <a:lnTo>
                  <a:pt x="565" y="995"/>
                </a:lnTo>
                <a:lnTo>
                  <a:pt x="556" y="972"/>
                </a:lnTo>
                <a:lnTo>
                  <a:pt x="546" y="950"/>
                </a:lnTo>
                <a:lnTo>
                  <a:pt x="536" y="929"/>
                </a:lnTo>
                <a:lnTo>
                  <a:pt x="525" y="908"/>
                </a:lnTo>
                <a:lnTo>
                  <a:pt x="515" y="888"/>
                </a:lnTo>
                <a:lnTo>
                  <a:pt x="503" y="869"/>
                </a:lnTo>
                <a:lnTo>
                  <a:pt x="492" y="849"/>
                </a:lnTo>
                <a:lnTo>
                  <a:pt x="480" y="830"/>
                </a:lnTo>
                <a:lnTo>
                  <a:pt x="453" y="795"/>
                </a:lnTo>
                <a:lnTo>
                  <a:pt x="426" y="762"/>
                </a:lnTo>
                <a:lnTo>
                  <a:pt x="399" y="731"/>
                </a:lnTo>
                <a:lnTo>
                  <a:pt x="372" y="701"/>
                </a:lnTo>
                <a:lnTo>
                  <a:pt x="343" y="673"/>
                </a:lnTo>
                <a:lnTo>
                  <a:pt x="314" y="648"/>
                </a:lnTo>
                <a:lnTo>
                  <a:pt x="285" y="625"/>
                </a:lnTo>
                <a:lnTo>
                  <a:pt x="255" y="604"/>
                </a:lnTo>
                <a:lnTo>
                  <a:pt x="224" y="585"/>
                </a:lnTo>
                <a:lnTo>
                  <a:pt x="194" y="568"/>
                </a:lnTo>
                <a:lnTo>
                  <a:pt x="163" y="553"/>
                </a:lnTo>
                <a:lnTo>
                  <a:pt x="131" y="539"/>
                </a:lnTo>
                <a:lnTo>
                  <a:pt x="99" y="529"/>
                </a:lnTo>
                <a:lnTo>
                  <a:pt x="67" y="520"/>
                </a:lnTo>
                <a:lnTo>
                  <a:pt x="33" y="513"/>
                </a:lnTo>
                <a:lnTo>
                  <a:pt x="0" y="508"/>
                </a:lnTo>
                <a:lnTo>
                  <a:pt x="2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8594582" y="2871033"/>
            <a:ext cx="454025" cy="1004888"/>
          </a:xfrm>
          <a:custGeom>
            <a:avLst/>
            <a:gdLst>
              <a:gd name="T0" fmla="*/ 1655 w 5388"/>
              <a:gd name="T1" fmla="*/ 9605 h 11902"/>
              <a:gd name="T2" fmla="*/ 1439 w 5388"/>
              <a:gd name="T3" fmla="*/ 10013 h 11902"/>
              <a:gd name="T4" fmla="*/ 1220 w 5388"/>
              <a:gd name="T5" fmla="*/ 10412 h 11902"/>
              <a:gd name="T6" fmla="*/ 1000 w 5388"/>
              <a:gd name="T7" fmla="*/ 10803 h 11902"/>
              <a:gd name="T8" fmla="*/ 782 w 5388"/>
              <a:gd name="T9" fmla="*/ 11187 h 11902"/>
              <a:gd name="T10" fmla="*/ 571 w 5388"/>
              <a:gd name="T11" fmla="*/ 11562 h 11902"/>
              <a:gd name="T12" fmla="*/ 382 w 5388"/>
              <a:gd name="T13" fmla="*/ 11864 h 11902"/>
              <a:gd name="T14" fmla="*/ 278 w 5388"/>
              <a:gd name="T15" fmla="*/ 11893 h 11902"/>
              <a:gd name="T16" fmla="*/ 186 w 5388"/>
              <a:gd name="T17" fmla="*/ 11900 h 11902"/>
              <a:gd name="T18" fmla="*/ 111 w 5388"/>
              <a:gd name="T19" fmla="*/ 11884 h 11902"/>
              <a:gd name="T20" fmla="*/ 53 w 5388"/>
              <a:gd name="T21" fmla="*/ 11837 h 11902"/>
              <a:gd name="T22" fmla="*/ 16 w 5388"/>
              <a:gd name="T23" fmla="*/ 11758 h 11902"/>
              <a:gd name="T24" fmla="*/ 0 w 5388"/>
              <a:gd name="T25" fmla="*/ 11642 h 11902"/>
              <a:gd name="T26" fmla="*/ 214 w 5388"/>
              <a:gd name="T27" fmla="*/ 11228 h 11902"/>
              <a:gd name="T28" fmla="*/ 488 w 5388"/>
              <a:gd name="T29" fmla="*/ 10731 h 11902"/>
              <a:gd name="T30" fmla="*/ 769 w 5388"/>
              <a:gd name="T31" fmla="*/ 10218 h 11902"/>
              <a:gd name="T32" fmla="*/ 1008 w 5388"/>
              <a:gd name="T33" fmla="*/ 9779 h 11902"/>
              <a:gd name="T34" fmla="*/ 1214 w 5388"/>
              <a:gd name="T35" fmla="*/ 9392 h 11902"/>
              <a:gd name="T36" fmla="*/ 1417 w 5388"/>
              <a:gd name="T37" fmla="*/ 9002 h 11902"/>
              <a:gd name="T38" fmla="*/ 2535 w 5388"/>
              <a:gd name="T39" fmla="*/ 6730 h 11902"/>
              <a:gd name="T40" fmla="*/ 2632 w 5388"/>
              <a:gd name="T41" fmla="*/ 6555 h 11902"/>
              <a:gd name="T42" fmla="*/ 2840 w 5388"/>
              <a:gd name="T43" fmla="*/ 6168 h 11902"/>
              <a:gd name="T44" fmla="*/ 3167 w 5388"/>
              <a:gd name="T45" fmla="*/ 5540 h 11902"/>
              <a:gd name="T46" fmla="*/ 3560 w 5388"/>
              <a:gd name="T47" fmla="*/ 4752 h 11902"/>
              <a:gd name="T48" fmla="*/ 3932 w 5388"/>
              <a:gd name="T49" fmla="*/ 3968 h 11902"/>
              <a:gd name="T50" fmla="*/ 4215 w 5388"/>
              <a:gd name="T51" fmla="*/ 3341 h 11902"/>
              <a:gd name="T52" fmla="*/ 4373 w 5388"/>
              <a:gd name="T53" fmla="*/ 2936 h 11902"/>
              <a:gd name="T54" fmla="*/ 4511 w 5388"/>
              <a:gd name="T55" fmla="*/ 2517 h 11902"/>
              <a:gd name="T56" fmla="*/ 4630 w 5388"/>
              <a:gd name="T57" fmla="*/ 2083 h 11902"/>
              <a:gd name="T58" fmla="*/ 4729 w 5388"/>
              <a:gd name="T59" fmla="*/ 1633 h 11902"/>
              <a:gd name="T60" fmla="*/ 4809 w 5388"/>
              <a:gd name="T61" fmla="*/ 1169 h 11902"/>
              <a:gd name="T62" fmla="*/ 4869 w 5388"/>
              <a:gd name="T63" fmla="*/ 689 h 11902"/>
              <a:gd name="T64" fmla="*/ 4899 w 5388"/>
              <a:gd name="T65" fmla="*/ 240 h 11902"/>
              <a:gd name="T66" fmla="*/ 5387 w 5388"/>
              <a:gd name="T67" fmla="*/ 47 h 11902"/>
              <a:gd name="T68" fmla="*/ 5387 w 5388"/>
              <a:gd name="T69" fmla="*/ 265 h 11902"/>
              <a:gd name="T70" fmla="*/ 5377 w 5388"/>
              <a:gd name="T71" fmla="*/ 496 h 11902"/>
              <a:gd name="T72" fmla="*/ 5356 w 5388"/>
              <a:gd name="T73" fmla="*/ 740 h 11902"/>
              <a:gd name="T74" fmla="*/ 5291 w 5388"/>
              <a:gd name="T75" fmla="*/ 1238 h 11902"/>
              <a:gd name="T76" fmla="*/ 5206 w 5388"/>
              <a:gd name="T77" fmla="*/ 1721 h 11902"/>
              <a:gd name="T78" fmla="*/ 5101 w 5388"/>
              <a:gd name="T79" fmla="*/ 2189 h 11902"/>
              <a:gd name="T80" fmla="*/ 4978 w 5388"/>
              <a:gd name="T81" fmla="*/ 2641 h 11902"/>
              <a:gd name="T82" fmla="*/ 4834 w 5388"/>
              <a:gd name="T83" fmla="*/ 3076 h 11902"/>
              <a:gd name="T84" fmla="*/ 4671 w 5388"/>
              <a:gd name="T85" fmla="*/ 3496 h 11902"/>
              <a:gd name="T86" fmla="*/ 4380 w 5388"/>
              <a:gd name="T87" fmla="*/ 4147 h 11902"/>
              <a:gd name="T88" fmla="*/ 3998 w 5388"/>
              <a:gd name="T89" fmla="*/ 4956 h 11902"/>
              <a:gd name="T90" fmla="*/ 3594 w 5388"/>
              <a:gd name="T91" fmla="*/ 5760 h 11902"/>
              <a:gd name="T92" fmla="*/ 3282 w 5388"/>
              <a:gd name="T93" fmla="*/ 6362 h 11902"/>
              <a:gd name="T94" fmla="*/ 3126 w 5388"/>
              <a:gd name="T95" fmla="*/ 6668 h 11902"/>
              <a:gd name="T96" fmla="*/ 2969 w 5388"/>
              <a:gd name="T97" fmla="*/ 6973 h 11902"/>
              <a:gd name="T98" fmla="*/ 2807 w 5388"/>
              <a:gd name="T99" fmla="*/ 7277 h 11902"/>
              <a:gd name="T100" fmla="*/ 2650 w 5388"/>
              <a:gd name="T101" fmla="*/ 7581 h 11902"/>
              <a:gd name="T102" fmla="*/ 2498 w 5388"/>
              <a:gd name="T103" fmla="*/ 7884 h 11902"/>
              <a:gd name="T104" fmla="*/ 2354 w 5388"/>
              <a:gd name="T105" fmla="*/ 8188 h 11902"/>
              <a:gd name="T106" fmla="*/ 2267 w 5388"/>
              <a:gd name="T107" fmla="*/ 8365 h 11902"/>
              <a:gd name="T108" fmla="*/ 2265 w 5388"/>
              <a:gd name="T109" fmla="*/ 8375 h 1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388" h="11902">
                <a:moveTo>
                  <a:pt x="1784" y="9375"/>
                </a:moveTo>
                <a:lnTo>
                  <a:pt x="1784" y="9358"/>
                </a:lnTo>
                <a:lnTo>
                  <a:pt x="1741" y="9440"/>
                </a:lnTo>
                <a:lnTo>
                  <a:pt x="1698" y="9523"/>
                </a:lnTo>
                <a:lnTo>
                  <a:pt x="1655" y="9605"/>
                </a:lnTo>
                <a:lnTo>
                  <a:pt x="1612" y="9688"/>
                </a:lnTo>
                <a:lnTo>
                  <a:pt x="1569" y="9769"/>
                </a:lnTo>
                <a:lnTo>
                  <a:pt x="1526" y="9851"/>
                </a:lnTo>
                <a:lnTo>
                  <a:pt x="1483" y="9933"/>
                </a:lnTo>
                <a:lnTo>
                  <a:pt x="1439" y="10013"/>
                </a:lnTo>
                <a:lnTo>
                  <a:pt x="1396" y="10093"/>
                </a:lnTo>
                <a:lnTo>
                  <a:pt x="1352" y="10174"/>
                </a:lnTo>
                <a:lnTo>
                  <a:pt x="1308" y="10254"/>
                </a:lnTo>
                <a:lnTo>
                  <a:pt x="1264" y="10334"/>
                </a:lnTo>
                <a:lnTo>
                  <a:pt x="1220" y="10412"/>
                </a:lnTo>
                <a:lnTo>
                  <a:pt x="1177" y="10492"/>
                </a:lnTo>
                <a:lnTo>
                  <a:pt x="1133" y="10570"/>
                </a:lnTo>
                <a:lnTo>
                  <a:pt x="1089" y="10648"/>
                </a:lnTo>
                <a:lnTo>
                  <a:pt x="1044" y="10726"/>
                </a:lnTo>
                <a:lnTo>
                  <a:pt x="1000" y="10803"/>
                </a:lnTo>
                <a:lnTo>
                  <a:pt x="956" y="10880"/>
                </a:lnTo>
                <a:lnTo>
                  <a:pt x="912" y="10958"/>
                </a:lnTo>
                <a:lnTo>
                  <a:pt x="868" y="11034"/>
                </a:lnTo>
                <a:lnTo>
                  <a:pt x="825" y="11110"/>
                </a:lnTo>
                <a:lnTo>
                  <a:pt x="782" y="11187"/>
                </a:lnTo>
                <a:lnTo>
                  <a:pt x="739" y="11263"/>
                </a:lnTo>
                <a:lnTo>
                  <a:pt x="697" y="11338"/>
                </a:lnTo>
                <a:lnTo>
                  <a:pt x="654" y="11413"/>
                </a:lnTo>
                <a:lnTo>
                  <a:pt x="612" y="11488"/>
                </a:lnTo>
                <a:lnTo>
                  <a:pt x="571" y="11562"/>
                </a:lnTo>
                <a:lnTo>
                  <a:pt x="529" y="11636"/>
                </a:lnTo>
                <a:lnTo>
                  <a:pt x="487" y="11710"/>
                </a:lnTo>
                <a:lnTo>
                  <a:pt x="445" y="11783"/>
                </a:lnTo>
                <a:lnTo>
                  <a:pt x="404" y="11856"/>
                </a:lnTo>
                <a:lnTo>
                  <a:pt x="382" y="11864"/>
                </a:lnTo>
                <a:lnTo>
                  <a:pt x="360" y="11871"/>
                </a:lnTo>
                <a:lnTo>
                  <a:pt x="339" y="11879"/>
                </a:lnTo>
                <a:lnTo>
                  <a:pt x="318" y="11884"/>
                </a:lnTo>
                <a:lnTo>
                  <a:pt x="298" y="11889"/>
                </a:lnTo>
                <a:lnTo>
                  <a:pt x="278" y="11893"/>
                </a:lnTo>
                <a:lnTo>
                  <a:pt x="258" y="11896"/>
                </a:lnTo>
                <a:lnTo>
                  <a:pt x="239" y="11899"/>
                </a:lnTo>
                <a:lnTo>
                  <a:pt x="222" y="11900"/>
                </a:lnTo>
                <a:lnTo>
                  <a:pt x="204" y="11902"/>
                </a:lnTo>
                <a:lnTo>
                  <a:pt x="186" y="11900"/>
                </a:lnTo>
                <a:lnTo>
                  <a:pt x="170" y="11899"/>
                </a:lnTo>
                <a:lnTo>
                  <a:pt x="155" y="11897"/>
                </a:lnTo>
                <a:lnTo>
                  <a:pt x="139" y="11893"/>
                </a:lnTo>
                <a:lnTo>
                  <a:pt x="124" y="11889"/>
                </a:lnTo>
                <a:lnTo>
                  <a:pt x="111" y="11884"/>
                </a:lnTo>
                <a:lnTo>
                  <a:pt x="98" y="11876"/>
                </a:lnTo>
                <a:lnTo>
                  <a:pt x="86" y="11868"/>
                </a:lnTo>
                <a:lnTo>
                  <a:pt x="74" y="11859"/>
                </a:lnTo>
                <a:lnTo>
                  <a:pt x="63" y="11848"/>
                </a:lnTo>
                <a:lnTo>
                  <a:pt x="53" y="11837"/>
                </a:lnTo>
                <a:lnTo>
                  <a:pt x="44" y="11824"/>
                </a:lnTo>
                <a:lnTo>
                  <a:pt x="36" y="11810"/>
                </a:lnTo>
                <a:lnTo>
                  <a:pt x="28" y="11794"/>
                </a:lnTo>
                <a:lnTo>
                  <a:pt x="21" y="11776"/>
                </a:lnTo>
                <a:lnTo>
                  <a:pt x="16" y="11758"/>
                </a:lnTo>
                <a:lnTo>
                  <a:pt x="10" y="11737"/>
                </a:lnTo>
                <a:lnTo>
                  <a:pt x="6" y="11717"/>
                </a:lnTo>
                <a:lnTo>
                  <a:pt x="3" y="11694"/>
                </a:lnTo>
                <a:lnTo>
                  <a:pt x="1" y="11668"/>
                </a:lnTo>
                <a:lnTo>
                  <a:pt x="0" y="11642"/>
                </a:lnTo>
                <a:lnTo>
                  <a:pt x="0" y="11615"/>
                </a:lnTo>
                <a:lnTo>
                  <a:pt x="53" y="11519"/>
                </a:lnTo>
                <a:lnTo>
                  <a:pt x="107" y="11423"/>
                </a:lnTo>
                <a:lnTo>
                  <a:pt x="160" y="11326"/>
                </a:lnTo>
                <a:lnTo>
                  <a:pt x="214" y="11228"/>
                </a:lnTo>
                <a:lnTo>
                  <a:pt x="269" y="11130"/>
                </a:lnTo>
                <a:lnTo>
                  <a:pt x="323" y="11031"/>
                </a:lnTo>
                <a:lnTo>
                  <a:pt x="377" y="10932"/>
                </a:lnTo>
                <a:lnTo>
                  <a:pt x="433" y="10831"/>
                </a:lnTo>
                <a:lnTo>
                  <a:pt x="488" y="10731"/>
                </a:lnTo>
                <a:lnTo>
                  <a:pt x="543" y="10630"/>
                </a:lnTo>
                <a:lnTo>
                  <a:pt x="600" y="10527"/>
                </a:lnTo>
                <a:lnTo>
                  <a:pt x="655" y="10425"/>
                </a:lnTo>
                <a:lnTo>
                  <a:pt x="712" y="10321"/>
                </a:lnTo>
                <a:lnTo>
                  <a:pt x="769" y="10218"/>
                </a:lnTo>
                <a:lnTo>
                  <a:pt x="827" y="10113"/>
                </a:lnTo>
                <a:lnTo>
                  <a:pt x="884" y="10009"/>
                </a:lnTo>
                <a:lnTo>
                  <a:pt x="926" y="9931"/>
                </a:lnTo>
                <a:lnTo>
                  <a:pt x="968" y="9855"/>
                </a:lnTo>
                <a:lnTo>
                  <a:pt x="1008" y="9779"/>
                </a:lnTo>
                <a:lnTo>
                  <a:pt x="1050" y="9702"/>
                </a:lnTo>
                <a:lnTo>
                  <a:pt x="1091" y="9625"/>
                </a:lnTo>
                <a:lnTo>
                  <a:pt x="1133" y="9548"/>
                </a:lnTo>
                <a:lnTo>
                  <a:pt x="1173" y="9471"/>
                </a:lnTo>
                <a:lnTo>
                  <a:pt x="1214" y="9392"/>
                </a:lnTo>
                <a:lnTo>
                  <a:pt x="1255" y="9315"/>
                </a:lnTo>
                <a:lnTo>
                  <a:pt x="1296" y="9236"/>
                </a:lnTo>
                <a:lnTo>
                  <a:pt x="1336" y="9159"/>
                </a:lnTo>
                <a:lnTo>
                  <a:pt x="1377" y="9081"/>
                </a:lnTo>
                <a:lnTo>
                  <a:pt x="1417" y="9002"/>
                </a:lnTo>
                <a:lnTo>
                  <a:pt x="1458" y="8924"/>
                </a:lnTo>
                <a:lnTo>
                  <a:pt x="1497" y="8845"/>
                </a:lnTo>
                <a:lnTo>
                  <a:pt x="1537" y="8766"/>
                </a:lnTo>
                <a:lnTo>
                  <a:pt x="1560" y="8745"/>
                </a:lnTo>
                <a:lnTo>
                  <a:pt x="2535" y="6730"/>
                </a:lnTo>
                <a:lnTo>
                  <a:pt x="2548" y="6705"/>
                </a:lnTo>
                <a:lnTo>
                  <a:pt x="2562" y="6681"/>
                </a:lnTo>
                <a:lnTo>
                  <a:pt x="2576" y="6656"/>
                </a:lnTo>
                <a:lnTo>
                  <a:pt x="2589" y="6632"/>
                </a:lnTo>
                <a:lnTo>
                  <a:pt x="2632" y="6555"/>
                </a:lnTo>
                <a:lnTo>
                  <a:pt x="2674" y="6477"/>
                </a:lnTo>
                <a:lnTo>
                  <a:pt x="2717" y="6400"/>
                </a:lnTo>
                <a:lnTo>
                  <a:pt x="2757" y="6323"/>
                </a:lnTo>
                <a:lnTo>
                  <a:pt x="2799" y="6245"/>
                </a:lnTo>
                <a:lnTo>
                  <a:pt x="2840" y="6168"/>
                </a:lnTo>
                <a:lnTo>
                  <a:pt x="2882" y="6091"/>
                </a:lnTo>
                <a:lnTo>
                  <a:pt x="2922" y="6013"/>
                </a:lnTo>
                <a:lnTo>
                  <a:pt x="3005" y="5855"/>
                </a:lnTo>
                <a:lnTo>
                  <a:pt x="3087" y="5698"/>
                </a:lnTo>
                <a:lnTo>
                  <a:pt x="3167" y="5540"/>
                </a:lnTo>
                <a:lnTo>
                  <a:pt x="3248" y="5382"/>
                </a:lnTo>
                <a:lnTo>
                  <a:pt x="3327" y="5224"/>
                </a:lnTo>
                <a:lnTo>
                  <a:pt x="3405" y="5066"/>
                </a:lnTo>
                <a:lnTo>
                  <a:pt x="3484" y="4910"/>
                </a:lnTo>
                <a:lnTo>
                  <a:pt x="3560" y="4752"/>
                </a:lnTo>
                <a:lnTo>
                  <a:pt x="3636" y="4595"/>
                </a:lnTo>
                <a:lnTo>
                  <a:pt x="3711" y="4438"/>
                </a:lnTo>
                <a:lnTo>
                  <a:pt x="3786" y="4282"/>
                </a:lnTo>
                <a:lnTo>
                  <a:pt x="3860" y="4125"/>
                </a:lnTo>
                <a:lnTo>
                  <a:pt x="3932" y="3968"/>
                </a:lnTo>
                <a:lnTo>
                  <a:pt x="4004" y="3811"/>
                </a:lnTo>
                <a:lnTo>
                  <a:pt x="4076" y="3654"/>
                </a:lnTo>
                <a:lnTo>
                  <a:pt x="4146" y="3499"/>
                </a:lnTo>
                <a:lnTo>
                  <a:pt x="4181" y="3420"/>
                </a:lnTo>
                <a:lnTo>
                  <a:pt x="4215" y="3341"/>
                </a:lnTo>
                <a:lnTo>
                  <a:pt x="4247" y="3261"/>
                </a:lnTo>
                <a:lnTo>
                  <a:pt x="4280" y="3181"/>
                </a:lnTo>
                <a:lnTo>
                  <a:pt x="4311" y="3101"/>
                </a:lnTo>
                <a:lnTo>
                  <a:pt x="4343" y="3019"/>
                </a:lnTo>
                <a:lnTo>
                  <a:pt x="4373" y="2936"/>
                </a:lnTo>
                <a:lnTo>
                  <a:pt x="4402" y="2854"/>
                </a:lnTo>
                <a:lnTo>
                  <a:pt x="4430" y="2770"/>
                </a:lnTo>
                <a:lnTo>
                  <a:pt x="4457" y="2687"/>
                </a:lnTo>
                <a:lnTo>
                  <a:pt x="4485" y="2602"/>
                </a:lnTo>
                <a:lnTo>
                  <a:pt x="4511" y="2517"/>
                </a:lnTo>
                <a:lnTo>
                  <a:pt x="4536" y="2432"/>
                </a:lnTo>
                <a:lnTo>
                  <a:pt x="4561" y="2345"/>
                </a:lnTo>
                <a:lnTo>
                  <a:pt x="4584" y="2258"/>
                </a:lnTo>
                <a:lnTo>
                  <a:pt x="4607" y="2171"/>
                </a:lnTo>
                <a:lnTo>
                  <a:pt x="4630" y="2083"/>
                </a:lnTo>
                <a:lnTo>
                  <a:pt x="4651" y="1994"/>
                </a:lnTo>
                <a:lnTo>
                  <a:pt x="4672" y="1905"/>
                </a:lnTo>
                <a:lnTo>
                  <a:pt x="4692" y="1815"/>
                </a:lnTo>
                <a:lnTo>
                  <a:pt x="4710" y="1724"/>
                </a:lnTo>
                <a:lnTo>
                  <a:pt x="4729" y="1633"/>
                </a:lnTo>
                <a:lnTo>
                  <a:pt x="4746" y="1542"/>
                </a:lnTo>
                <a:lnTo>
                  <a:pt x="4763" y="1449"/>
                </a:lnTo>
                <a:lnTo>
                  <a:pt x="4779" y="1356"/>
                </a:lnTo>
                <a:lnTo>
                  <a:pt x="4794" y="1263"/>
                </a:lnTo>
                <a:lnTo>
                  <a:pt x="4809" y="1169"/>
                </a:lnTo>
                <a:lnTo>
                  <a:pt x="4822" y="1074"/>
                </a:lnTo>
                <a:lnTo>
                  <a:pt x="4835" y="979"/>
                </a:lnTo>
                <a:lnTo>
                  <a:pt x="4847" y="883"/>
                </a:lnTo>
                <a:lnTo>
                  <a:pt x="4859" y="787"/>
                </a:lnTo>
                <a:lnTo>
                  <a:pt x="4869" y="689"/>
                </a:lnTo>
                <a:lnTo>
                  <a:pt x="4879" y="594"/>
                </a:lnTo>
                <a:lnTo>
                  <a:pt x="4886" y="502"/>
                </a:lnTo>
                <a:lnTo>
                  <a:pt x="4892" y="412"/>
                </a:lnTo>
                <a:lnTo>
                  <a:pt x="4896" y="325"/>
                </a:lnTo>
                <a:lnTo>
                  <a:pt x="4899" y="240"/>
                </a:lnTo>
                <a:lnTo>
                  <a:pt x="4901" y="157"/>
                </a:lnTo>
                <a:lnTo>
                  <a:pt x="4901" y="77"/>
                </a:lnTo>
                <a:lnTo>
                  <a:pt x="4898" y="0"/>
                </a:lnTo>
                <a:lnTo>
                  <a:pt x="5385" y="5"/>
                </a:lnTo>
                <a:lnTo>
                  <a:pt x="5387" y="47"/>
                </a:lnTo>
                <a:lnTo>
                  <a:pt x="5388" y="90"/>
                </a:lnTo>
                <a:lnTo>
                  <a:pt x="5388" y="132"/>
                </a:lnTo>
                <a:lnTo>
                  <a:pt x="5388" y="176"/>
                </a:lnTo>
                <a:lnTo>
                  <a:pt x="5388" y="220"/>
                </a:lnTo>
                <a:lnTo>
                  <a:pt x="5387" y="265"/>
                </a:lnTo>
                <a:lnTo>
                  <a:pt x="5386" y="310"/>
                </a:lnTo>
                <a:lnTo>
                  <a:pt x="5384" y="356"/>
                </a:lnTo>
                <a:lnTo>
                  <a:pt x="5382" y="402"/>
                </a:lnTo>
                <a:lnTo>
                  <a:pt x="5380" y="449"/>
                </a:lnTo>
                <a:lnTo>
                  <a:pt x="5377" y="496"/>
                </a:lnTo>
                <a:lnTo>
                  <a:pt x="5374" y="544"/>
                </a:lnTo>
                <a:lnTo>
                  <a:pt x="5370" y="592"/>
                </a:lnTo>
                <a:lnTo>
                  <a:pt x="5365" y="640"/>
                </a:lnTo>
                <a:lnTo>
                  <a:pt x="5361" y="689"/>
                </a:lnTo>
                <a:lnTo>
                  <a:pt x="5356" y="740"/>
                </a:lnTo>
                <a:lnTo>
                  <a:pt x="5345" y="841"/>
                </a:lnTo>
                <a:lnTo>
                  <a:pt x="5332" y="941"/>
                </a:lnTo>
                <a:lnTo>
                  <a:pt x="5320" y="1041"/>
                </a:lnTo>
                <a:lnTo>
                  <a:pt x="5306" y="1140"/>
                </a:lnTo>
                <a:lnTo>
                  <a:pt x="5291" y="1238"/>
                </a:lnTo>
                <a:lnTo>
                  <a:pt x="5276" y="1336"/>
                </a:lnTo>
                <a:lnTo>
                  <a:pt x="5259" y="1434"/>
                </a:lnTo>
                <a:lnTo>
                  <a:pt x="5242" y="1530"/>
                </a:lnTo>
                <a:lnTo>
                  <a:pt x="5224" y="1626"/>
                </a:lnTo>
                <a:lnTo>
                  <a:pt x="5206" y="1721"/>
                </a:lnTo>
                <a:lnTo>
                  <a:pt x="5187" y="1816"/>
                </a:lnTo>
                <a:lnTo>
                  <a:pt x="5166" y="1910"/>
                </a:lnTo>
                <a:lnTo>
                  <a:pt x="5145" y="2003"/>
                </a:lnTo>
                <a:lnTo>
                  <a:pt x="5124" y="2096"/>
                </a:lnTo>
                <a:lnTo>
                  <a:pt x="5101" y="2189"/>
                </a:lnTo>
                <a:lnTo>
                  <a:pt x="5078" y="2280"/>
                </a:lnTo>
                <a:lnTo>
                  <a:pt x="5054" y="2371"/>
                </a:lnTo>
                <a:lnTo>
                  <a:pt x="5029" y="2462"/>
                </a:lnTo>
                <a:lnTo>
                  <a:pt x="5004" y="2552"/>
                </a:lnTo>
                <a:lnTo>
                  <a:pt x="4978" y="2641"/>
                </a:lnTo>
                <a:lnTo>
                  <a:pt x="4951" y="2728"/>
                </a:lnTo>
                <a:lnTo>
                  <a:pt x="4922" y="2816"/>
                </a:lnTo>
                <a:lnTo>
                  <a:pt x="4893" y="2904"/>
                </a:lnTo>
                <a:lnTo>
                  <a:pt x="4864" y="2991"/>
                </a:lnTo>
                <a:lnTo>
                  <a:pt x="4834" y="3076"/>
                </a:lnTo>
                <a:lnTo>
                  <a:pt x="4803" y="3161"/>
                </a:lnTo>
                <a:lnTo>
                  <a:pt x="4771" y="3246"/>
                </a:lnTo>
                <a:lnTo>
                  <a:pt x="4739" y="3329"/>
                </a:lnTo>
                <a:lnTo>
                  <a:pt x="4705" y="3413"/>
                </a:lnTo>
                <a:lnTo>
                  <a:pt x="4671" y="3496"/>
                </a:lnTo>
                <a:lnTo>
                  <a:pt x="4636" y="3578"/>
                </a:lnTo>
                <a:lnTo>
                  <a:pt x="4601" y="3660"/>
                </a:lnTo>
                <a:lnTo>
                  <a:pt x="4527" y="3822"/>
                </a:lnTo>
                <a:lnTo>
                  <a:pt x="4454" y="3984"/>
                </a:lnTo>
                <a:lnTo>
                  <a:pt x="4380" y="4147"/>
                </a:lnTo>
                <a:lnTo>
                  <a:pt x="4305" y="4309"/>
                </a:lnTo>
                <a:lnTo>
                  <a:pt x="4230" y="4471"/>
                </a:lnTo>
                <a:lnTo>
                  <a:pt x="4153" y="4632"/>
                </a:lnTo>
                <a:lnTo>
                  <a:pt x="4076" y="4794"/>
                </a:lnTo>
                <a:lnTo>
                  <a:pt x="3998" y="4956"/>
                </a:lnTo>
                <a:lnTo>
                  <a:pt x="3918" y="5117"/>
                </a:lnTo>
                <a:lnTo>
                  <a:pt x="3839" y="5278"/>
                </a:lnTo>
                <a:lnTo>
                  <a:pt x="3758" y="5438"/>
                </a:lnTo>
                <a:lnTo>
                  <a:pt x="3677" y="5599"/>
                </a:lnTo>
                <a:lnTo>
                  <a:pt x="3594" y="5760"/>
                </a:lnTo>
                <a:lnTo>
                  <a:pt x="3512" y="5920"/>
                </a:lnTo>
                <a:lnTo>
                  <a:pt x="3427" y="6081"/>
                </a:lnTo>
                <a:lnTo>
                  <a:pt x="3343" y="6241"/>
                </a:lnTo>
                <a:lnTo>
                  <a:pt x="3312" y="6302"/>
                </a:lnTo>
                <a:lnTo>
                  <a:pt x="3282" y="6362"/>
                </a:lnTo>
                <a:lnTo>
                  <a:pt x="3251" y="6423"/>
                </a:lnTo>
                <a:lnTo>
                  <a:pt x="3219" y="6485"/>
                </a:lnTo>
                <a:lnTo>
                  <a:pt x="3189" y="6545"/>
                </a:lnTo>
                <a:lnTo>
                  <a:pt x="3158" y="6607"/>
                </a:lnTo>
                <a:lnTo>
                  <a:pt x="3126" y="6668"/>
                </a:lnTo>
                <a:lnTo>
                  <a:pt x="3095" y="6728"/>
                </a:lnTo>
                <a:lnTo>
                  <a:pt x="3064" y="6790"/>
                </a:lnTo>
                <a:lnTo>
                  <a:pt x="3032" y="6850"/>
                </a:lnTo>
                <a:lnTo>
                  <a:pt x="3000" y="6911"/>
                </a:lnTo>
                <a:lnTo>
                  <a:pt x="2969" y="6973"/>
                </a:lnTo>
                <a:lnTo>
                  <a:pt x="2936" y="7033"/>
                </a:lnTo>
                <a:lnTo>
                  <a:pt x="2904" y="7094"/>
                </a:lnTo>
                <a:lnTo>
                  <a:pt x="2871" y="7156"/>
                </a:lnTo>
                <a:lnTo>
                  <a:pt x="2839" y="7216"/>
                </a:lnTo>
                <a:lnTo>
                  <a:pt x="2807" y="7277"/>
                </a:lnTo>
                <a:lnTo>
                  <a:pt x="2775" y="7337"/>
                </a:lnTo>
                <a:lnTo>
                  <a:pt x="2743" y="7398"/>
                </a:lnTo>
                <a:lnTo>
                  <a:pt x="2711" y="7459"/>
                </a:lnTo>
                <a:lnTo>
                  <a:pt x="2680" y="7520"/>
                </a:lnTo>
                <a:lnTo>
                  <a:pt x="2650" y="7581"/>
                </a:lnTo>
                <a:lnTo>
                  <a:pt x="2618" y="7642"/>
                </a:lnTo>
                <a:lnTo>
                  <a:pt x="2588" y="7702"/>
                </a:lnTo>
                <a:lnTo>
                  <a:pt x="2558" y="7763"/>
                </a:lnTo>
                <a:lnTo>
                  <a:pt x="2528" y="7823"/>
                </a:lnTo>
                <a:lnTo>
                  <a:pt x="2498" y="7884"/>
                </a:lnTo>
                <a:lnTo>
                  <a:pt x="2469" y="7946"/>
                </a:lnTo>
                <a:lnTo>
                  <a:pt x="2440" y="8006"/>
                </a:lnTo>
                <a:lnTo>
                  <a:pt x="2411" y="8067"/>
                </a:lnTo>
                <a:lnTo>
                  <a:pt x="2382" y="8128"/>
                </a:lnTo>
                <a:lnTo>
                  <a:pt x="2354" y="8188"/>
                </a:lnTo>
                <a:lnTo>
                  <a:pt x="2327" y="8242"/>
                </a:lnTo>
                <a:lnTo>
                  <a:pt x="2305" y="8285"/>
                </a:lnTo>
                <a:lnTo>
                  <a:pt x="2288" y="8320"/>
                </a:lnTo>
                <a:lnTo>
                  <a:pt x="2276" y="8347"/>
                </a:lnTo>
                <a:lnTo>
                  <a:pt x="2267" y="8365"/>
                </a:lnTo>
                <a:lnTo>
                  <a:pt x="2264" y="8374"/>
                </a:lnTo>
                <a:lnTo>
                  <a:pt x="2263" y="8375"/>
                </a:lnTo>
                <a:lnTo>
                  <a:pt x="2264" y="8376"/>
                </a:lnTo>
                <a:lnTo>
                  <a:pt x="2264" y="8376"/>
                </a:lnTo>
                <a:lnTo>
                  <a:pt x="2265" y="8375"/>
                </a:lnTo>
                <a:lnTo>
                  <a:pt x="2267" y="8373"/>
                </a:lnTo>
                <a:lnTo>
                  <a:pt x="2272" y="8368"/>
                </a:lnTo>
                <a:lnTo>
                  <a:pt x="2272" y="8391"/>
                </a:lnTo>
                <a:lnTo>
                  <a:pt x="1784" y="9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4348" name="Group 36"/>
          <p:cNvGrpSpPr>
            <a:grpSpLocks noChangeAspect="1"/>
          </p:cNvGrpSpPr>
          <p:nvPr/>
        </p:nvGrpSpPr>
        <p:grpSpPr bwMode="auto">
          <a:xfrm>
            <a:off x="3935270" y="2718634"/>
            <a:ext cx="1146175" cy="1431925"/>
            <a:chOff x="1241" y="2274"/>
            <a:chExt cx="722" cy="902"/>
          </a:xfrm>
        </p:grpSpPr>
        <p:sp>
          <p:nvSpPr>
            <p:cNvPr id="4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241" y="2274"/>
              <a:ext cx="722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Freeform 37"/>
            <p:cNvSpPr>
              <a:spLocks/>
            </p:cNvSpPr>
            <p:nvPr/>
          </p:nvSpPr>
          <p:spPr bwMode="auto">
            <a:xfrm>
              <a:off x="1328" y="2274"/>
              <a:ext cx="635" cy="90"/>
            </a:xfrm>
            <a:custGeom>
              <a:avLst/>
              <a:gdLst>
                <a:gd name="T0" fmla="*/ 201 w 11420"/>
                <a:gd name="T1" fmla="*/ 700 h 1622"/>
                <a:gd name="T2" fmla="*/ 470 w 11420"/>
                <a:gd name="T3" fmla="*/ 566 h 1622"/>
                <a:gd name="T4" fmla="*/ 756 w 11420"/>
                <a:gd name="T5" fmla="*/ 446 h 1622"/>
                <a:gd name="T6" fmla="*/ 1061 w 11420"/>
                <a:gd name="T7" fmla="*/ 340 h 1622"/>
                <a:gd name="T8" fmla="*/ 1382 w 11420"/>
                <a:gd name="T9" fmla="*/ 247 h 1622"/>
                <a:gd name="T10" fmla="*/ 1722 w 11420"/>
                <a:gd name="T11" fmla="*/ 167 h 1622"/>
                <a:gd name="T12" fmla="*/ 2150 w 11420"/>
                <a:gd name="T13" fmla="*/ 93 h 1622"/>
                <a:gd name="T14" fmla="*/ 2689 w 11420"/>
                <a:gd name="T15" fmla="*/ 32 h 1622"/>
                <a:gd name="T16" fmla="*/ 3230 w 11420"/>
                <a:gd name="T17" fmla="*/ 3 h 1622"/>
                <a:gd name="T18" fmla="*/ 3773 w 11420"/>
                <a:gd name="T19" fmla="*/ 5 h 1622"/>
                <a:gd name="T20" fmla="*/ 4315 w 11420"/>
                <a:gd name="T21" fmla="*/ 40 h 1622"/>
                <a:gd name="T22" fmla="*/ 4860 w 11420"/>
                <a:gd name="T23" fmla="*/ 107 h 1622"/>
                <a:gd name="T24" fmla="*/ 5407 w 11420"/>
                <a:gd name="T25" fmla="*/ 205 h 1622"/>
                <a:gd name="T26" fmla="*/ 5654 w 11420"/>
                <a:gd name="T27" fmla="*/ 249 h 1622"/>
                <a:gd name="T28" fmla="*/ 5900 w 11420"/>
                <a:gd name="T29" fmla="*/ 300 h 1622"/>
                <a:gd name="T30" fmla="*/ 6141 w 11420"/>
                <a:gd name="T31" fmla="*/ 360 h 1622"/>
                <a:gd name="T32" fmla="*/ 6380 w 11420"/>
                <a:gd name="T33" fmla="*/ 425 h 1622"/>
                <a:gd name="T34" fmla="*/ 6618 w 11420"/>
                <a:gd name="T35" fmla="*/ 492 h 1622"/>
                <a:gd name="T36" fmla="*/ 6858 w 11420"/>
                <a:gd name="T37" fmla="*/ 561 h 1622"/>
                <a:gd name="T38" fmla="*/ 7108 w 11420"/>
                <a:gd name="T39" fmla="*/ 628 h 1622"/>
                <a:gd name="T40" fmla="*/ 7367 w 11420"/>
                <a:gd name="T41" fmla="*/ 700 h 1622"/>
                <a:gd name="T42" fmla="*/ 8843 w 11420"/>
                <a:gd name="T43" fmla="*/ 1031 h 1622"/>
                <a:gd name="T44" fmla="*/ 9278 w 11420"/>
                <a:gd name="T45" fmla="*/ 1084 h 1622"/>
                <a:gd name="T46" fmla="*/ 9694 w 11420"/>
                <a:gd name="T47" fmla="*/ 1112 h 1622"/>
                <a:gd name="T48" fmla="*/ 10091 w 11420"/>
                <a:gd name="T49" fmla="*/ 1113 h 1622"/>
                <a:gd name="T50" fmla="*/ 10324 w 11420"/>
                <a:gd name="T51" fmla="*/ 1094 h 1622"/>
                <a:gd name="T52" fmla="*/ 10527 w 11420"/>
                <a:gd name="T53" fmla="*/ 1051 h 1622"/>
                <a:gd name="T54" fmla="*/ 10697 w 11420"/>
                <a:gd name="T55" fmla="*/ 987 h 1622"/>
                <a:gd name="T56" fmla="*/ 10796 w 11420"/>
                <a:gd name="T57" fmla="*/ 923 h 1622"/>
                <a:gd name="T58" fmla="*/ 10861 w 11420"/>
                <a:gd name="T59" fmla="*/ 854 h 1622"/>
                <a:gd name="T60" fmla="*/ 10904 w 11420"/>
                <a:gd name="T61" fmla="*/ 773 h 1622"/>
                <a:gd name="T62" fmla="*/ 11415 w 11420"/>
                <a:gd name="T63" fmla="*/ 792 h 1622"/>
                <a:gd name="T64" fmla="*/ 11387 w 11420"/>
                <a:gd name="T65" fmla="*/ 917 h 1622"/>
                <a:gd name="T66" fmla="*/ 11341 w 11420"/>
                <a:gd name="T67" fmla="*/ 1034 h 1622"/>
                <a:gd name="T68" fmla="*/ 11276 w 11420"/>
                <a:gd name="T69" fmla="*/ 1141 h 1622"/>
                <a:gd name="T70" fmla="*/ 11192 w 11420"/>
                <a:gd name="T71" fmla="*/ 1237 h 1622"/>
                <a:gd name="T72" fmla="*/ 11088 w 11420"/>
                <a:gd name="T73" fmla="*/ 1324 h 1622"/>
                <a:gd name="T74" fmla="*/ 10966 w 11420"/>
                <a:gd name="T75" fmla="*/ 1401 h 1622"/>
                <a:gd name="T76" fmla="*/ 10752 w 11420"/>
                <a:gd name="T77" fmla="*/ 1490 h 1622"/>
                <a:gd name="T78" fmla="*/ 10490 w 11420"/>
                <a:gd name="T79" fmla="*/ 1557 h 1622"/>
                <a:gd name="T80" fmla="*/ 10176 w 11420"/>
                <a:gd name="T81" fmla="*/ 1601 h 1622"/>
                <a:gd name="T82" fmla="*/ 9837 w 11420"/>
                <a:gd name="T83" fmla="*/ 1620 h 1622"/>
                <a:gd name="T84" fmla="*/ 9504 w 11420"/>
                <a:gd name="T85" fmla="*/ 1618 h 1622"/>
                <a:gd name="T86" fmla="*/ 9176 w 11420"/>
                <a:gd name="T87" fmla="*/ 1588 h 1622"/>
                <a:gd name="T88" fmla="*/ 7349 w 11420"/>
                <a:gd name="T89" fmla="*/ 1209 h 1622"/>
                <a:gd name="T90" fmla="*/ 7005 w 11420"/>
                <a:gd name="T91" fmla="*/ 1115 h 1622"/>
                <a:gd name="T92" fmla="*/ 6686 w 11420"/>
                <a:gd name="T93" fmla="*/ 1028 h 1622"/>
                <a:gd name="T94" fmla="*/ 6452 w 11420"/>
                <a:gd name="T95" fmla="*/ 961 h 1622"/>
                <a:gd name="T96" fmla="*/ 6214 w 11420"/>
                <a:gd name="T97" fmla="*/ 897 h 1622"/>
                <a:gd name="T98" fmla="*/ 5972 w 11420"/>
                <a:gd name="T99" fmla="*/ 836 h 1622"/>
                <a:gd name="T100" fmla="*/ 5732 w 11420"/>
                <a:gd name="T101" fmla="*/ 779 h 1622"/>
                <a:gd name="T102" fmla="*/ 5496 w 11420"/>
                <a:gd name="T103" fmla="*/ 725 h 1622"/>
                <a:gd name="T104" fmla="*/ 5206 w 11420"/>
                <a:gd name="T105" fmla="*/ 664 h 1622"/>
                <a:gd name="T106" fmla="*/ 4682 w 11420"/>
                <a:gd name="T107" fmla="*/ 579 h 1622"/>
                <a:gd name="T108" fmla="*/ 4160 w 11420"/>
                <a:gd name="T109" fmla="*/ 525 h 1622"/>
                <a:gd name="T110" fmla="*/ 3643 w 11420"/>
                <a:gd name="T111" fmla="*/ 500 h 1622"/>
                <a:gd name="T112" fmla="*/ 3129 w 11420"/>
                <a:gd name="T113" fmla="*/ 505 h 1622"/>
                <a:gd name="T114" fmla="*/ 2620 w 11420"/>
                <a:gd name="T115" fmla="*/ 540 h 1622"/>
                <a:gd name="T116" fmla="*/ 2115 w 11420"/>
                <a:gd name="T117" fmla="*/ 605 h 1622"/>
                <a:gd name="T118" fmla="*/ 1768 w 11420"/>
                <a:gd name="T119" fmla="*/ 669 h 1622"/>
                <a:gd name="T120" fmla="*/ 1451 w 11420"/>
                <a:gd name="T121" fmla="*/ 749 h 1622"/>
                <a:gd name="T122" fmla="*/ 1124 w 11420"/>
                <a:gd name="T123" fmla="*/ 852 h 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20" h="1622">
                  <a:moveTo>
                    <a:pt x="0" y="817"/>
                  </a:moveTo>
                  <a:lnTo>
                    <a:pt x="49" y="786"/>
                  </a:lnTo>
                  <a:lnTo>
                    <a:pt x="99" y="757"/>
                  </a:lnTo>
                  <a:lnTo>
                    <a:pt x="150" y="729"/>
                  </a:lnTo>
                  <a:lnTo>
                    <a:pt x="201" y="700"/>
                  </a:lnTo>
                  <a:lnTo>
                    <a:pt x="254" y="672"/>
                  </a:lnTo>
                  <a:lnTo>
                    <a:pt x="307" y="645"/>
                  </a:lnTo>
                  <a:lnTo>
                    <a:pt x="361" y="618"/>
                  </a:lnTo>
                  <a:lnTo>
                    <a:pt x="415" y="592"/>
                  </a:lnTo>
                  <a:lnTo>
                    <a:pt x="470" y="566"/>
                  </a:lnTo>
                  <a:lnTo>
                    <a:pt x="526" y="541"/>
                  </a:lnTo>
                  <a:lnTo>
                    <a:pt x="583" y="517"/>
                  </a:lnTo>
                  <a:lnTo>
                    <a:pt x="640" y="493"/>
                  </a:lnTo>
                  <a:lnTo>
                    <a:pt x="697" y="469"/>
                  </a:lnTo>
                  <a:lnTo>
                    <a:pt x="756" y="446"/>
                  </a:lnTo>
                  <a:lnTo>
                    <a:pt x="816" y="424"/>
                  </a:lnTo>
                  <a:lnTo>
                    <a:pt x="876" y="402"/>
                  </a:lnTo>
                  <a:lnTo>
                    <a:pt x="937" y="381"/>
                  </a:lnTo>
                  <a:lnTo>
                    <a:pt x="999" y="360"/>
                  </a:lnTo>
                  <a:lnTo>
                    <a:pt x="1061" y="340"/>
                  </a:lnTo>
                  <a:lnTo>
                    <a:pt x="1124" y="320"/>
                  </a:lnTo>
                  <a:lnTo>
                    <a:pt x="1188" y="301"/>
                  </a:lnTo>
                  <a:lnTo>
                    <a:pt x="1251" y="282"/>
                  </a:lnTo>
                  <a:lnTo>
                    <a:pt x="1316" y="264"/>
                  </a:lnTo>
                  <a:lnTo>
                    <a:pt x="1382" y="247"/>
                  </a:lnTo>
                  <a:lnTo>
                    <a:pt x="1449" y="229"/>
                  </a:lnTo>
                  <a:lnTo>
                    <a:pt x="1516" y="213"/>
                  </a:lnTo>
                  <a:lnTo>
                    <a:pt x="1584" y="198"/>
                  </a:lnTo>
                  <a:lnTo>
                    <a:pt x="1653" y="182"/>
                  </a:lnTo>
                  <a:lnTo>
                    <a:pt x="1722" y="167"/>
                  </a:lnTo>
                  <a:lnTo>
                    <a:pt x="1792" y="153"/>
                  </a:lnTo>
                  <a:lnTo>
                    <a:pt x="1863" y="139"/>
                  </a:lnTo>
                  <a:lnTo>
                    <a:pt x="1934" y="126"/>
                  </a:lnTo>
                  <a:lnTo>
                    <a:pt x="2043" y="109"/>
                  </a:lnTo>
                  <a:lnTo>
                    <a:pt x="2150" y="93"/>
                  </a:lnTo>
                  <a:lnTo>
                    <a:pt x="2258" y="78"/>
                  </a:lnTo>
                  <a:lnTo>
                    <a:pt x="2365" y="65"/>
                  </a:lnTo>
                  <a:lnTo>
                    <a:pt x="2473" y="53"/>
                  </a:lnTo>
                  <a:lnTo>
                    <a:pt x="2581" y="42"/>
                  </a:lnTo>
                  <a:lnTo>
                    <a:pt x="2689" y="32"/>
                  </a:lnTo>
                  <a:lnTo>
                    <a:pt x="2798" y="23"/>
                  </a:lnTo>
                  <a:lnTo>
                    <a:pt x="2905" y="16"/>
                  </a:lnTo>
                  <a:lnTo>
                    <a:pt x="3014" y="11"/>
                  </a:lnTo>
                  <a:lnTo>
                    <a:pt x="3121" y="6"/>
                  </a:lnTo>
                  <a:lnTo>
                    <a:pt x="3230" y="3"/>
                  </a:lnTo>
                  <a:lnTo>
                    <a:pt x="3338" y="1"/>
                  </a:lnTo>
                  <a:lnTo>
                    <a:pt x="3447" y="0"/>
                  </a:lnTo>
                  <a:lnTo>
                    <a:pt x="3555" y="1"/>
                  </a:lnTo>
                  <a:lnTo>
                    <a:pt x="3664" y="2"/>
                  </a:lnTo>
                  <a:lnTo>
                    <a:pt x="3773" y="5"/>
                  </a:lnTo>
                  <a:lnTo>
                    <a:pt x="3881" y="10"/>
                  </a:lnTo>
                  <a:lnTo>
                    <a:pt x="3990" y="15"/>
                  </a:lnTo>
                  <a:lnTo>
                    <a:pt x="4098" y="22"/>
                  </a:lnTo>
                  <a:lnTo>
                    <a:pt x="4207" y="30"/>
                  </a:lnTo>
                  <a:lnTo>
                    <a:pt x="4315" y="40"/>
                  </a:lnTo>
                  <a:lnTo>
                    <a:pt x="4425" y="51"/>
                  </a:lnTo>
                  <a:lnTo>
                    <a:pt x="4533" y="63"/>
                  </a:lnTo>
                  <a:lnTo>
                    <a:pt x="4642" y="76"/>
                  </a:lnTo>
                  <a:lnTo>
                    <a:pt x="4752" y="90"/>
                  </a:lnTo>
                  <a:lnTo>
                    <a:pt x="4860" y="107"/>
                  </a:lnTo>
                  <a:lnTo>
                    <a:pt x="4970" y="124"/>
                  </a:lnTo>
                  <a:lnTo>
                    <a:pt x="5078" y="142"/>
                  </a:lnTo>
                  <a:lnTo>
                    <a:pt x="5188" y="161"/>
                  </a:lnTo>
                  <a:lnTo>
                    <a:pt x="5297" y="183"/>
                  </a:lnTo>
                  <a:lnTo>
                    <a:pt x="5407" y="205"/>
                  </a:lnTo>
                  <a:lnTo>
                    <a:pt x="5457" y="213"/>
                  </a:lnTo>
                  <a:lnTo>
                    <a:pt x="5506" y="222"/>
                  </a:lnTo>
                  <a:lnTo>
                    <a:pt x="5556" y="230"/>
                  </a:lnTo>
                  <a:lnTo>
                    <a:pt x="5606" y="239"/>
                  </a:lnTo>
                  <a:lnTo>
                    <a:pt x="5654" y="249"/>
                  </a:lnTo>
                  <a:lnTo>
                    <a:pt x="5704" y="259"/>
                  </a:lnTo>
                  <a:lnTo>
                    <a:pt x="5753" y="269"/>
                  </a:lnTo>
                  <a:lnTo>
                    <a:pt x="5803" y="279"/>
                  </a:lnTo>
                  <a:lnTo>
                    <a:pt x="5851" y="289"/>
                  </a:lnTo>
                  <a:lnTo>
                    <a:pt x="5900" y="300"/>
                  </a:lnTo>
                  <a:lnTo>
                    <a:pt x="5949" y="312"/>
                  </a:lnTo>
                  <a:lnTo>
                    <a:pt x="5996" y="324"/>
                  </a:lnTo>
                  <a:lnTo>
                    <a:pt x="6045" y="336"/>
                  </a:lnTo>
                  <a:lnTo>
                    <a:pt x="6094" y="348"/>
                  </a:lnTo>
                  <a:lnTo>
                    <a:pt x="6141" y="360"/>
                  </a:lnTo>
                  <a:lnTo>
                    <a:pt x="6189" y="373"/>
                  </a:lnTo>
                  <a:lnTo>
                    <a:pt x="6237" y="387"/>
                  </a:lnTo>
                  <a:lnTo>
                    <a:pt x="6284" y="399"/>
                  </a:lnTo>
                  <a:lnTo>
                    <a:pt x="6332" y="412"/>
                  </a:lnTo>
                  <a:lnTo>
                    <a:pt x="6380" y="425"/>
                  </a:lnTo>
                  <a:lnTo>
                    <a:pt x="6428" y="438"/>
                  </a:lnTo>
                  <a:lnTo>
                    <a:pt x="6475" y="452"/>
                  </a:lnTo>
                  <a:lnTo>
                    <a:pt x="6523" y="466"/>
                  </a:lnTo>
                  <a:lnTo>
                    <a:pt x="6571" y="479"/>
                  </a:lnTo>
                  <a:lnTo>
                    <a:pt x="6618" y="492"/>
                  </a:lnTo>
                  <a:lnTo>
                    <a:pt x="6666" y="506"/>
                  </a:lnTo>
                  <a:lnTo>
                    <a:pt x="6714" y="520"/>
                  </a:lnTo>
                  <a:lnTo>
                    <a:pt x="6762" y="534"/>
                  </a:lnTo>
                  <a:lnTo>
                    <a:pt x="6810" y="547"/>
                  </a:lnTo>
                  <a:lnTo>
                    <a:pt x="6858" y="561"/>
                  </a:lnTo>
                  <a:lnTo>
                    <a:pt x="6905" y="574"/>
                  </a:lnTo>
                  <a:lnTo>
                    <a:pt x="6953" y="589"/>
                  </a:lnTo>
                  <a:lnTo>
                    <a:pt x="7005" y="601"/>
                  </a:lnTo>
                  <a:lnTo>
                    <a:pt x="7057" y="614"/>
                  </a:lnTo>
                  <a:lnTo>
                    <a:pt x="7108" y="628"/>
                  </a:lnTo>
                  <a:lnTo>
                    <a:pt x="7159" y="642"/>
                  </a:lnTo>
                  <a:lnTo>
                    <a:pt x="7211" y="657"/>
                  </a:lnTo>
                  <a:lnTo>
                    <a:pt x="7262" y="671"/>
                  </a:lnTo>
                  <a:lnTo>
                    <a:pt x="7314" y="686"/>
                  </a:lnTo>
                  <a:lnTo>
                    <a:pt x="7367" y="700"/>
                  </a:lnTo>
                  <a:lnTo>
                    <a:pt x="7780" y="812"/>
                  </a:lnTo>
                  <a:lnTo>
                    <a:pt x="7891" y="828"/>
                  </a:lnTo>
                  <a:lnTo>
                    <a:pt x="8003" y="874"/>
                  </a:lnTo>
                  <a:lnTo>
                    <a:pt x="8753" y="1018"/>
                  </a:lnTo>
                  <a:lnTo>
                    <a:pt x="8843" y="1031"/>
                  </a:lnTo>
                  <a:lnTo>
                    <a:pt x="8931" y="1044"/>
                  </a:lnTo>
                  <a:lnTo>
                    <a:pt x="9019" y="1055"/>
                  </a:lnTo>
                  <a:lnTo>
                    <a:pt x="9106" y="1065"/>
                  </a:lnTo>
                  <a:lnTo>
                    <a:pt x="9192" y="1076"/>
                  </a:lnTo>
                  <a:lnTo>
                    <a:pt x="9278" y="1084"/>
                  </a:lnTo>
                  <a:lnTo>
                    <a:pt x="9363" y="1092"/>
                  </a:lnTo>
                  <a:lnTo>
                    <a:pt x="9447" y="1098"/>
                  </a:lnTo>
                  <a:lnTo>
                    <a:pt x="9530" y="1104"/>
                  </a:lnTo>
                  <a:lnTo>
                    <a:pt x="9612" y="1108"/>
                  </a:lnTo>
                  <a:lnTo>
                    <a:pt x="9694" y="1112"/>
                  </a:lnTo>
                  <a:lnTo>
                    <a:pt x="9774" y="1114"/>
                  </a:lnTo>
                  <a:lnTo>
                    <a:pt x="9855" y="1115"/>
                  </a:lnTo>
                  <a:lnTo>
                    <a:pt x="9935" y="1116"/>
                  </a:lnTo>
                  <a:lnTo>
                    <a:pt x="10013" y="1115"/>
                  </a:lnTo>
                  <a:lnTo>
                    <a:pt x="10091" y="1113"/>
                  </a:lnTo>
                  <a:lnTo>
                    <a:pt x="10141" y="1111"/>
                  </a:lnTo>
                  <a:lnTo>
                    <a:pt x="10188" y="1108"/>
                  </a:lnTo>
                  <a:lnTo>
                    <a:pt x="10235" y="1104"/>
                  </a:lnTo>
                  <a:lnTo>
                    <a:pt x="10281" y="1099"/>
                  </a:lnTo>
                  <a:lnTo>
                    <a:pt x="10324" y="1094"/>
                  </a:lnTo>
                  <a:lnTo>
                    <a:pt x="10368" y="1087"/>
                  </a:lnTo>
                  <a:lnTo>
                    <a:pt x="10409" y="1080"/>
                  </a:lnTo>
                  <a:lnTo>
                    <a:pt x="10450" y="1071"/>
                  </a:lnTo>
                  <a:lnTo>
                    <a:pt x="10489" y="1061"/>
                  </a:lnTo>
                  <a:lnTo>
                    <a:pt x="10527" y="1051"/>
                  </a:lnTo>
                  <a:lnTo>
                    <a:pt x="10564" y="1040"/>
                  </a:lnTo>
                  <a:lnTo>
                    <a:pt x="10598" y="1028"/>
                  </a:lnTo>
                  <a:lnTo>
                    <a:pt x="10633" y="1016"/>
                  </a:lnTo>
                  <a:lnTo>
                    <a:pt x="10665" y="1002"/>
                  </a:lnTo>
                  <a:lnTo>
                    <a:pt x="10697" y="987"/>
                  </a:lnTo>
                  <a:lnTo>
                    <a:pt x="10727" y="972"/>
                  </a:lnTo>
                  <a:lnTo>
                    <a:pt x="10745" y="961"/>
                  </a:lnTo>
                  <a:lnTo>
                    <a:pt x="10764" y="949"/>
                  </a:lnTo>
                  <a:lnTo>
                    <a:pt x="10780" y="937"/>
                  </a:lnTo>
                  <a:lnTo>
                    <a:pt x="10796" y="923"/>
                  </a:lnTo>
                  <a:lnTo>
                    <a:pt x="10811" y="911"/>
                  </a:lnTo>
                  <a:lnTo>
                    <a:pt x="10824" y="897"/>
                  </a:lnTo>
                  <a:lnTo>
                    <a:pt x="10838" y="884"/>
                  </a:lnTo>
                  <a:lnTo>
                    <a:pt x="10850" y="869"/>
                  </a:lnTo>
                  <a:lnTo>
                    <a:pt x="10861" y="854"/>
                  </a:lnTo>
                  <a:lnTo>
                    <a:pt x="10872" y="839"/>
                  </a:lnTo>
                  <a:lnTo>
                    <a:pt x="10881" y="823"/>
                  </a:lnTo>
                  <a:lnTo>
                    <a:pt x="10889" y="807"/>
                  </a:lnTo>
                  <a:lnTo>
                    <a:pt x="10897" y="790"/>
                  </a:lnTo>
                  <a:lnTo>
                    <a:pt x="10904" y="773"/>
                  </a:lnTo>
                  <a:lnTo>
                    <a:pt x="10910" y="756"/>
                  </a:lnTo>
                  <a:lnTo>
                    <a:pt x="10914" y="738"/>
                  </a:lnTo>
                  <a:lnTo>
                    <a:pt x="11420" y="738"/>
                  </a:lnTo>
                  <a:lnTo>
                    <a:pt x="11418" y="765"/>
                  </a:lnTo>
                  <a:lnTo>
                    <a:pt x="11415" y="792"/>
                  </a:lnTo>
                  <a:lnTo>
                    <a:pt x="11411" y="817"/>
                  </a:lnTo>
                  <a:lnTo>
                    <a:pt x="11406" y="843"/>
                  </a:lnTo>
                  <a:lnTo>
                    <a:pt x="11401" y="869"/>
                  </a:lnTo>
                  <a:lnTo>
                    <a:pt x="11395" y="893"/>
                  </a:lnTo>
                  <a:lnTo>
                    <a:pt x="11387" y="917"/>
                  </a:lnTo>
                  <a:lnTo>
                    <a:pt x="11379" y="942"/>
                  </a:lnTo>
                  <a:lnTo>
                    <a:pt x="11371" y="965"/>
                  </a:lnTo>
                  <a:lnTo>
                    <a:pt x="11362" y="988"/>
                  </a:lnTo>
                  <a:lnTo>
                    <a:pt x="11352" y="1012"/>
                  </a:lnTo>
                  <a:lnTo>
                    <a:pt x="11341" y="1034"/>
                  </a:lnTo>
                  <a:lnTo>
                    <a:pt x="11330" y="1056"/>
                  </a:lnTo>
                  <a:lnTo>
                    <a:pt x="11317" y="1078"/>
                  </a:lnTo>
                  <a:lnTo>
                    <a:pt x="11304" y="1099"/>
                  </a:lnTo>
                  <a:lnTo>
                    <a:pt x="11290" y="1120"/>
                  </a:lnTo>
                  <a:lnTo>
                    <a:pt x="11276" y="1141"/>
                  </a:lnTo>
                  <a:lnTo>
                    <a:pt x="11261" y="1161"/>
                  </a:lnTo>
                  <a:lnTo>
                    <a:pt x="11244" y="1180"/>
                  </a:lnTo>
                  <a:lnTo>
                    <a:pt x="11227" y="1199"/>
                  </a:lnTo>
                  <a:lnTo>
                    <a:pt x="11210" y="1219"/>
                  </a:lnTo>
                  <a:lnTo>
                    <a:pt x="11192" y="1237"/>
                  </a:lnTo>
                  <a:lnTo>
                    <a:pt x="11172" y="1255"/>
                  </a:lnTo>
                  <a:lnTo>
                    <a:pt x="11152" y="1274"/>
                  </a:lnTo>
                  <a:lnTo>
                    <a:pt x="11132" y="1291"/>
                  </a:lnTo>
                  <a:lnTo>
                    <a:pt x="11111" y="1308"/>
                  </a:lnTo>
                  <a:lnTo>
                    <a:pt x="11088" y="1324"/>
                  </a:lnTo>
                  <a:lnTo>
                    <a:pt x="11066" y="1340"/>
                  </a:lnTo>
                  <a:lnTo>
                    <a:pt x="11042" y="1357"/>
                  </a:lnTo>
                  <a:lnTo>
                    <a:pt x="11017" y="1372"/>
                  </a:lnTo>
                  <a:lnTo>
                    <a:pt x="10992" y="1387"/>
                  </a:lnTo>
                  <a:lnTo>
                    <a:pt x="10966" y="1401"/>
                  </a:lnTo>
                  <a:lnTo>
                    <a:pt x="10928" y="1421"/>
                  </a:lnTo>
                  <a:lnTo>
                    <a:pt x="10887" y="1440"/>
                  </a:lnTo>
                  <a:lnTo>
                    <a:pt x="10844" y="1457"/>
                  </a:lnTo>
                  <a:lnTo>
                    <a:pt x="10799" y="1473"/>
                  </a:lnTo>
                  <a:lnTo>
                    <a:pt x="10752" y="1490"/>
                  </a:lnTo>
                  <a:lnTo>
                    <a:pt x="10705" y="1505"/>
                  </a:lnTo>
                  <a:lnTo>
                    <a:pt x="10654" y="1519"/>
                  </a:lnTo>
                  <a:lnTo>
                    <a:pt x="10601" y="1532"/>
                  </a:lnTo>
                  <a:lnTo>
                    <a:pt x="10546" y="1544"/>
                  </a:lnTo>
                  <a:lnTo>
                    <a:pt x="10490" y="1557"/>
                  </a:lnTo>
                  <a:lnTo>
                    <a:pt x="10431" y="1567"/>
                  </a:lnTo>
                  <a:lnTo>
                    <a:pt x="10370" y="1577"/>
                  </a:lnTo>
                  <a:lnTo>
                    <a:pt x="10307" y="1586"/>
                  </a:lnTo>
                  <a:lnTo>
                    <a:pt x="10243" y="1594"/>
                  </a:lnTo>
                  <a:lnTo>
                    <a:pt x="10176" y="1601"/>
                  </a:lnTo>
                  <a:lnTo>
                    <a:pt x="10107" y="1608"/>
                  </a:lnTo>
                  <a:lnTo>
                    <a:pt x="10039" y="1612"/>
                  </a:lnTo>
                  <a:lnTo>
                    <a:pt x="9972" y="1615"/>
                  </a:lnTo>
                  <a:lnTo>
                    <a:pt x="9904" y="1618"/>
                  </a:lnTo>
                  <a:lnTo>
                    <a:pt x="9837" y="1620"/>
                  </a:lnTo>
                  <a:lnTo>
                    <a:pt x="9770" y="1622"/>
                  </a:lnTo>
                  <a:lnTo>
                    <a:pt x="9703" y="1622"/>
                  </a:lnTo>
                  <a:lnTo>
                    <a:pt x="9636" y="1622"/>
                  </a:lnTo>
                  <a:lnTo>
                    <a:pt x="9569" y="1620"/>
                  </a:lnTo>
                  <a:lnTo>
                    <a:pt x="9504" y="1618"/>
                  </a:lnTo>
                  <a:lnTo>
                    <a:pt x="9438" y="1614"/>
                  </a:lnTo>
                  <a:lnTo>
                    <a:pt x="9372" y="1609"/>
                  </a:lnTo>
                  <a:lnTo>
                    <a:pt x="9307" y="1603"/>
                  </a:lnTo>
                  <a:lnTo>
                    <a:pt x="9241" y="1596"/>
                  </a:lnTo>
                  <a:lnTo>
                    <a:pt x="9176" y="1588"/>
                  </a:lnTo>
                  <a:lnTo>
                    <a:pt x="9111" y="1579"/>
                  </a:lnTo>
                  <a:lnTo>
                    <a:pt x="9047" y="1568"/>
                  </a:lnTo>
                  <a:lnTo>
                    <a:pt x="8068" y="1385"/>
                  </a:lnTo>
                  <a:lnTo>
                    <a:pt x="7399" y="1225"/>
                  </a:lnTo>
                  <a:lnTo>
                    <a:pt x="7349" y="1209"/>
                  </a:lnTo>
                  <a:lnTo>
                    <a:pt x="7292" y="1192"/>
                  </a:lnTo>
                  <a:lnTo>
                    <a:pt x="7229" y="1175"/>
                  </a:lnTo>
                  <a:lnTo>
                    <a:pt x="7160" y="1157"/>
                  </a:lnTo>
                  <a:lnTo>
                    <a:pt x="7085" y="1137"/>
                  </a:lnTo>
                  <a:lnTo>
                    <a:pt x="7005" y="1115"/>
                  </a:lnTo>
                  <a:lnTo>
                    <a:pt x="6918" y="1092"/>
                  </a:lnTo>
                  <a:lnTo>
                    <a:pt x="6825" y="1067"/>
                  </a:lnTo>
                  <a:lnTo>
                    <a:pt x="6780" y="1054"/>
                  </a:lnTo>
                  <a:lnTo>
                    <a:pt x="6733" y="1041"/>
                  </a:lnTo>
                  <a:lnTo>
                    <a:pt x="6686" y="1028"/>
                  </a:lnTo>
                  <a:lnTo>
                    <a:pt x="6640" y="1015"/>
                  </a:lnTo>
                  <a:lnTo>
                    <a:pt x="6593" y="1002"/>
                  </a:lnTo>
                  <a:lnTo>
                    <a:pt x="6546" y="988"/>
                  </a:lnTo>
                  <a:lnTo>
                    <a:pt x="6500" y="974"/>
                  </a:lnTo>
                  <a:lnTo>
                    <a:pt x="6452" y="961"/>
                  </a:lnTo>
                  <a:lnTo>
                    <a:pt x="6405" y="948"/>
                  </a:lnTo>
                  <a:lnTo>
                    <a:pt x="6358" y="936"/>
                  </a:lnTo>
                  <a:lnTo>
                    <a:pt x="6310" y="922"/>
                  </a:lnTo>
                  <a:lnTo>
                    <a:pt x="6262" y="909"/>
                  </a:lnTo>
                  <a:lnTo>
                    <a:pt x="6214" y="897"/>
                  </a:lnTo>
                  <a:lnTo>
                    <a:pt x="6167" y="884"/>
                  </a:lnTo>
                  <a:lnTo>
                    <a:pt x="6118" y="872"/>
                  </a:lnTo>
                  <a:lnTo>
                    <a:pt x="6069" y="861"/>
                  </a:lnTo>
                  <a:lnTo>
                    <a:pt x="6021" y="848"/>
                  </a:lnTo>
                  <a:lnTo>
                    <a:pt x="5972" y="836"/>
                  </a:lnTo>
                  <a:lnTo>
                    <a:pt x="5924" y="824"/>
                  </a:lnTo>
                  <a:lnTo>
                    <a:pt x="5876" y="813"/>
                  </a:lnTo>
                  <a:lnTo>
                    <a:pt x="5828" y="802"/>
                  </a:lnTo>
                  <a:lnTo>
                    <a:pt x="5779" y="790"/>
                  </a:lnTo>
                  <a:lnTo>
                    <a:pt x="5732" y="779"/>
                  </a:lnTo>
                  <a:lnTo>
                    <a:pt x="5685" y="768"/>
                  </a:lnTo>
                  <a:lnTo>
                    <a:pt x="5637" y="757"/>
                  </a:lnTo>
                  <a:lnTo>
                    <a:pt x="5591" y="746"/>
                  </a:lnTo>
                  <a:lnTo>
                    <a:pt x="5543" y="736"/>
                  </a:lnTo>
                  <a:lnTo>
                    <a:pt x="5496" y="725"/>
                  </a:lnTo>
                  <a:lnTo>
                    <a:pt x="5450" y="714"/>
                  </a:lnTo>
                  <a:lnTo>
                    <a:pt x="5404" y="704"/>
                  </a:lnTo>
                  <a:lnTo>
                    <a:pt x="5357" y="694"/>
                  </a:lnTo>
                  <a:lnTo>
                    <a:pt x="5312" y="684"/>
                  </a:lnTo>
                  <a:lnTo>
                    <a:pt x="5206" y="664"/>
                  </a:lnTo>
                  <a:lnTo>
                    <a:pt x="5101" y="644"/>
                  </a:lnTo>
                  <a:lnTo>
                    <a:pt x="4995" y="626"/>
                  </a:lnTo>
                  <a:lnTo>
                    <a:pt x="4891" y="609"/>
                  </a:lnTo>
                  <a:lnTo>
                    <a:pt x="4786" y="594"/>
                  </a:lnTo>
                  <a:lnTo>
                    <a:pt x="4682" y="579"/>
                  </a:lnTo>
                  <a:lnTo>
                    <a:pt x="4577" y="566"/>
                  </a:lnTo>
                  <a:lnTo>
                    <a:pt x="4473" y="554"/>
                  </a:lnTo>
                  <a:lnTo>
                    <a:pt x="4368" y="543"/>
                  </a:lnTo>
                  <a:lnTo>
                    <a:pt x="4264" y="534"/>
                  </a:lnTo>
                  <a:lnTo>
                    <a:pt x="4160" y="525"/>
                  </a:lnTo>
                  <a:lnTo>
                    <a:pt x="4057" y="518"/>
                  </a:lnTo>
                  <a:lnTo>
                    <a:pt x="3953" y="511"/>
                  </a:lnTo>
                  <a:lnTo>
                    <a:pt x="3850" y="506"/>
                  </a:lnTo>
                  <a:lnTo>
                    <a:pt x="3746" y="503"/>
                  </a:lnTo>
                  <a:lnTo>
                    <a:pt x="3643" y="500"/>
                  </a:lnTo>
                  <a:lnTo>
                    <a:pt x="3540" y="499"/>
                  </a:lnTo>
                  <a:lnTo>
                    <a:pt x="3438" y="498"/>
                  </a:lnTo>
                  <a:lnTo>
                    <a:pt x="3334" y="499"/>
                  </a:lnTo>
                  <a:lnTo>
                    <a:pt x="3232" y="502"/>
                  </a:lnTo>
                  <a:lnTo>
                    <a:pt x="3129" y="505"/>
                  </a:lnTo>
                  <a:lnTo>
                    <a:pt x="3028" y="509"/>
                  </a:lnTo>
                  <a:lnTo>
                    <a:pt x="2925" y="515"/>
                  </a:lnTo>
                  <a:lnTo>
                    <a:pt x="2824" y="523"/>
                  </a:lnTo>
                  <a:lnTo>
                    <a:pt x="2721" y="531"/>
                  </a:lnTo>
                  <a:lnTo>
                    <a:pt x="2620" y="540"/>
                  </a:lnTo>
                  <a:lnTo>
                    <a:pt x="2519" y="550"/>
                  </a:lnTo>
                  <a:lnTo>
                    <a:pt x="2417" y="562"/>
                  </a:lnTo>
                  <a:lnTo>
                    <a:pt x="2317" y="575"/>
                  </a:lnTo>
                  <a:lnTo>
                    <a:pt x="2215" y="590"/>
                  </a:lnTo>
                  <a:lnTo>
                    <a:pt x="2115" y="605"/>
                  </a:lnTo>
                  <a:lnTo>
                    <a:pt x="2013" y="621"/>
                  </a:lnTo>
                  <a:lnTo>
                    <a:pt x="1952" y="631"/>
                  </a:lnTo>
                  <a:lnTo>
                    <a:pt x="1892" y="642"/>
                  </a:lnTo>
                  <a:lnTo>
                    <a:pt x="1830" y="656"/>
                  </a:lnTo>
                  <a:lnTo>
                    <a:pt x="1768" y="669"/>
                  </a:lnTo>
                  <a:lnTo>
                    <a:pt x="1705" y="683"/>
                  </a:lnTo>
                  <a:lnTo>
                    <a:pt x="1642" y="698"/>
                  </a:lnTo>
                  <a:lnTo>
                    <a:pt x="1579" y="713"/>
                  </a:lnTo>
                  <a:lnTo>
                    <a:pt x="1515" y="731"/>
                  </a:lnTo>
                  <a:lnTo>
                    <a:pt x="1451" y="749"/>
                  </a:lnTo>
                  <a:lnTo>
                    <a:pt x="1386" y="767"/>
                  </a:lnTo>
                  <a:lnTo>
                    <a:pt x="1321" y="787"/>
                  </a:lnTo>
                  <a:lnTo>
                    <a:pt x="1256" y="808"/>
                  </a:lnTo>
                  <a:lnTo>
                    <a:pt x="1191" y="829"/>
                  </a:lnTo>
                  <a:lnTo>
                    <a:pt x="1124" y="852"/>
                  </a:lnTo>
                  <a:lnTo>
                    <a:pt x="1058" y="876"/>
                  </a:lnTo>
                  <a:lnTo>
                    <a:pt x="990" y="900"/>
                  </a:lnTo>
                  <a:lnTo>
                    <a:pt x="0" y="817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38"/>
            <p:cNvSpPr>
              <a:spLocks/>
            </p:cNvSpPr>
            <p:nvPr/>
          </p:nvSpPr>
          <p:spPr bwMode="auto">
            <a:xfrm>
              <a:off x="1816" y="2812"/>
              <a:ext cx="142" cy="143"/>
            </a:xfrm>
            <a:custGeom>
              <a:avLst/>
              <a:gdLst>
                <a:gd name="T0" fmla="*/ 139 w 2568"/>
                <a:gd name="T1" fmla="*/ 0 h 2578"/>
                <a:gd name="T2" fmla="*/ 341 w 2568"/>
                <a:gd name="T3" fmla="*/ 6 h 2578"/>
                <a:gd name="T4" fmla="*/ 536 w 2568"/>
                <a:gd name="T5" fmla="*/ 27 h 2578"/>
                <a:gd name="T6" fmla="*/ 723 w 2568"/>
                <a:gd name="T7" fmla="*/ 64 h 2578"/>
                <a:gd name="T8" fmla="*/ 905 w 2568"/>
                <a:gd name="T9" fmla="*/ 115 h 2578"/>
                <a:gd name="T10" fmla="*/ 1078 w 2568"/>
                <a:gd name="T11" fmla="*/ 181 h 2578"/>
                <a:gd name="T12" fmla="*/ 1246 w 2568"/>
                <a:gd name="T13" fmla="*/ 263 h 2578"/>
                <a:gd name="T14" fmla="*/ 1406 w 2568"/>
                <a:gd name="T15" fmla="*/ 359 h 2578"/>
                <a:gd name="T16" fmla="*/ 1559 w 2568"/>
                <a:gd name="T17" fmla="*/ 470 h 2578"/>
                <a:gd name="T18" fmla="*/ 1706 w 2568"/>
                <a:gd name="T19" fmla="*/ 595 h 2578"/>
                <a:gd name="T20" fmla="*/ 1845 w 2568"/>
                <a:gd name="T21" fmla="*/ 735 h 2578"/>
                <a:gd name="T22" fmla="*/ 1965 w 2568"/>
                <a:gd name="T23" fmla="*/ 873 h 2578"/>
                <a:gd name="T24" fmla="*/ 2073 w 2568"/>
                <a:gd name="T25" fmla="*/ 1018 h 2578"/>
                <a:gd name="T26" fmla="*/ 2171 w 2568"/>
                <a:gd name="T27" fmla="*/ 1170 h 2578"/>
                <a:gd name="T28" fmla="*/ 2258 w 2568"/>
                <a:gd name="T29" fmla="*/ 1329 h 2578"/>
                <a:gd name="T30" fmla="*/ 2334 w 2568"/>
                <a:gd name="T31" fmla="*/ 1495 h 2578"/>
                <a:gd name="T32" fmla="*/ 2400 w 2568"/>
                <a:gd name="T33" fmla="*/ 1669 h 2578"/>
                <a:gd name="T34" fmla="*/ 2456 w 2568"/>
                <a:gd name="T35" fmla="*/ 1850 h 2578"/>
                <a:gd name="T36" fmla="*/ 2501 w 2568"/>
                <a:gd name="T37" fmla="*/ 2037 h 2578"/>
                <a:gd name="T38" fmla="*/ 2535 w 2568"/>
                <a:gd name="T39" fmla="*/ 2232 h 2578"/>
                <a:gd name="T40" fmla="*/ 2559 w 2568"/>
                <a:gd name="T41" fmla="*/ 2435 h 2578"/>
                <a:gd name="T42" fmla="*/ 2071 w 2568"/>
                <a:gd name="T43" fmla="*/ 2578 h 2578"/>
                <a:gd name="T44" fmla="*/ 2055 w 2568"/>
                <a:gd name="T45" fmla="*/ 2406 h 2578"/>
                <a:gd name="T46" fmla="*/ 2033 w 2568"/>
                <a:gd name="T47" fmla="*/ 2240 h 2578"/>
                <a:gd name="T48" fmla="*/ 2001 w 2568"/>
                <a:gd name="T49" fmla="*/ 2080 h 2578"/>
                <a:gd name="T50" fmla="*/ 1961 w 2568"/>
                <a:gd name="T51" fmla="*/ 1927 h 2578"/>
                <a:gd name="T52" fmla="*/ 1913 w 2568"/>
                <a:gd name="T53" fmla="*/ 1781 h 2578"/>
                <a:gd name="T54" fmla="*/ 1857 w 2568"/>
                <a:gd name="T55" fmla="*/ 1641 h 2578"/>
                <a:gd name="T56" fmla="*/ 1792 w 2568"/>
                <a:gd name="T57" fmla="*/ 1507 h 2578"/>
                <a:gd name="T58" fmla="*/ 1718 w 2568"/>
                <a:gd name="T59" fmla="*/ 1379 h 2578"/>
                <a:gd name="T60" fmla="*/ 1636 w 2568"/>
                <a:gd name="T61" fmla="*/ 1258 h 2578"/>
                <a:gd name="T62" fmla="*/ 1546 w 2568"/>
                <a:gd name="T63" fmla="*/ 1143 h 2578"/>
                <a:gd name="T64" fmla="*/ 1444 w 2568"/>
                <a:gd name="T65" fmla="*/ 1033 h 2578"/>
                <a:gd name="T66" fmla="*/ 1329 w 2568"/>
                <a:gd name="T67" fmla="*/ 926 h 2578"/>
                <a:gd name="T68" fmla="*/ 1209 w 2568"/>
                <a:gd name="T69" fmla="*/ 831 h 2578"/>
                <a:gd name="T70" fmla="*/ 1084 w 2568"/>
                <a:gd name="T71" fmla="*/ 748 h 2578"/>
                <a:gd name="T72" fmla="*/ 954 w 2568"/>
                <a:gd name="T73" fmla="*/ 676 h 2578"/>
                <a:gd name="T74" fmla="*/ 818 w 2568"/>
                <a:gd name="T75" fmla="*/ 615 h 2578"/>
                <a:gd name="T76" fmla="*/ 677 w 2568"/>
                <a:gd name="T77" fmla="*/ 565 h 2578"/>
                <a:gd name="T78" fmla="*/ 531 w 2568"/>
                <a:gd name="T79" fmla="*/ 526 h 2578"/>
                <a:gd name="T80" fmla="*/ 379 w 2568"/>
                <a:gd name="T81" fmla="*/ 499 h 2578"/>
                <a:gd name="T82" fmla="*/ 223 w 2568"/>
                <a:gd name="T83" fmla="*/ 484 h 2578"/>
                <a:gd name="T84" fmla="*/ 62 w 2568"/>
                <a:gd name="T85" fmla="*/ 479 h 2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8" h="2578">
                  <a:moveTo>
                    <a:pt x="0" y="4"/>
                  </a:moveTo>
                  <a:lnTo>
                    <a:pt x="70" y="1"/>
                  </a:lnTo>
                  <a:lnTo>
                    <a:pt x="139" y="0"/>
                  </a:lnTo>
                  <a:lnTo>
                    <a:pt x="207" y="0"/>
                  </a:lnTo>
                  <a:lnTo>
                    <a:pt x="274" y="2"/>
                  </a:lnTo>
                  <a:lnTo>
                    <a:pt x="341" y="6"/>
                  </a:lnTo>
                  <a:lnTo>
                    <a:pt x="406" y="12"/>
                  </a:lnTo>
                  <a:lnTo>
                    <a:pt x="471" y="19"/>
                  </a:lnTo>
                  <a:lnTo>
                    <a:pt x="536" y="27"/>
                  </a:lnTo>
                  <a:lnTo>
                    <a:pt x="599" y="38"/>
                  </a:lnTo>
                  <a:lnTo>
                    <a:pt x="661" y="50"/>
                  </a:lnTo>
                  <a:lnTo>
                    <a:pt x="723" y="64"/>
                  </a:lnTo>
                  <a:lnTo>
                    <a:pt x="784" y="80"/>
                  </a:lnTo>
                  <a:lnTo>
                    <a:pt x="845" y="96"/>
                  </a:lnTo>
                  <a:lnTo>
                    <a:pt x="905" y="115"/>
                  </a:lnTo>
                  <a:lnTo>
                    <a:pt x="964" y="136"/>
                  </a:lnTo>
                  <a:lnTo>
                    <a:pt x="1022" y="158"/>
                  </a:lnTo>
                  <a:lnTo>
                    <a:pt x="1078" y="181"/>
                  </a:lnTo>
                  <a:lnTo>
                    <a:pt x="1135" y="207"/>
                  </a:lnTo>
                  <a:lnTo>
                    <a:pt x="1191" y="234"/>
                  </a:lnTo>
                  <a:lnTo>
                    <a:pt x="1246" y="263"/>
                  </a:lnTo>
                  <a:lnTo>
                    <a:pt x="1301" y="293"/>
                  </a:lnTo>
                  <a:lnTo>
                    <a:pt x="1353" y="325"/>
                  </a:lnTo>
                  <a:lnTo>
                    <a:pt x="1406" y="359"/>
                  </a:lnTo>
                  <a:lnTo>
                    <a:pt x="1458" y="394"/>
                  </a:lnTo>
                  <a:lnTo>
                    <a:pt x="1510" y="431"/>
                  </a:lnTo>
                  <a:lnTo>
                    <a:pt x="1559" y="470"/>
                  </a:lnTo>
                  <a:lnTo>
                    <a:pt x="1609" y="510"/>
                  </a:lnTo>
                  <a:lnTo>
                    <a:pt x="1658" y="552"/>
                  </a:lnTo>
                  <a:lnTo>
                    <a:pt x="1706" y="595"/>
                  </a:lnTo>
                  <a:lnTo>
                    <a:pt x="1753" y="640"/>
                  </a:lnTo>
                  <a:lnTo>
                    <a:pt x="1800" y="688"/>
                  </a:lnTo>
                  <a:lnTo>
                    <a:pt x="1845" y="735"/>
                  </a:lnTo>
                  <a:lnTo>
                    <a:pt x="1886" y="781"/>
                  </a:lnTo>
                  <a:lnTo>
                    <a:pt x="1927" y="827"/>
                  </a:lnTo>
                  <a:lnTo>
                    <a:pt x="1965" y="873"/>
                  </a:lnTo>
                  <a:lnTo>
                    <a:pt x="2002" y="921"/>
                  </a:lnTo>
                  <a:lnTo>
                    <a:pt x="2038" y="969"/>
                  </a:lnTo>
                  <a:lnTo>
                    <a:pt x="2073" y="1018"/>
                  </a:lnTo>
                  <a:lnTo>
                    <a:pt x="2107" y="1068"/>
                  </a:lnTo>
                  <a:lnTo>
                    <a:pt x="2140" y="1118"/>
                  </a:lnTo>
                  <a:lnTo>
                    <a:pt x="2171" y="1170"/>
                  </a:lnTo>
                  <a:lnTo>
                    <a:pt x="2202" y="1223"/>
                  </a:lnTo>
                  <a:lnTo>
                    <a:pt x="2230" y="1275"/>
                  </a:lnTo>
                  <a:lnTo>
                    <a:pt x="2258" y="1329"/>
                  </a:lnTo>
                  <a:lnTo>
                    <a:pt x="2285" y="1384"/>
                  </a:lnTo>
                  <a:lnTo>
                    <a:pt x="2310" y="1439"/>
                  </a:lnTo>
                  <a:lnTo>
                    <a:pt x="2334" y="1495"/>
                  </a:lnTo>
                  <a:lnTo>
                    <a:pt x="2358" y="1552"/>
                  </a:lnTo>
                  <a:lnTo>
                    <a:pt x="2380" y="1610"/>
                  </a:lnTo>
                  <a:lnTo>
                    <a:pt x="2400" y="1669"/>
                  </a:lnTo>
                  <a:lnTo>
                    <a:pt x="2421" y="1728"/>
                  </a:lnTo>
                  <a:lnTo>
                    <a:pt x="2439" y="1789"/>
                  </a:lnTo>
                  <a:lnTo>
                    <a:pt x="2456" y="1850"/>
                  </a:lnTo>
                  <a:lnTo>
                    <a:pt x="2472" y="1912"/>
                  </a:lnTo>
                  <a:lnTo>
                    <a:pt x="2488" y="1973"/>
                  </a:lnTo>
                  <a:lnTo>
                    <a:pt x="2501" y="2037"/>
                  </a:lnTo>
                  <a:lnTo>
                    <a:pt x="2513" y="2101"/>
                  </a:lnTo>
                  <a:lnTo>
                    <a:pt x="2525" y="2166"/>
                  </a:lnTo>
                  <a:lnTo>
                    <a:pt x="2535" y="2232"/>
                  </a:lnTo>
                  <a:lnTo>
                    <a:pt x="2543" y="2299"/>
                  </a:lnTo>
                  <a:lnTo>
                    <a:pt x="2552" y="2366"/>
                  </a:lnTo>
                  <a:lnTo>
                    <a:pt x="2559" y="2435"/>
                  </a:lnTo>
                  <a:lnTo>
                    <a:pt x="2564" y="2504"/>
                  </a:lnTo>
                  <a:lnTo>
                    <a:pt x="2568" y="2574"/>
                  </a:lnTo>
                  <a:lnTo>
                    <a:pt x="2071" y="2578"/>
                  </a:lnTo>
                  <a:lnTo>
                    <a:pt x="2067" y="2520"/>
                  </a:lnTo>
                  <a:lnTo>
                    <a:pt x="2062" y="2463"/>
                  </a:lnTo>
                  <a:lnTo>
                    <a:pt x="2055" y="2406"/>
                  </a:lnTo>
                  <a:lnTo>
                    <a:pt x="2049" y="2350"/>
                  </a:lnTo>
                  <a:lnTo>
                    <a:pt x="2041" y="2294"/>
                  </a:lnTo>
                  <a:lnTo>
                    <a:pt x="2033" y="2240"/>
                  </a:lnTo>
                  <a:lnTo>
                    <a:pt x="2023" y="2186"/>
                  </a:lnTo>
                  <a:lnTo>
                    <a:pt x="2013" y="2133"/>
                  </a:lnTo>
                  <a:lnTo>
                    <a:pt x="2001" y="2080"/>
                  </a:lnTo>
                  <a:lnTo>
                    <a:pt x="1988" y="2028"/>
                  </a:lnTo>
                  <a:lnTo>
                    <a:pt x="1975" y="1977"/>
                  </a:lnTo>
                  <a:lnTo>
                    <a:pt x="1961" y="1927"/>
                  </a:lnTo>
                  <a:lnTo>
                    <a:pt x="1946" y="1878"/>
                  </a:lnTo>
                  <a:lnTo>
                    <a:pt x="1930" y="1828"/>
                  </a:lnTo>
                  <a:lnTo>
                    <a:pt x="1913" y="1781"/>
                  </a:lnTo>
                  <a:lnTo>
                    <a:pt x="1895" y="1733"/>
                  </a:lnTo>
                  <a:lnTo>
                    <a:pt x="1876" y="1686"/>
                  </a:lnTo>
                  <a:lnTo>
                    <a:pt x="1857" y="1641"/>
                  </a:lnTo>
                  <a:lnTo>
                    <a:pt x="1835" y="1595"/>
                  </a:lnTo>
                  <a:lnTo>
                    <a:pt x="1814" y="1550"/>
                  </a:lnTo>
                  <a:lnTo>
                    <a:pt x="1792" y="1507"/>
                  </a:lnTo>
                  <a:lnTo>
                    <a:pt x="1767" y="1463"/>
                  </a:lnTo>
                  <a:lnTo>
                    <a:pt x="1743" y="1420"/>
                  </a:lnTo>
                  <a:lnTo>
                    <a:pt x="1718" y="1379"/>
                  </a:lnTo>
                  <a:lnTo>
                    <a:pt x="1691" y="1338"/>
                  </a:lnTo>
                  <a:lnTo>
                    <a:pt x="1664" y="1298"/>
                  </a:lnTo>
                  <a:lnTo>
                    <a:pt x="1636" y="1258"/>
                  </a:lnTo>
                  <a:lnTo>
                    <a:pt x="1607" y="1219"/>
                  </a:lnTo>
                  <a:lnTo>
                    <a:pt x="1577" y="1181"/>
                  </a:lnTo>
                  <a:lnTo>
                    <a:pt x="1546" y="1143"/>
                  </a:lnTo>
                  <a:lnTo>
                    <a:pt x="1514" y="1107"/>
                  </a:lnTo>
                  <a:lnTo>
                    <a:pt x="1481" y="1070"/>
                  </a:lnTo>
                  <a:lnTo>
                    <a:pt x="1444" y="1033"/>
                  </a:lnTo>
                  <a:lnTo>
                    <a:pt x="1406" y="996"/>
                  </a:lnTo>
                  <a:lnTo>
                    <a:pt x="1369" y="961"/>
                  </a:lnTo>
                  <a:lnTo>
                    <a:pt x="1329" y="926"/>
                  </a:lnTo>
                  <a:lnTo>
                    <a:pt x="1289" y="893"/>
                  </a:lnTo>
                  <a:lnTo>
                    <a:pt x="1250" y="861"/>
                  </a:lnTo>
                  <a:lnTo>
                    <a:pt x="1209" y="831"/>
                  </a:lnTo>
                  <a:lnTo>
                    <a:pt x="1168" y="802"/>
                  </a:lnTo>
                  <a:lnTo>
                    <a:pt x="1126" y="774"/>
                  </a:lnTo>
                  <a:lnTo>
                    <a:pt x="1084" y="748"/>
                  </a:lnTo>
                  <a:lnTo>
                    <a:pt x="1041" y="722"/>
                  </a:lnTo>
                  <a:lnTo>
                    <a:pt x="997" y="698"/>
                  </a:lnTo>
                  <a:lnTo>
                    <a:pt x="954" y="676"/>
                  </a:lnTo>
                  <a:lnTo>
                    <a:pt x="909" y="654"/>
                  </a:lnTo>
                  <a:lnTo>
                    <a:pt x="863" y="633"/>
                  </a:lnTo>
                  <a:lnTo>
                    <a:pt x="818" y="615"/>
                  </a:lnTo>
                  <a:lnTo>
                    <a:pt x="771" y="596"/>
                  </a:lnTo>
                  <a:lnTo>
                    <a:pt x="724" y="580"/>
                  </a:lnTo>
                  <a:lnTo>
                    <a:pt x="677" y="565"/>
                  </a:lnTo>
                  <a:lnTo>
                    <a:pt x="629" y="551"/>
                  </a:lnTo>
                  <a:lnTo>
                    <a:pt x="580" y="538"/>
                  </a:lnTo>
                  <a:lnTo>
                    <a:pt x="531" y="526"/>
                  </a:lnTo>
                  <a:lnTo>
                    <a:pt x="481" y="516"/>
                  </a:lnTo>
                  <a:lnTo>
                    <a:pt x="430" y="507"/>
                  </a:lnTo>
                  <a:lnTo>
                    <a:pt x="379" y="499"/>
                  </a:lnTo>
                  <a:lnTo>
                    <a:pt x="328" y="493"/>
                  </a:lnTo>
                  <a:lnTo>
                    <a:pt x="276" y="488"/>
                  </a:lnTo>
                  <a:lnTo>
                    <a:pt x="223" y="484"/>
                  </a:lnTo>
                  <a:lnTo>
                    <a:pt x="169" y="481"/>
                  </a:lnTo>
                  <a:lnTo>
                    <a:pt x="116" y="480"/>
                  </a:lnTo>
                  <a:lnTo>
                    <a:pt x="62" y="479"/>
                  </a:lnTo>
                  <a:lnTo>
                    <a:pt x="7" y="48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Freeform 39"/>
            <p:cNvSpPr>
              <a:spLocks/>
            </p:cNvSpPr>
            <p:nvPr/>
          </p:nvSpPr>
          <p:spPr bwMode="auto">
            <a:xfrm>
              <a:off x="1719" y="2956"/>
              <a:ext cx="240" cy="220"/>
            </a:xfrm>
            <a:custGeom>
              <a:avLst/>
              <a:gdLst>
                <a:gd name="T0" fmla="*/ 4310 w 4310"/>
                <a:gd name="T1" fmla="*/ 190 h 3954"/>
                <a:gd name="T2" fmla="*/ 4303 w 4310"/>
                <a:gd name="T3" fmla="*/ 446 h 3954"/>
                <a:gd name="T4" fmla="*/ 4283 w 4310"/>
                <a:gd name="T5" fmla="*/ 696 h 3954"/>
                <a:gd name="T6" fmla="*/ 4252 w 4310"/>
                <a:gd name="T7" fmla="*/ 932 h 3954"/>
                <a:gd name="T8" fmla="*/ 4209 w 4310"/>
                <a:gd name="T9" fmla="*/ 1157 h 3954"/>
                <a:gd name="T10" fmla="*/ 4154 w 4310"/>
                <a:gd name="T11" fmla="*/ 1370 h 3954"/>
                <a:gd name="T12" fmla="*/ 4086 w 4310"/>
                <a:gd name="T13" fmla="*/ 1572 h 3954"/>
                <a:gd name="T14" fmla="*/ 4007 w 4310"/>
                <a:gd name="T15" fmla="*/ 1762 h 3954"/>
                <a:gd name="T16" fmla="*/ 3914 w 4310"/>
                <a:gd name="T17" fmla="*/ 1940 h 3954"/>
                <a:gd name="T18" fmla="*/ 3811 w 4310"/>
                <a:gd name="T19" fmla="*/ 2106 h 3954"/>
                <a:gd name="T20" fmla="*/ 3612 w 4310"/>
                <a:gd name="T21" fmla="*/ 2371 h 3954"/>
                <a:gd name="T22" fmla="*/ 3383 w 4310"/>
                <a:gd name="T23" fmla="*/ 2639 h 3954"/>
                <a:gd name="T24" fmla="*/ 3154 w 4310"/>
                <a:gd name="T25" fmla="*/ 2870 h 3954"/>
                <a:gd name="T26" fmla="*/ 2924 w 4310"/>
                <a:gd name="T27" fmla="*/ 3065 h 3954"/>
                <a:gd name="T28" fmla="*/ 2640 w 4310"/>
                <a:gd name="T29" fmla="*/ 3262 h 3954"/>
                <a:gd name="T30" fmla="*/ 2332 w 4310"/>
                <a:gd name="T31" fmla="*/ 3443 h 3954"/>
                <a:gd name="T32" fmla="*/ 2015 w 4310"/>
                <a:gd name="T33" fmla="*/ 3597 h 3954"/>
                <a:gd name="T34" fmla="*/ 1690 w 4310"/>
                <a:gd name="T35" fmla="*/ 3723 h 3954"/>
                <a:gd name="T36" fmla="*/ 1358 w 4310"/>
                <a:gd name="T37" fmla="*/ 3822 h 3954"/>
                <a:gd name="T38" fmla="*/ 1018 w 4310"/>
                <a:gd name="T39" fmla="*/ 3893 h 3954"/>
                <a:gd name="T40" fmla="*/ 669 w 4310"/>
                <a:gd name="T41" fmla="*/ 3938 h 3954"/>
                <a:gd name="T42" fmla="*/ 312 w 4310"/>
                <a:gd name="T43" fmla="*/ 3954 h 3954"/>
                <a:gd name="T44" fmla="*/ 138 w 4310"/>
                <a:gd name="T45" fmla="*/ 3951 h 3954"/>
                <a:gd name="T46" fmla="*/ 28 w 4310"/>
                <a:gd name="T47" fmla="*/ 3946 h 3954"/>
                <a:gd name="T48" fmla="*/ 63 w 4310"/>
                <a:gd name="T49" fmla="*/ 3454 h 3954"/>
                <a:gd name="T50" fmla="*/ 179 w 4310"/>
                <a:gd name="T51" fmla="*/ 3458 h 3954"/>
                <a:gd name="T52" fmla="*/ 398 w 4310"/>
                <a:gd name="T53" fmla="*/ 3456 h 3954"/>
                <a:gd name="T54" fmla="*/ 712 w 4310"/>
                <a:gd name="T55" fmla="*/ 3432 h 3954"/>
                <a:gd name="T56" fmla="*/ 1019 w 4310"/>
                <a:gd name="T57" fmla="*/ 3386 h 3954"/>
                <a:gd name="T58" fmla="*/ 1318 w 4310"/>
                <a:gd name="T59" fmla="*/ 3316 h 3954"/>
                <a:gd name="T60" fmla="*/ 1608 w 4310"/>
                <a:gd name="T61" fmla="*/ 3221 h 3954"/>
                <a:gd name="T62" fmla="*/ 1891 w 4310"/>
                <a:gd name="T63" fmla="*/ 3105 h 3954"/>
                <a:gd name="T64" fmla="*/ 2166 w 4310"/>
                <a:gd name="T65" fmla="*/ 2965 h 3954"/>
                <a:gd name="T66" fmla="*/ 2432 w 4310"/>
                <a:gd name="T67" fmla="*/ 2801 h 3954"/>
                <a:gd name="T68" fmla="*/ 2662 w 4310"/>
                <a:gd name="T69" fmla="*/ 2636 h 3954"/>
                <a:gd name="T70" fmla="*/ 2861 w 4310"/>
                <a:gd name="T71" fmla="*/ 2460 h 3954"/>
                <a:gd name="T72" fmla="*/ 3061 w 4310"/>
                <a:gd name="T73" fmla="*/ 2252 h 3954"/>
                <a:gd name="T74" fmla="*/ 3260 w 4310"/>
                <a:gd name="T75" fmla="*/ 2013 h 3954"/>
                <a:gd name="T76" fmla="*/ 3407 w 4310"/>
                <a:gd name="T77" fmla="*/ 1813 h 3954"/>
                <a:gd name="T78" fmla="*/ 3496 w 4310"/>
                <a:gd name="T79" fmla="*/ 1667 h 3954"/>
                <a:gd name="T80" fmla="*/ 3574 w 4310"/>
                <a:gd name="T81" fmla="*/ 1511 h 3954"/>
                <a:gd name="T82" fmla="*/ 3641 w 4310"/>
                <a:gd name="T83" fmla="*/ 1346 h 3954"/>
                <a:gd name="T84" fmla="*/ 3697 w 4310"/>
                <a:gd name="T85" fmla="*/ 1171 h 3954"/>
                <a:gd name="T86" fmla="*/ 3742 w 4310"/>
                <a:gd name="T87" fmla="*/ 986 h 3954"/>
                <a:gd name="T88" fmla="*/ 3775 w 4310"/>
                <a:gd name="T89" fmla="*/ 791 h 3954"/>
                <a:gd name="T90" fmla="*/ 3798 w 4310"/>
                <a:gd name="T91" fmla="*/ 587 h 3954"/>
                <a:gd name="T92" fmla="*/ 3811 w 4310"/>
                <a:gd name="T93" fmla="*/ 357 h 3954"/>
                <a:gd name="T94" fmla="*/ 3813 w 4310"/>
                <a:gd name="T95" fmla="*/ 116 h 3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10" h="3954">
                  <a:moveTo>
                    <a:pt x="4306" y="6"/>
                  </a:moveTo>
                  <a:lnTo>
                    <a:pt x="4308" y="66"/>
                  </a:lnTo>
                  <a:lnTo>
                    <a:pt x="4309" y="128"/>
                  </a:lnTo>
                  <a:lnTo>
                    <a:pt x="4310" y="190"/>
                  </a:lnTo>
                  <a:lnTo>
                    <a:pt x="4310" y="253"/>
                  </a:lnTo>
                  <a:lnTo>
                    <a:pt x="4308" y="317"/>
                  </a:lnTo>
                  <a:lnTo>
                    <a:pt x="4306" y="381"/>
                  </a:lnTo>
                  <a:lnTo>
                    <a:pt x="4303" y="446"/>
                  </a:lnTo>
                  <a:lnTo>
                    <a:pt x="4300" y="511"/>
                  </a:lnTo>
                  <a:lnTo>
                    <a:pt x="4295" y="573"/>
                  </a:lnTo>
                  <a:lnTo>
                    <a:pt x="4290" y="635"/>
                  </a:lnTo>
                  <a:lnTo>
                    <a:pt x="4283" y="696"/>
                  </a:lnTo>
                  <a:lnTo>
                    <a:pt x="4277" y="757"/>
                  </a:lnTo>
                  <a:lnTo>
                    <a:pt x="4269" y="815"/>
                  </a:lnTo>
                  <a:lnTo>
                    <a:pt x="4261" y="874"/>
                  </a:lnTo>
                  <a:lnTo>
                    <a:pt x="4252" y="932"/>
                  </a:lnTo>
                  <a:lnTo>
                    <a:pt x="4243" y="990"/>
                  </a:lnTo>
                  <a:lnTo>
                    <a:pt x="4232" y="1046"/>
                  </a:lnTo>
                  <a:lnTo>
                    <a:pt x="4221" y="1103"/>
                  </a:lnTo>
                  <a:lnTo>
                    <a:pt x="4209" y="1157"/>
                  </a:lnTo>
                  <a:lnTo>
                    <a:pt x="4196" y="1211"/>
                  </a:lnTo>
                  <a:lnTo>
                    <a:pt x="4183" y="1265"/>
                  </a:lnTo>
                  <a:lnTo>
                    <a:pt x="4169" y="1319"/>
                  </a:lnTo>
                  <a:lnTo>
                    <a:pt x="4154" y="1370"/>
                  </a:lnTo>
                  <a:lnTo>
                    <a:pt x="4137" y="1422"/>
                  </a:lnTo>
                  <a:lnTo>
                    <a:pt x="4121" y="1473"/>
                  </a:lnTo>
                  <a:lnTo>
                    <a:pt x="4104" y="1523"/>
                  </a:lnTo>
                  <a:lnTo>
                    <a:pt x="4086" y="1572"/>
                  </a:lnTo>
                  <a:lnTo>
                    <a:pt x="4067" y="1620"/>
                  </a:lnTo>
                  <a:lnTo>
                    <a:pt x="4048" y="1669"/>
                  </a:lnTo>
                  <a:lnTo>
                    <a:pt x="4028" y="1715"/>
                  </a:lnTo>
                  <a:lnTo>
                    <a:pt x="4007" y="1762"/>
                  </a:lnTo>
                  <a:lnTo>
                    <a:pt x="3984" y="1808"/>
                  </a:lnTo>
                  <a:lnTo>
                    <a:pt x="3962" y="1852"/>
                  </a:lnTo>
                  <a:lnTo>
                    <a:pt x="3939" y="1896"/>
                  </a:lnTo>
                  <a:lnTo>
                    <a:pt x="3914" y="1940"/>
                  </a:lnTo>
                  <a:lnTo>
                    <a:pt x="3890" y="1982"/>
                  </a:lnTo>
                  <a:lnTo>
                    <a:pt x="3864" y="2024"/>
                  </a:lnTo>
                  <a:lnTo>
                    <a:pt x="3838" y="2066"/>
                  </a:lnTo>
                  <a:lnTo>
                    <a:pt x="3811" y="2106"/>
                  </a:lnTo>
                  <a:lnTo>
                    <a:pt x="3782" y="2146"/>
                  </a:lnTo>
                  <a:lnTo>
                    <a:pt x="3726" y="2223"/>
                  </a:lnTo>
                  <a:lnTo>
                    <a:pt x="3669" y="2298"/>
                  </a:lnTo>
                  <a:lnTo>
                    <a:pt x="3612" y="2371"/>
                  </a:lnTo>
                  <a:lnTo>
                    <a:pt x="3554" y="2441"/>
                  </a:lnTo>
                  <a:lnTo>
                    <a:pt x="3497" y="2509"/>
                  </a:lnTo>
                  <a:lnTo>
                    <a:pt x="3440" y="2575"/>
                  </a:lnTo>
                  <a:lnTo>
                    <a:pt x="3383" y="2639"/>
                  </a:lnTo>
                  <a:lnTo>
                    <a:pt x="3326" y="2700"/>
                  </a:lnTo>
                  <a:lnTo>
                    <a:pt x="3268" y="2759"/>
                  </a:lnTo>
                  <a:lnTo>
                    <a:pt x="3211" y="2815"/>
                  </a:lnTo>
                  <a:lnTo>
                    <a:pt x="3154" y="2870"/>
                  </a:lnTo>
                  <a:lnTo>
                    <a:pt x="3097" y="2922"/>
                  </a:lnTo>
                  <a:lnTo>
                    <a:pt x="3039" y="2972"/>
                  </a:lnTo>
                  <a:lnTo>
                    <a:pt x="2982" y="3019"/>
                  </a:lnTo>
                  <a:lnTo>
                    <a:pt x="2924" y="3065"/>
                  </a:lnTo>
                  <a:lnTo>
                    <a:pt x="2866" y="3108"/>
                  </a:lnTo>
                  <a:lnTo>
                    <a:pt x="2791" y="3160"/>
                  </a:lnTo>
                  <a:lnTo>
                    <a:pt x="2716" y="3212"/>
                  </a:lnTo>
                  <a:lnTo>
                    <a:pt x="2640" y="3262"/>
                  </a:lnTo>
                  <a:lnTo>
                    <a:pt x="2564" y="3310"/>
                  </a:lnTo>
                  <a:lnTo>
                    <a:pt x="2487" y="3355"/>
                  </a:lnTo>
                  <a:lnTo>
                    <a:pt x="2410" y="3400"/>
                  </a:lnTo>
                  <a:lnTo>
                    <a:pt x="2332" y="3443"/>
                  </a:lnTo>
                  <a:lnTo>
                    <a:pt x="2253" y="3484"/>
                  </a:lnTo>
                  <a:lnTo>
                    <a:pt x="2174" y="3523"/>
                  </a:lnTo>
                  <a:lnTo>
                    <a:pt x="2095" y="3560"/>
                  </a:lnTo>
                  <a:lnTo>
                    <a:pt x="2015" y="3597"/>
                  </a:lnTo>
                  <a:lnTo>
                    <a:pt x="1935" y="3630"/>
                  </a:lnTo>
                  <a:lnTo>
                    <a:pt x="1854" y="3663"/>
                  </a:lnTo>
                  <a:lnTo>
                    <a:pt x="1773" y="3694"/>
                  </a:lnTo>
                  <a:lnTo>
                    <a:pt x="1690" y="3723"/>
                  </a:lnTo>
                  <a:lnTo>
                    <a:pt x="1608" y="3750"/>
                  </a:lnTo>
                  <a:lnTo>
                    <a:pt x="1525" y="3775"/>
                  </a:lnTo>
                  <a:lnTo>
                    <a:pt x="1442" y="3800"/>
                  </a:lnTo>
                  <a:lnTo>
                    <a:pt x="1358" y="3822"/>
                  </a:lnTo>
                  <a:lnTo>
                    <a:pt x="1273" y="3842"/>
                  </a:lnTo>
                  <a:lnTo>
                    <a:pt x="1188" y="3861"/>
                  </a:lnTo>
                  <a:lnTo>
                    <a:pt x="1103" y="3878"/>
                  </a:lnTo>
                  <a:lnTo>
                    <a:pt x="1018" y="3893"/>
                  </a:lnTo>
                  <a:lnTo>
                    <a:pt x="931" y="3907"/>
                  </a:lnTo>
                  <a:lnTo>
                    <a:pt x="844" y="3918"/>
                  </a:lnTo>
                  <a:lnTo>
                    <a:pt x="756" y="3929"/>
                  </a:lnTo>
                  <a:lnTo>
                    <a:pt x="669" y="3938"/>
                  </a:lnTo>
                  <a:lnTo>
                    <a:pt x="580" y="3944"/>
                  </a:lnTo>
                  <a:lnTo>
                    <a:pt x="491" y="3949"/>
                  </a:lnTo>
                  <a:lnTo>
                    <a:pt x="402" y="3952"/>
                  </a:lnTo>
                  <a:lnTo>
                    <a:pt x="312" y="3954"/>
                  </a:lnTo>
                  <a:lnTo>
                    <a:pt x="221" y="3954"/>
                  </a:lnTo>
                  <a:lnTo>
                    <a:pt x="193" y="3953"/>
                  </a:lnTo>
                  <a:lnTo>
                    <a:pt x="166" y="3952"/>
                  </a:lnTo>
                  <a:lnTo>
                    <a:pt x="138" y="3951"/>
                  </a:lnTo>
                  <a:lnTo>
                    <a:pt x="110" y="3950"/>
                  </a:lnTo>
                  <a:lnTo>
                    <a:pt x="82" y="3949"/>
                  </a:lnTo>
                  <a:lnTo>
                    <a:pt x="55" y="3948"/>
                  </a:lnTo>
                  <a:lnTo>
                    <a:pt x="28" y="3946"/>
                  </a:lnTo>
                  <a:lnTo>
                    <a:pt x="0" y="3945"/>
                  </a:lnTo>
                  <a:lnTo>
                    <a:pt x="5" y="3451"/>
                  </a:lnTo>
                  <a:lnTo>
                    <a:pt x="34" y="3452"/>
                  </a:lnTo>
                  <a:lnTo>
                    <a:pt x="63" y="3454"/>
                  </a:lnTo>
                  <a:lnTo>
                    <a:pt x="91" y="3455"/>
                  </a:lnTo>
                  <a:lnTo>
                    <a:pt x="121" y="3456"/>
                  </a:lnTo>
                  <a:lnTo>
                    <a:pt x="149" y="3457"/>
                  </a:lnTo>
                  <a:lnTo>
                    <a:pt x="179" y="3458"/>
                  </a:lnTo>
                  <a:lnTo>
                    <a:pt x="208" y="3459"/>
                  </a:lnTo>
                  <a:lnTo>
                    <a:pt x="238" y="3459"/>
                  </a:lnTo>
                  <a:lnTo>
                    <a:pt x="318" y="3458"/>
                  </a:lnTo>
                  <a:lnTo>
                    <a:pt x="398" y="3456"/>
                  </a:lnTo>
                  <a:lnTo>
                    <a:pt x="477" y="3452"/>
                  </a:lnTo>
                  <a:lnTo>
                    <a:pt x="556" y="3447"/>
                  </a:lnTo>
                  <a:lnTo>
                    <a:pt x="634" y="3441"/>
                  </a:lnTo>
                  <a:lnTo>
                    <a:pt x="712" y="3432"/>
                  </a:lnTo>
                  <a:lnTo>
                    <a:pt x="789" y="3423"/>
                  </a:lnTo>
                  <a:lnTo>
                    <a:pt x="867" y="3412"/>
                  </a:lnTo>
                  <a:lnTo>
                    <a:pt x="943" y="3400"/>
                  </a:lnTo>
                  <a:lnTo>
                    <a:pt x="1019" y="3386"/>
                  </a:lnTo>
                  <a:lnTo>
                    <a:pt x="1094" y="3371"/>
                  </a:lnTo>
                  <a:lnTo>
                    <a:pt x="1169" y="3353"/>
                  </a:lnTo>
                  <a:lnTo>
                    <a:pt x="1244" y="3335"/>
                  </a:lnTo>
                  <a:lnTo>
                    <a:pt x="1318" y="3316"/>
                  </a:lnTo>
                  <a:lnTo>
                    <a:pt x="1391" y="3294"/>
                  </a:lnTo>
                  <a:lnTo>
                    <a:pt x="1464" y="3271"/>
                  </a:lnTo>
                  <a:lnTo>
                    <a:pt x="1536" y="3248"/>
                  </a:lnTo>
                  <a:lnTo>
                    <a:pt x="1608" y="3221"/>
                  </a:lnTo>
                  <a:lnTo>
                    <a:pt x="1680" y="3195"/>
                  </a:lnTo>
                  <a:lnTo>
                    <a:pt x="1751" y="3167"/>
                  </a:lnTo>
                  <a:lnTo>
                    <a:pt x="1821" y="3136"/>
                  </a:lnTo>
                  <a:lnTo>
                    <a:pt x="1891" y="3105"/>
                  </a:lnTo>
                  <a:lnTo>
                    <a:pt x="1960" y="3072"/>
                  </a:lnTo>
                  <a:lnTo>
                    <a:pt x="2029" y="3038"/>
                  </a:lnTo>
                  <a:lnTo>
                    <a:pt x="2098" y="3002"/>
                  </a:lnTo>
                  <a:lnTo>
                    <a:pt x="2166" y="2965"/>
                  </a:lnTo>
                  <a:lnTo>
                    <a:pt x="2233" y="2926"/>
                  </a:lnTo>
                  <a:lnTo>
                    <a:pt x="2300" y="2885"/>
                  </a:lnTo>
                  <a:lnTo>
                    <a:pt x="2366" y="2844"/>
                  </a:lnTo>
                  <a:lnTo>
                    <a:pt x="2432" y="2801"/>
                  </a:lnTo>
                  <a:lnTo>
                    <a:pt x="2497" y="2757"/>
                  </a:lnTo>
                  <a:lnTo>
                    <a:pt x="2562" y="2711"/>
                  </a:lnTo>
                  <a:lnTo>
                    <a:pt x="2612" y="2674"/>
                  </a:lnTo>
                  <a:lnTo>
                    <a:pt x="2662" y="2636"/>
                  </a:lnTo>
                  <a:lnTo>
                    <a:pt x="2712" y="2594"/>
                  </a:lnTo>
                  <a:lnTo>
                    <a:pt x="2762" y="2552"/>
                  </a:lnTo>
                  <a:lnTo>
                    <a:pt x="2811" y="2507"/>
                  </a:lnTo>
                  <a:lnTo>
                    <a:pt x="2861" y="2460"/>
                  </a:lnTo>
                  <a:lnTo>
                    <a:pt x="2912" y="2412"/>
                  </a:lnTo>
                  <a:lnTo>
                    <a:pt x="2962" y="2361"/>
                  </a:lnTo>
                  <a:lnTo>
                    <a:pt x="3011" y="2308"/>
                  </a:lnTo>
                  <a:lnTo>
                    <a:pt x="3061" y="2252"/>
                  </a:lnTo>
                  <a:lnTo>
                    <a:pt x="3111" y="2195"/>
                  </a:lnTo>
                  <a:lnTo>
                    <a:pt x="3160" y="2137"/>
                  </a:lnTo>
                  <a:lnTo>
                    <a:pt x="3210" y="2076"/>
                  </a:lnTo>
                  <a:lnTo>
                    <a:pt x="3260" y="2013"/>
                  </a:lnTo>
                  <a:lnTo>
                    <a:pt x="3310" y="1949"/>
                  </a:lnTo>
                  <a:lnTo>
                    <a:pt x="3358" y="1882"/>
                  </a:lnTo>
                  <a:lnTo>
                    <a:pt x="3384" y="1847"/>
                  </a:lnTo>
                  <a:lnTo>
                    <a:pt x="3407" y="1813"/>
                  </a:lnTo>
                  <a:lnTo>
                    <a:pt x="3430" y="1777"/>
                  </a:lnTo>
                  <a:lnTo>
                    <a:pt x="3453" y="1741"/>
                  </a:lnTo>
                  <a:lnTo>
                    <a:pt x="3475" y="1704"/>
                  </a:lnTo>
                  <a:lnTo>
                    <a:pt x="3496" y="1667"/>
                  </a:lnTo>
                  <a:lnTo>
                    <a:pt x="3517" y="1629"/>
                  </a:lnTo>
                  <a:lnTo>
                    <a:pt x="3537" y="1591"/>
                  </a:lnTo>
                  <a:lnTo>
                    <a:pt x="3556" y="1551"/>
                  </a:lnTo>
                  <a:lnTo>
                    <a:pt x="3574" y="1511"/>
                  </a:lnTo>
                  <a:lnTo>
                    <a:pt x="3592" y="1471"/>
                  </a:lnTo>
                  <a:lnTo>
                    <a:pt x="3609" y="1430"/>
                  </a:lnTo>
                  <a:lnTo>
                    <a:pt x="3625" y="1389"/>
                  </a:lnTo>
                  <a:lnTo>
                    <a:pt x="3641" y="1346"/>
                  </a:lnTo>
                  <a:lnTo>
                    <a:pt x="3656" y="1303"/>
                  </a:lnTo>
                  <a:lnTo>
                    <a:pt x="3671" y="1260"/>
                  </a:lnTo>
                  <a:lnTo>
                    <a:pt x="3684" y="1216"/>
                  </a:lnTo>
                  <a:lnTo>
                    <a:pt x="3697" y="1171"/>
                  </a:lnTo>
                  <a:lnTo>
                    <a:pt x="3709" y="1126"/>
                  </a:lnTo>
                  <a:lnTo>
                    <a:pt x="3720" y="1080"/>
                  </a:lnTo>
                  <a:lnTo>
                    <a:pt x="3732" y="1034"/>
                  </a:lnTo>
                  <a:lnTo>
                    <a:pt x="3742" y="986"/>
                  </a:lnTo>
                  <a:lnTo>
                    <a:pt x="3751" y="938"/>
                  </a:lnTo>
                  <a:lnTo>
                    <a:pt x="3760" y="889"/>
                  </a:lnTo>
                  <a:lnTo>
                    <a:pt x="3768" y="841"/>
                  </a:lnTo>
                  <a:lnTo>
                    <a:pt x="3775" y="791"/>
                  </a:lnTo>
                  <a:lnTo>
                    <a:pt x="3781" y="741"/>
                  </a:lnTo>
                  <a:lnTo>
                    <a:pt x="3787" y="691"/>
                  </a:lnTo>
                  <a:lnTo>
                    <a:pt x="3792" y="639"/>
                  </a:lnTo>
                  <a:lnTo>
                    <a:pt x="3798" y="587"/>
                  </a:lnTo>
                  <a:lnTo>
                    <a:pt x="3802" y="534"/>
                  </a:lnTo>
                  <a:lnTo>
                    <a:pt x="3805" y="482"/>
                  </a:lnTo>
                  <a:lnTo>
                    <a:pt x="3808" y="419"/>
                  </a:lnTo>
                  <a:lnTo>
                    <a:pt x="3811" y="357"/>
                  </a:lnTo>
                  <a:lnTo>
                    <a:pt x="3813" y="296"/>
                  </a:lnTo>
                  <a:lnTo>
                    <a:pt x="3813" y="235"/>
                  </a:lnTo>
                  <a:lnTo>
                    <a:pt x="3813" y="175"/>
                  </a:lnTo>
                  <a:lnTo>
                    <a:pt x="3813" y="116"/>
                  </a:lnTo>
                  <a:lnTo>
                    <a:pt x="3811" y="57"/>
                  </a:lnTo>
                  <a:lnTo>
                    <a:pt x="3808" y="0"/>
                  </a:lnTo>
                  <a:lnTo>
                    <a:pt x="4306" y="6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40"/>
            <p:cNvSpPr>
              <a:spLocks/>
            </p:cNvSpPr>
            <p:nvPr/>
          </p:nvSpPr>
          <p:spPr bwMode="auto">
            <a:xfrm>
              <a:off x="1482" y="2275"/>
              <a:ext cx="412" cy="900"/>
            </a:xfrm>
            <a:custGeom>
              <a:avLst/>
              <a:gdLst>
                <a:gd name="T0" fmla="*/ 3787 w 7423"/>
                <a:gd name="T1" fmla="*/ 16147 h 16202"/>
                <a:gd name="T2" fmla="*/ 3251 w 7423"/>
                <a:gd name="T3" fmla="*/ 16025 h 16202"/>
                <a:gd name="T4" fmla="*/ 2750 w 7423"/>
                <a:gd name="T5" fmla="*/ 15842 h 16202"/>
                <a:gd name="T6" fmla="*/ 2288 w 7423"/>
                <a:gd name="T7" fmla="*/ 15595 h 16202"/>
                <a:gd name="T8" fmla="*/ 1854 w 7423"/>
                <a:gd name="T9" fmla="*/ 15284 h 16202"/>
                <a:gd name="T10" fmla="*/ 1447 w 7423"/>
                <a:gd name="T11" fmla="*/ 14896 h 16202"/>
                <a:gd name="T12" fmla="*/ 1092 w 7423"/>
                <a:gd name="T13" fmla="*/ 14441 h 16202"/>
                <a:gd name="T14" fmla="*/ 786 w 7423"/>
                <a:gd name="T15" fmla="*/ 13920 h 16202"/>
                <a:gd name="T16" fmla="*/ 531 w 7423"/>
                <a:gd name="T17" fmla="*/ 13332 h 16202"/>
                <a:gd name="T18" fmla="*/ 368 w 7423"/>
                <a:gd name="T19" fmla="*/ 12843 h 16202"/>
                <a:gd name="T20" fmla="*/ 250 w 7423"/>
                <a:gd name="T21" fmla="*/ 12396 h 16202"/>
                <a:gd name="T22" fmla="*/ 153 w 7423"/>
                <a:gd name="T23" fmla="*/ 11930 h 16202"/>
                <a:gd name="T24" fmla="*/ 63 w 7423"/>
                <a:gd name="T25" fmla="*/ 11305 h 16202"/>
                <a:gd name="T26" fmla="*/ 1 w 7423"/>
                <a:gd name="T27" fmla="*/ 10272 h 16202"/>
                <a:gd name="T28" fmla="*/ 37 w 7423"/>
                <a:gd name="T29" fmla="*/ 9202 h 16202"/>
                <a:gd name="T30" fmla="*/ 142 w 7423"/>
                <a:gd name="T31" fmla="*/ 8236 h 16202"/>
                <a:gd name="T32" fmla="*/ 294 w 7423"/>
                <a:gd name="T33" fmla="*/ 7424 h 16202"/>
                <a:gd name="T34" fmla="*/ 483 w 7423"/>
                <a:gd name="T35" fmla="*/ 6715 h 16202"/>
                <a:gd name="T36" fmla="*/ 843 w 7423"/>
                <a:gd name="T37" fmla="*/ 5703 h 16202"/>
                <a:gd name="T38" fmla="*/ 1138 w 7423"/>
                <a:gd name="T39" fmla="*/ 5052 h 16202"/>
                <a:gd name="T40" fmla="*/ 1477 w 7423"/>
                <a:gd name="T41" fmla="*/ 4433 h 16202"/>
                <a:gd name="T42" fmla="*/ 1858 w 7423"/>
                <a:gd name="T43" fmla="*/ 3845 h 16202"/>
                <a:gd name="T44" fmla="*/ 2280 w 7423"/>
                <a:gd name="T45" fmla="*/ 3291 h 16202"/>
                <a:gd name="T46" fmla="*/ 2731 w 7423"/>
                <a:gd name="T47" fmla="*/ 2775 h 16202"/>
                <a:gd name="T48" fmla="*/ 3216 w 7423"/>
                <a:gd name="T49" fmla="*/ 2293 h 16202"/>
                <a:gd name="T50" fmla="*/ 3735 w 7423"/>
                <a:gd name="T51" fmla="*/ 1844 h 16202"/>
                <a:gd name="T52" fmla="*/ 4290 w 7423"/>
                <a:gd name="T53" fmla="*/ 1431 h 16202"/>
                <a:gd name="T54" fmla="*/ 5384 w 7423"/>
                <a:gd name="T55" fmla="*/ 764 h 16202"/>
                <a:gd name="T56" fmla="*/ 5954 w 7423"/>
                <a:gd name="T57" fmla="*/ 465 h 16202"/>
                <a:gd name="T58" fmla="*/ 6647 w 7423"/>
                <a:gd name="T59" fmla="*/ 164 h 16202"/>
                <a:gd name="T60" fmla="*/ 6970 w 7423"/>
                <a:gd name="T61" fmla="*/ 65 h 16202"/>
                <a:gd name="T62" fmla="*/ 7320 w 7423"/>
                <a:gd name="T63" fmla="*/ 10 h 16202"/>
                <a:gd name="T64" fmla="*/ 7257 w 7423"/>
                <a:gd name="T65" fmla="*/ 514 h 16202"/>
                <a:gd name="T66" fmla="*/ 6991 w 7423"/>
                <a:gd name="T67" fmla="*/ 567 h 16202"/>
                <a:gd name="T68" fmla="*/ 5309 w 7423"/>
                <a:gd name="T69" fmla="*/ 1360 h 16202"/>
                <a:gd name="T70" fmla="*/ 4624 w 7423"/>
                <a:gd name="T71" fmla="*/ 1792 h 16202"/>
                <a:gd name="T72" fmla="*/ 3992 w 7423"/>
                <a:gd name="T73" fmla="*/ 2267 h 16202"/>
                <a:gd name="T74" fmla="*/ 3412 w 7423"/>
                <a:gd name="T75" fmla="*/ 2783 h 16202"/>
                <a:gd name="T76" fmla="*/ 2882 w 7423"/>
                <a:gd name="T77" fmla="*/ 3338 h 16202"/>
                <a:gd name="T78" fmla="*/ 2445 w 7423"/>
                <a:gd name="T79" fmla="*/ 3873 h 16202"/>
                <a:gd name="T80" fmla="*/ 2100 w 7423"/>
                <a:gd name="T81" fmla="*/ 4360 h 16202"/>
                <a:gd name="T82" fmla="*/ 1785 w 7423"/>
                <a:gd name="T83" fmla="*/ 4875 h 16202"/>
                <a:gd name="T84" fmla="*/ 1499 w 7423"/>
                <a:gd name="T85" fmla="*/ 5418 h 16202"/>
                <a:gd name="T86" fmla="*/ 1248 w 7423"/>
                <a:gd name="T87" fmla="*/ 5991 h 16202"/>
                <a:gd name="T88" fmla="*/ 1008 w 7423"/>
                <a:gd name="T89" fmla="*/ 6666 h 16202"/>
                <a:gd name="T90" fmla="*/ 813 w 7423"/>
                <a:gd name="T91" fmla="*/ 7367 h 16202"/>
                <a:gd name="T92" fmla="*/ 636 w 7423"/>
                <a:gd name="T93" fmla="*/ 8246 h 16202"/>
                <a:gd name="T94" fmla="*/ 522 w 7423"/>
                <a:gd name="T95" fmla="*/ 9247 h 16202"/>
                <a:gd name="T96" fmla="*/ 494 w 7423"/>
                <a:gd name="T97" fmla="*/ 10269 h 16202"/>
                <a:gd name="T98" fmla="*/ 554 w 7423"/>
                <a:gd name="T99" fmla="*/ 11241 h 16202"/>
                <a:gd name="T100" fmla="*/ 657 w 7423"/>
                <a:gd name="T101" fmla="*/ 11964 h 16202"/>
                <a:gd name="T102" fmla="*/ 753 w 7423"/>
                <a:gd name="T103" fmla="*/ 12405 h 16202"/>
                <a:gd name="T104" fmla="*/ 871 w 7423"/>
                <a:gd name="T105" fmla="*/ 12830 h 16202"/>
                <a:gd name="T106" fmla="*/ 1051 w 7423"/>
                <a:gd name="T107" fmla="*/ 13324 h 16202"/>
                <a:gd name="T108" fmla="*/ 1298 w 7423"/>
                <a:gd name="T109" fmla="*/ 13832 h 16202"/>
                <a:gd name="T110" fmla="*/ 1585 w 7423"/>
                <a:gd name="T111" fmla="*/ 14281 h 16202"/>
                <a:gd name="T112" fmla="*/ 1913 w 7423"/>
                <a:gd name="T113" fmla="*/ 14671 h 16202"/>
                <a:gd name="T114" fmla="*/ 2284 w 7423"/>
                <a:gd name="T115" fmla="*/ 15000 h 16202"/>
                <a:gd name="T116" fmla="*/ 2661 w 7423"/>
                <a:gd name="T117" fmla="*/ 15252 h 16202"/>
                <a:gd name="T118" fmla="*/ 3072 w 7423"/>
                <a:gd name="T119" fmla="*/ 15449 h 16202"/>
                <a:gd name="T120" fmla="*/ 3516 w 7423"/>
                <a:gd name="T121" fmla="*/ 15592 h 16202"/>
                <a:gd name="T122" fmla="*/ 3993 w 7423"/>
                <a:gd name="T123" fmla="*/ 15681 h 16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23" h="16202">
                  <a:moveTo>
                    <a:pt x="4275" y="16202"/>
                  </a:moveTo>
                  <a:lnTo>
                    <a:pt x="4192" y="16196"/>
                  </a:lnTo>
                  <a:lnTo>
                    <a:pt x="4110" y="16189"/>
                  </a:lnTo>
                  <a:lnTo>
                    <a:pt x="4028" y="16180"/>
                  </a:lnTo>
                  <a:lnTo>
                    <a:pt x="3946" y="16170"/>
                  </a:lnTo>
                  <a:lnTo>
                    <a:pt x="3866" y="16159"/>
                  </a:lnTo>
                  <a:lnTo>
                    <a:pt x="3787" y="16147"/>
                  </a:lnTo>
                  <a:lnTo>
                    <a:pt x="3708" y="16134"/>
                  </a:lnTo>
                  <a:lnTo>
                    <a:pt x="3630" y="16119"/>
                  </a:lnTo>
                  <a:lnTo>
                    <a:pt x="3553" y="16102"/>
                  </a:lnTo>
                  <a:lnTo>
                    <a:pt x="3476" y="16085"/>
                  </a:lnTo>
                  <a:lnTo>
                    <a:pt x="3400" y="16067"/>
                  </a:lnTo>
                  <a:lnTo>
                    <a:pt x="3325" y="16047"/>
                  </a:lnTo>
                  <a:lnTo>
                    <a:pt x="3251" y="16025"/>
                  </a:lnTo>
                  <a:lnTo>
                    <a:pt x="3177" y="16003"/>
                  </a:lnTo>
                  <a:lnTo>
                    <a:pt x="3104" y="15980"/>
                  </a:lnTo>
                  <a:lnTo>
                    <a:pt x="3032" y="15954"/>
                  </a:lnTo>
                  <a:lnTo>
                    <a:pt x="2960" y="15928"/>
                  </a:lnTo>
                  <a:lnTo>
                    <a:pt x="2889" y="15900"/>
                  </a:lnTo>
                  <a:lnTo>
                    <a:pt x="2820" y="15872"/>
                  </a:lnTo>
                  <a:lnTo>
                    <a:pt x="2750" y="15842"/>
                  </a:lnTo>
                  <a:lnTo>
                    <a:pt x="2682" y="15810"/>
                  </a:lnTo>
                  <a:lnTo>
                    <a:pt x="2614" y="15778"/>
                  </a:lnTo>
                  <a:lnTo>
                    <a:pt x="2547" y="15743"/>
                  </a:lnTo>
                  <a:lnTo>
                    <a:pt x="2482" y="15709"/>
                  </a:lnTo>
                  <a:lnTo>
                    <a:pt x="2416" y="15672"/>
                  </a:lnTo>
                  <a:lnTo>
                    <a:pt x="2352" y="15635"/>
                  </a:lnTo>
                  <a:lnTo>
                    <a:pt x="2288" y="15595"/>
                  </a:lnTo>
                  <a:lnTo>
                    <a:pt x="2224" y="15555"/>
                  </a:lnTo>
                  <a:lnTo>
                    <a:pt x="2162" y="15514"/>
                  </a:lnTo>
                  <a:lnTo>
                    <a:pt x="2100" y="15470"/>
                  </a:lnTo>
                  <a:lnTo>
                    <a:pt x="2039" y="15427"/>
                  </a:lnTo>
                  <a:lnTo>
                    <a:pt x="1978" y="15381"/>
                  </a:lnTo>
                  <a:lnTo>
                    <a:pt x="1915" y="15333"/>
                  </a:lnTo>
                  <a:lnTo>
                    <a:pt x="1854" y="15284"/>
                  </a:lnTo>
                  <a:lnTo>
                    <a:pt x="1793" y="15232"/>
                  </a:lnTo>
                  <a:lnTo>
                    <a:pt x="1732" y="15180"/>
                  </a:lnTo>
                  <a:lnTo>
                    <a:pt x="1673" y="15125"/>
                  </a:lnTo>
                  <a:lnTo>
                    <a:pt x="1615" y="15070"/>
                  </a:lnTo>
                  <a:lnTo>
                    <a:pt x="1558" y="15014"/>
                  </a:lnTo>
                  <a:lnTo>
                    <a:pt x="1503" y="14956"/>
                  </a:lnTo>
                  <a:lnTo>
                    <a:pt x="1447" y="14896"/>
                  </a:lnTo>
                  <a:lnTo>
                    <a:pt x="1393" y="14835"/>
                  </a:lnTo>
                  <a:lnTo>
                    <a:pt x="1340" y="14773"/>
                  </a:lnTo>
                  <a:lnTo>
                    <a:pt x="1288" y="14709"/>
                  </a:lnTo>
                  <a:lnTo>
                    <a:pt x="1238" y="14645"/>
                  </a:lnTo>
                  <a:lnTo>
                    <a:pt x="1188" y="14578"/>
                  </a:lnTo>
                  <a:lnTo>
                    <a:pt x="1139" y="14510"/>
                  </a:lnTo>
                  <a:lnTo>
                    <a:pt x="1092" y="14441"/>
                  </a:lnTo>
                  <a:lnTo>
                    <a:pt x="1045" y="14371"/>
                  </a:lnTo>
                  <a:lnTo>
                    <a:pt x="999" y="14299"/>
                  </a:lnTo>
                  <a:lnTo>
                    <a:pt x="955" y="14226"/>
                  </a:lnTo>
                  <a:lnTo>
                    <a:pt x="911" y="14152"/>
                  </a:lnTo>
                  <a:lnTo>
                    <a:pt x="868" y="14076"/>
                  </a:lnTo>
                  <a:lnTo>
                    <a:pt x="827" y="13999"/>
                  </a:lnTo>
                  <a:lnTo>
                    <a:pt x="786" y="13920"/>
                  </a:lnTo>
                  <a:lnTo>
                    <a:pt x="747" y="13841"/>
                  </a:lnTo>
                  <a:lnTo>
                    <a:pt x="708" y="13758"/>
                  </a:lnTo>
                  <a:lnTo>
                    <a:pt x="671" y="13676"/>
                  </a:lnTo>
                  <a:lnTo>
                    <a:pt x="634" y="13592"/>
                  </a:lnTo>
                  <a:lnTo>
                    <a:pt x="599" y="13507"/>
                  </a:lnTo>
                  <a:lnTo>
                    <a:pt x="564" y="13419"/>
                  </a:lnTo>
                  <a:lnTo>
                    <a:pt x="531" y="13332"/>
                  </a:lnTo>
                  <a:lnTo>
                    <a:pt x="498" y="13242"/>
                  </a:lnTo>
                  <a:lnTo>
                    <a:pt x="467" y="13152"/>
                  </a:lnTo>
                  <a:lnTo>
                    <a:pt x="446" y="13091"/>
                  </a:lnTo>
                  <a:lnTo>
                    <a:pt x="426" y="13030"/>
                  </a:lnTo>
                  <a:lnTo>
                    <a:pt x="407" y="12968"/>
                  </a:lnTo>
                  <a:lnTo>
                    <a:pt x="388" y="12906"/>
                  </a:lnTo>
                  <a:lnTo>
                    <a:pt x="368" y="12843"/>
                  </a:lnTo>
                  <a:lnTo>
                    <a:pt x="350" y="12780"/>
                  </a:lnTo>
                  <a:lnTo>
                    <a:pt x="332" y="12717"/>
                  </a:lnTo>
                  <a:lnTo>
                    <a:pt x="315" y="12653"/>
                  </a:lnTo>
                  <a:lnTo>
                    <a:pt x="297" y="12590"/>
                  </a:lnTo>
                  <a:lnTo>
                    <a:pt x="281" y="12525"/>
                  </a:lnTo>
                  <a:lnTo>
                    <a:pt x="265" y="12460"/>
                  </a:lnTo>
                  <a:lnTo>
                    <a:pt x="250" y="12396"/>
                  </a:lnTo>
                  <a:lnTo>
                    <a:pt x="234" y="12331"/>
                  </a:lnTo>
                  <a:lnTo>
                    <a:pt x="220" y="12265"/>
                  </a:lnTo>
                  <a:lnTo>
                    <a:pt x="206" y="12199"/>
                  </a:lnTo>
                  <a:lnTo>
                    <a:pt x="192" y="12132"/>
                  </a:lnTo>
                  <a:lnTo>
                    <a:pt x="179" y="12065"/>
                  </a:lnTo>
                  <a:lnTo>
                    <a:pt x="165" y="11998"/>
                  </a:lnTo>
                  <a:lnTo>
                    <a:pt x="153" y="11930"/>
                  </a:lnTo>
                  <a:lnTo>
                    <a:pt x="141" y="11862"/>
                  </a:lnTo>
                  <a:lnTo>
                    <a:pt x="130" y="11794"/>
                  </a:lnTo>
                  <a:lnTo>
                    <a:pt x="119" y="11725"/>
                  </a:lnTo>
                  <a:lnTo>
                    <a:pt x="109" y="11656"/>
                  </a:lnTo>
                  <a:lnTo>
                    <a:pt x="98" y="11586"/>
                  </a:lnTo>
                  <a:lnTo>
                    <a:pt x="80" y="11446"/>
                  </a:lnTo>
                  <a:lnTo>
                    <a:pt x="63" y="11305"/>
                  </a:lnTo>
                  <a:lnTo>
                    <a:pt x="48" y="11162"/>
                  </a:lnTo>
                  <a:lnTo>
                    <a:pt x="34" y="11016"/>
                  </a:lnTo>
                  <a:lnTo>
                    <a:pt x="24" y="10869"/>
                  </a:lnTo>
                  <a:lnTo>
                    <a:pt x="15" y="10720"/>
                  </a:lnTo>
                  <a:lnTo>
                    <a:pt x="8" y="10572"/>
                  </a:lnTo>
                  <a:lnTo>
                    <a:pt x="4" y="10422"/>
                  </a:lnTo>
                  <a:lnTo>
                    <a:pt x="1" y="10272"/>
                  </a:lnTo>
                  <a:lnTo>
                    <a:pt x="0" y="10121"/>
                  </a:lnTo>
                  <a:lnTo>
                    <a:pt x="1" y="9969"/>
                  </a:lnTo>
                  <a:lnTo>
                    <a:pt x="4" y="9817"/>
                  </a:lnTo>
                  <a:lnTo>
                    <a:pt x="9" y="9665"/>
                  </a:lnTo>
                  <a:lnTo>
                    <a:pt x="16" y="9512"/>
                  </a:lnTo>
                  <a:lnTo>
                    <a:pt x="25" y="9357"/>
                  </a:lnTo>
                  <a:lnTo>
                    <a:pt x="37" y="9202"/>
                  </a:lnTo>
                  <a:lnTo>
                    <a:pt x="50" y="9047"/>
                  </a:lnTo>
                  <a:lnTo>
                    <a:pt x="64" y="8892"/>
                  </a:lnTo>
                  <a:lnTo>
                    <a:pt x="81" y="8734"/>
                  </a:lnTo>
                  <a:lnTo>
                    <a:pt x="100" y="8577"/>
                  </a:lnTo>
                  <a:lnTo>
                    <a:pt x="113" y="8464"/>
                  </a:lnTo>
                  <a:lnTo>
                    <a:pt x="127" y="8350"/>
                  </a:lnTo>
                  <a:lnTo>
                    <a:pt x="142" y="8236"/>
                  </a:lnTo>
                  <a:lnTo>
                    <a:pt x="159" y="8121"/>
                  </a:lnTo>
                  <a:lnTo>
                    <a:pt x="178" y="8006"/>
                  </a:lnTo>
                  <a:lnTo>
                    <a:pt x="198" y="7890"/>
                  </a:lnTo>
                  <a:lnTo>
                    <a:pt x="219" y="7774"/>
                  </a:lnTo>
                  <a:lnTo>
                    <a:pt x="242" y="7659"/>
                  </a:lnTo>
                  <a:lnTo>
                    <a:pt x="268" y="7542"/>
                  </a:lnTo>
                  <a:lnTo>
                    <a:pt x="294" y="7424"/>
                  </a:lnTo>
                  <a:lnTo>
                    <a:pt x="322" y="7307"/>
                  </a:lnTo>
                  <a:lnTo>
                    <a:pt x="351" y="7189"/>
                  </a:lnTo>
                  <a:lnTo>
                    <a:pt x="381" y="7071"/>
                  </a:lnTo>
                  <a:lnTo>
                    <a:pt x="414" y="6952"/>
                  </a:lnTo>
                  <a:lnTo>
                    <a:pt x="448" y="6834"/>
                  </a:lnTo>
                  <a:lnTo>
                    <a:pt x="483" y="6715"/>
                  </a:lnTo>
                  <a:lnTo>
                    <a:pt x="483" y="6715"/>
                  </a:lnTo>
                  <a:lnTo>
                    <a:pt x="649" y="6188"/>
                  </a:lnTo>
                  <a:lnTo>
                    <a:pt x="657" y="6187"/>
                  </a:lnTo>
                  <a:lnTo>
                    <a:pt x="693" y="6089"/>
                  </a:lnTo>
                  <a:lnTo>
                    <a:pt x="729" y="5991"/>
                  </a:lnTo>
                  <a:lnTo>
                    <a:pt x="766" y="5895"/>
                  </a:lnTo>
                  <a:lnTo>
                    <a:pt x="803" y="5799"/>
                  </a:lnTo>
                  <a:lnTo>
                    <a:pt x="843" y="5703"/>
                  </a:lnTo>
                  <a:lnTo>
                    <a:pt x="883" y="5608"/>
                  </a:lnTo>
                  <a:lnTo>
                    <a:pt x="923" y="5514"/>
                  </a:lnTo>
                  <a:lnTo>
                    <a:pt x="965" y="5420"/>
                  </a:lnTo>
                  <a:lnTo>
                    <a:pt x="1006" y="5327"/>
                  </a:lnTo>
                  <a:lnTo>
                    <a:pt x="1050" y="5234"/>
                  </a:lnTo>
                  <a:lnTo>
                    <a:pt x="1094" y="5143"/>
                  </a:lnTo>
                  <a:lnTo>
                    <a:pt x="1138" y="5052"/>
                  </a:lnTo>
                  <a:lnTo>
                    <a:pt x="1184" y="4961"/>
                  </a:lnTo>
                  <a:lnTo>
                    <a:pt x="1231" y="4872"/>
                  </a:lnTo>
                  <a:lnTo>
                    <a:pt x="1278" y="4783"/>
                  </a:lnTo>
                  <a:lnTo>
                    <a:pt x="1327" y="4695"/>
                  </a:lnTo>
                  <a:lnTo>
                    <a:pt x="1376" y="4606"/>
                  </a:lnTo>
                  <a:lnTo>
                    <a:pt x="1425" y="4519"/>
                  </a:lnTo>
                  <a:lnTo>
                    <a:pt x="1477" y="4433"/>
                  </a:lnTo>
                  <a:lnTo>
                    <a:pt x="1529" y="4347"/>
                  </a:lnTo>
                  <a:lnTo>
                    <a:pt x="1582" y="4261"/>
                  </a:lnTo>
                  <a:lnTo>
                    <a:pt x="1634" y="4177"/>
                  </a:lnTo>
                  <a:lnTo>
                    <a:pt x="1689" y="4093"/>
                  </a:lnTo>
                  <a:lnTo>
                    <a:pt x="1744" y="4010"/>
                  </a:lnTo>
                  <a:lnTo>
                    <a:pt x="1801" y="3927"/>
                  </a:lnTo>
                  <a:lnTo>
                    <a:pt x="1858" y="3845"/>
                  </a:lnTo>
                  <a:lnTo>
                    <a:pt x="1915" y="3764"/>
                  </a:lnTo>
                  <a:lnTo>
                    <a:pt x="1974" y="3683"/>
                  </a:lnTo>
                  <a:lnTo>
                    <a:pt x="2034" y="3604"/>
                  </a:lnTo>
                  <a:lnTo>
                    <a:pt x="2094" y="3524"/>
                  </a:lnTo>
                  <a:lnTo>
                    <a:pt x="2156" y="3445"/>
                  </a:lnTo>
                  <a:lnTo>
                    <a:pt x="2218" y="3367"/>
                  </a:lnTo>
                  <a:lnTo>
                    <a:pt x="2280" y="3291"/>
                  </a:lnTo>
                  <a:lnTo>
                    <a:pt x="2343" y="3215"/>
                  </a:lnTo>
                  <a:lnTo>
                    <a:pt x="2405" y="3140"/>
                  </a:lnTo>
                  <a:lnTo>
                    <a:pt x="2469" y="3066"/>
                  </a:lnTo>
                  <a:lnTo>
                    <a:pt x="2533" y="2992"/>
                  </a:lnTo>
                  <a:lnTo>
                    <a:pt x="2598" y="2919"/>
                  </a:lnTo>
                  <a:lnTo>
                    <a:pt x="2664" y="2847"/>
                  </a:lnTo>
                  <a:lnTo>
                    <a:pt x="2731" y="2775"/>
                  </a:lnTo>
                  <a:lnTo>
                    <a:pt x="2798" y="2704"/>
                  </a:lnTo>
                  <a:lnTo>
                    <a:pt x="2866" y="2634"/>
                  </a:lnTo>
                  <a:lnTo>
                    <a:pt x="2935" y="2564"/>
                  </a:lnTo>
                  <a:lnTo>
                    <a:pt x="3004" y="2495"/>
                  </a:lnTo>
                  <a:lnTo>
                    <a:pt x="3074" y="2427"/>
                  </a:lnTo>
                  <a:lnTo>
                    <a:pt x="3145" y="2360"/>
                  </a:lnTo>
                  <a:lnTo>
                    <a:pt x="3216" y="2293"/>
                  </a:lnTo>
                  <a:lnTo>
                    <a:pt x="3288" y="2226"/>
                  </a:lnTo>
                  <a:lnTo>
                    <a:pt x="3361" y="2161"/>
                  </a:lnTo>
                  <a:lnTo>
                    <a:pt x="3434" y="2096"/>
                  </a:lnTo>
                  <a:lnTo>
                    <a:pt x="3508" y="2032"/>
                  </a:lnTo>
                  <a:lnTo>
                    <a:pt x="3583" y="1969"/>
                  </a:lnTo>
                  <a:lnTo>
                    <a:pt x="3659" y="1906"/>
                  </a:lnTo>
                  <a:lnTo>
                    <a:pt x="3735" y="1844"/>
                  </a:lnTo>
                  <a:lnTo>
                    <a:pt x="3813" y="1783"/>
                  </a:lnTo>
                  <a:lnTo>
                    <a:pt x="3891" y="1722"/>
                  </a:lnTo>
                  <a:lnTo>
                    <a:pt x="3969" y="1663"/>
                  </a:lnTo>
                  <a:lnTo>
                    <a:pt x="4048" y="1604"/>
                  </a:lnTo>
                  <a:lnTo>
                    <a:pt x="4128" y="1546"/>
                  </a:lnTo>
                  <a:lnTo>
                    <a:pt x="4208" y="1488"/>
                  </a:lnTo>
                  <a:lnTo>
                    <a:pt x="4290" y="1431"/>
                  </a:lnTo>
                  <a:lnTo>
                    <a:pt x="4373" y="1375"/>
                  </a:lnTo>
                  <a:lnTo>
                    <a:pt x="4455" y="1320"/>
                  </a:lnTo>
                  <a:lnTo>
                    <a:pt x="4539" y="1265"/>
                  </a:lnTo>
                  <a:lnTo>
                    <a:pt x="4640" y="1200"/>
                  </a:lnTo>
                  <a:lnTo>
                    <a:pt x="5244" y="849"/>
                  </a:lnTo>
                  <a:lnTo>
                    <a:pt x="5313" y="807"/>
                  </a:lnTo>
                  <a:lnTo>
                    <a:pt x="5384" y="764"/>
                  </a:lnTo>
                  <a:lnTo>
                    <a:pt x="5458" y="723"/>
                  </a:lnTo>
                  <a:lnTo>
                    <a:pt x="5534" y="680"/>
                  </a:lnTo>
                  <a:lnTo>
                    <a:pt x="5613" y="637"/>
                  </a:lnTo>
                  <a:lnTo>
                    <a:pt x="5695" y="594"/>
                  </a:lnTo>
                  <a:lnTo>
                    <a:pt x="5779" y="551"/>
                  </a:lnTo>
                  <a:lnTo>
                    <a:pt x="5865" y="508"/>
                  </a:lnTo>
                  <a:lnTo>
                    <a:pt x="5954" y="465"/>
                  </a:lnTo>
                  <a:lnTo>
                    <a:pt x="6046" y="421"/>
                  </a:lnTo>
                  <a:lnTo>
                    <a:pt x="6139" y="379"/>
                  </a:lnTo>
                  <a:lnTo>
                    <a:pt x="6235" y="335"/>
                  </a:lnTo>
                  <a:lnTo>
                    <a:pt x="6335" y="293"/>
                  </a:lnTo>
                  <a:lnTo>
                    <a:pt x="6436" y="249"/>
                  </a:lnTo>
                  <a:lnTo>
                    <a:pt x="6540" y="206"/>
                  </a:lnTo>
                  <a:lnTo>
                    <a:pt x="6647" y="164"/>
                  </a:lnTo>
                  <a:lnTo>
                    <a:pt x="6691" y="146"/>
                  </a:lnTo>
                  <a:lnTo>
                    <a:pt x="6736" y="130"/>
                  </a:lnTo>
                  <a:lnTo>
                    <a:pt x="6782" y="116"/>
                  </a:lnTo>
                  <a:lnTo>
                    <a:pt x="6828" y="102"/>
                  </a:lnTo>
                  <a:lnTo>
                    <a:pt x="6874" y="89"/>
                  </a:lnTo>
                  <a:lnTo>
                    <a:pt x="6922" y="76"/>
                  </a:lnTo>
                  <a:lnTo>
                    <a:pt x="6970" y="65"/>
                  </a:lnTo>
                  <a:lnTo>
                    <a:pt x="7018" y="55"/>
                  </a:lnTo>
                  <a:lnTo>
                    <a:pt x="7067" y="46"/>
                  </a:lnTo>
                  <a:lnTo>
                    <a:pt x="7117" y="37"/>
                  </a:lnTo>
                  <a:lnTo>
                    <a:pt x="7167" y="29"/>
                  </a:lnTo>
                  <a:lnTo>
                    <a:pt x="7217" y="22"/>
                  </a:lnTo>
                  <a:lnTo>
                    <a:pt x="7268" y="16"/>
                  </a:lnTo>
                  <a:lnTo>
                    <a:pt x="7320" y="10"/>
                  </a:lnTo>
                  <a:lnTo>
                    <a:pt x="7372" y="4"/>
                  </a:lnTo>
                  <a:lnTo>
                    <a:pt x="7423" y="0"/>
                  </a:lnTo>
                  <a:lnTo>
                    <a:pt x="7422" y="497"/>
                  </a:lnTo>
                  <a:lnTo>
                    <a:pt x="7380" y="500"/>
                  </a:lnTo>
                  <a:lnTo>
                    <a:pt x="7338" y="505"/>
                  </a:lnTo>
                  <a:lnTo>
                    <a:pt x="7297" y="509"/>
                  </a:lnTo>
                  <a:lnTo>
                    <a:pt x="7257" y="514"/>
                  </a:lnTo>
                  <a:lnTo>
                    <a:pt x="7216" y="520"/>
                  </a:lnTo>
                  <a:lnTo>
                    <a:pt x="7178" y="526"/>
                  </a:lnTo>
                  <a:lnTo>
                    <a:pt x="7139" y="533"/>
                  </a:lnTo>
                  <a:lnTo>
                    <a:pt x="7101" y="540"/>
                  </a:lnTo>
                  <a:lnTo>
                    <a:pt x="7064" y="548"/>
                  </a:lnTo>
                  <a:lnTo>
                    <a:pt x="7028" y="557"/>
                  </a:lnTo>
                  <a:lnTo>
                    <a:pt x="6991" y="567"/>
                  </a:lnTo>
                  <a:lnTo>
                    <a:pt x="6957" y="577"/>
                  </a:lnTo>
                  <a:lnTo>
                    <a:pt x="6922" y="588"/>
                  </a:lnTo>
                  <a:lnTo>
                    <a:pt x="6889" y="600"/>
                  </a:lnTo>
                  <a:lnTo>
                    <a:pt x="6855" y="612"/>
                  </a:lnTo>
                  <a:lnTo>
                    <a:pt x="6824" y="625"/>
                  </a:lnTo>
                  <a:lnTo>
                    <a:pt x="5994" y="993"/>
                  </a:lnTo>
                  <a:lnTo>
                    <a:pt x="5309" y="1360"/>
                  </a:lnTo>
                  <a:lnTo>
                    <a:pt x="5208" y="1419"/>
                  </a:lnTo>
                  <a:lnTo>
                    <a:pt x="5108" y="1479"/>
                  </a:lnTo>
                  <a:lnTo>
                    <a:pt x="5009" y="1540"/>
                  </a:lnTo>
                  <a:lnTo>
                    <a:pt x="4911" y="1602"/>
                  </a:lnTo>
                  <a:lnTo>
                    <a:pt x="4815" y="1665"/>
                  </a:lnTo>
                  <a:lnTo>
                    <a:pt x="4719" y="1727"/>
                  </a:lnTo>
                  <a:lnTo>
                    <a:pt x="4624" y="1792"/>
                  </a:lnTo>
                  <a:lnTo>
                    <a:pt x="4531" y="1857"/>
                  </a:lnTo>
                  <a:lnTo>
                    <a:pt x="4439" y="1923"/>
                  </a:lnTo>
                  <a:lnTo>
                    <a:pt x="4347" y="1990"/>
                  </a:lnTo>
                  <a:lnTo>
                    <a:pt x="4257" y="2058"/>
                  </a:lnTo>
                  <a:lnTo>
                    <a:pt x="4168" y="2127"/>
                  </a:lnTo>
                  <a:lnTo>
                    <a:pt x="4079" y="2196"/>
                  </a:lnTo>
                  <a:lnTo>
                    <a:pt x="3992" y="2267"/>
                  </a:lnTo>
                  <a:lnTo>
                    <a:pt x="3907" y="2338"/>
                  </a:lnTo>
                  <a:lnTo>
                    <a:pt x="3822" y="2410"/>
                  </a:lnTo>
                  <a:lnTo>
                    <a:pt x="3737" y="2482"/>
                  </a:lnTo>
                  <a:lnTo>
                    <a:pt x="3654" y="2557"/>
                  </a:lnTo>
                  <a:lnTo>
                    <a:pt x="3573" y="2631"/>
                  </a:lnTo>
                  <a:lnTo>
                    <a:pt x="3492" y="2707"/>
                  </a:lnTo>
                  <a:lnTo>
                    <a:pt x="3412" y="2783"/>
                  </a:lnTo>
                  <a:lnTo>
                    <a:pt x="3334" y="2859"/>
                  </a:lnTo>
                  <a:lnTo>
                    <a:pt x="3256" y="2937"/>
                  </a:lnTo>
                  <a:lnTo>
                    <a:pt x="3180" y="3015"/>
                  </a:lnTo>
                  <a:lnTo>
                    <a:pt x="3103" y="3094"/>
                  </a:lnTo>
                  <a:lnTo>
                    <a:pt x="3028" y="3175"/>
                  </a:lnTo>
                  <a:lnTo>
                    <a:pt x="2955" y="3256"/>
                  </a:lnTo>
                  <a:lnTo>
                    <a:pt x="2882" y="3338"/>
                  </a:lnTo>
                  <a:lnTo>
                    <a:pt x="2810" y="3420"/>
                  </a:lnTo>
                  <a:lnTo>
                    <a:pt x="2740" y="3503"/>
                  </a:lnTo>
                  <a:lnTo>
                    <a:pt x="2670" y="3586"/>
                  </a:lnTo>
                  <a:lnTo>
                    <a:pt x="2601" y="3672"/>
                  </a:lnTo>
                  <a:lnTo>
                    <a:pt x="2548" y="3738"/>
                  </a:lnTo>
                  <a:lnTo>
                    <a:pt x="2497" y="3805"/>
                  </a:lnTo>
                  <a:lnTo>
                    <a:pt x="2445" y="3873"/>
                  </a:lnTo>
                  <a:lnTo>
                    <a:pt x="2393" y="3941"/>
                  </a:lnTo>
                  <a:lnTo>
                    <a:pt x="2344" y="4009"/>
                  </a:lnTo>
                  <a:lnTo>
                    <a:pt x="2293" y="4078"/>
                  </a:lnTo>
                  <a:lnTo>
                    <a:pt x="2244" y="4148"/>
                  </a:lnTo>
                  <a:lnTo>
                    <a:pt x="2195" y="4218"/>
                  </a:lnTo>
                  <a:lnTo>
                    <a:pt x="2147" y="4289"/>
                  </a:lnTo>
                  <a:lnTo>
                    <a:pt x="2100" y="4360"/>
                  </a:lnTo>
                  <a:lnTo>
                    <a:pt x="2052" y="4432"/>
                  </a:lnTo>
                  <a:lnTo>
                    <a:pt x="2007" y="4504"/>
                  </a:lnTo>
                  <a:lnTo>
                    <a:pt x="1961" y="4577"/>
                  </a:lnTo>
                  <a:lnTo>
                    <a:pt x="1915" y="4651"/>
                  </a:lnTo>
                  <a:lnTo>
                    <a:pt x="1871" y="4725"/>
                  </a:lnTo>
                  <a:lnTo>
                    <a:pt x="1827" y="4799"/>
                  </a:lnTo>
                  <a:lnTo>
                    <a:pt x="1785" y="4875"/>
                  </a:lnTo>
                  <a:lnTo>
                    <a:pt x="1742" y="4950"/>
                  </a:lnTo>
                  <a:lnTo>
                    <a:pt x="1699" y="5027"/>
                  </a:lnTo>
                  <a:lnTo>
                    <a:pt x="1659" y="5105"/>
                  </a:lnTo>
                  <a:lnTo>
                    <a:pt x="1618" y="5182"/>
                  </a:lnTo>
                  <a:lnTo>
                    <a:pt x="1578" y="5260"/>
                  </a:lnTo>
                  <a:lnTo>
                    <a:pt x="1538" y="5339"/>
                  </a:lnTo>
                  <a:lnTo>
                    <a:pt x="1499" y="5418"/>
                  </a:lnTo>
                  <a:lnTo>
                    <a:pt x="1462" y="5498"/>
                  </a:lnTo>
                  <a:lnTo>
                    <a:pt x="1424" y="5578"/>
                  </a:lnTo>
                  <a:lnTo>
                    <a:pt x="1388" y="5660"/>
                  </a:lnTo>
                  <a:lnTo>
                    <a:pt x="1351" y="5742"/>
                  </a:lnTo>
                  <a:lnTo>
                    <a:pt x="1317" y="5824"/>
                  </a:lnTo>
                  <a:lnTo>
                    <a:pt x="1282" y="5907"/>
                  </a:lnTo>
                  <a:lnTo>
                    <a:pt x="1248" y="5991"/>
                  </a:lnTo>
                  <a:lnTo>
                    <a:pt x="1214" y="6076"/>
                  </a:lnTo>
                  <a:lnTo>
                    <a:pt x="1217" y="6075"/>
                  </a:lnTo>
                  <a:lnTo>
                    <a:pt x="1212" y="6078"/>
                  </a:lnTo>
                  <a:lnTo>
                    <a:pt x="1025" y="6620"/>
                  </a:lnTo>
                  <a:lnTo>
                    <a:pt x="1025" y="6620"/>
                  </a:lnTo>
                  <a:lnTo>
                    <a:pt x="1016" y="6646"/>
                  </a:lnTo>
                  <a:lnTo>
                    <a:pt x="1008" y="6666"/>
                  </a:lnTo>
                  <a:lnTo>
                    <a:pt x="1009" y="6666"/>
                  </a:lnTo>
                  <a:lnTo>
                    <a:pt x="973" y="6780"/>
                  </a:lnTo>
                  <a:lnTo>
                    <a:pt x="938" y="6895"/>
                  </a:lnTo>
                  <a:lnTo>
                    <a:pt x="906" y="7011"/>
                  </a:lnTo>
                  <a:lnTo>
                    <a:pt x="874" y="7129"/>
                  </a:lnTo>
                  <a:lnTo>
                    <a:pt x="842" y="7248"/>
                  </a:lnTo>
                  <a:lnTo>
                    <a:pt x="813" y="7367"/>
                  </a:lnTo>
                  <a:lnTo>
                    <a:pt x="783" y="7489"/>
                  </a:lnTo>
                  <a:lnTo>
                    <a:pt x="756" y="7612"/>
                  </a:lnTo>
                  <a:lnTo>
                    <a:pt x="729" y="7736"/>
                  </a:lnTo>
                  <a:lnTo>
                    <a:pt x="704" y="7862"/>
                  </a:lnTo>
                  <a:lnTo>
                    <a:pt x="681" y="7988"/>
                  </a:lnTo>
                  <a:lnTo>
                    <a:pt x="657" y="8116"/>
                  </a:lnTo>
                  <a:lnTo>
                    <a:pt x="636" y="8246"/>
                  </a:lnTo>
                  <a:lnTo>
                    <a:pt x="616" y="8377"/>
                  </a:lnTo>
                  <a:lnTo>
                    <a:pt x="597" y="8509"/>
                  </a:lnTo>
                  <a:lnTo>
                    <a:pt x="578" y="8643"/>
                  </a:lnTo>
                  <a:lnTo>
                    <a:pt x="562" y="8795"/>
                  </a:lnTo>
                  <a:lnTo>
                    <a:pt x="547" y="8946"/>
                  </a:lnTo>
                  <a:lnTo>
                    <a:pt x="534" y="9098"/>
                  </a:lnTo>
                  <a:lnTo>
                    <a:pt x="522" y="9247"/>
                  </a:lnTo>
                  <a:lnTo>
                    <a:pt x="512" y="9396"/>
                  </a:lnTo>
                  <a:lnTo>
                    <a:pt x="505" y="9544"/>
                  </a:lnTo>
                  <a:lnTo>
                    <a:pt x="499" y="9691"/>
                  </a:lnTo>
                  <a:lnTo>
                    <a:pt x="495" y="9836"/>
                  </a:lnTo>
                  <a:lnTo>
                    <a:pt x="493" y="9981"/>
                  </a:lnTo>
                  <a:lnTo>
                    <a:pt x="492" y="10126"/>
                  </a:lnTo>
                  <a:lnTo>
                    <a:pt x="494" y="10269"/>
                  </a:lnTo>
                  <a:lnTo>
                    <a:pt x="497" y="10411"/>
                  </a:lnTo>
                  <a:lnTo>
                    <a:pt x="503" y="10552"/>
                  </a:lnTo>
                  <a:lnTo>
                    <a:pt x="510" y="10691"/>
                  </a:lnTo>
                  <a:lnTo>
                    <a:pt x="518" y="10830"/>
                  </a:lnTo>
                  <a:lnTo>
                    <a:pt x="530" y="10968"/>
                  </a:lnTo>
                  <a:lnTo>
                    <a:pt x="541" y="11105"/>
                  </a:lnTo>
                  <a:lnTo>
                    <a:pt x="554" y="11241"/>
                  </a:lnTo>
                  <a:lnTo>
                    <a:pt x="568" y="11375"/>
                  </a:lnTo>
                  <a:lnTo>
                    <a:pt x="584" y="11509"/>
                  </a:lnTo>
                  <a:lnTo>
                    <a:pt x="604" y="11641"/>
                  </a:lnTo>
                  <a:lnTo>
                    <a:pt x="623" y="11770"/>
                  </a:lnTo>
                  <a:lnTo>
                    <a:pt x="634" y="11835"/>
                  </a:lnTo>
                  <a:lnTo>
                    <a:pt x="645" y="11900"/>
                  </a:lnTo>
                  <a:lnTo>
                    <a:pt x="657" y="11964"/>
                  </a:lnTo>
                  <a:lnTo>
                    <a:pt x="670" y="12028"/>
                  </a:lnTo>
                  <a:lnTo>
                    <a:pt x="682" y="12092"/>
                  </a:lnTo>
                  <a:lnTo>
                    <a:pt x="695" y="12155"/>
                  </a:lnTo>
                  <a:lnTo>
                    <a:pt x="709" y="12218"/>
                  </a:lnTo>
                  <a:lnTo>
                    <a:pt x="722" y="12281"/>
                  </a:lnTo>
                  <a:lnTo>
                    <a:pt x="738" y="12343"/>
                  </a:lnTo>
                  <a:lnTo>
                    <a:pt x="753" y="12405"/>
                  </a:lnTo>
                  <a:lnTo>
                    <a:pt x="768" y="12467"/>
                  </a:lnTo>
                  <a:lnTo>
                    <a:pt x="784" y="12527"/>
                  </a:lnTo>
                  <a:lnTo>
                    <a:pt x="800" y="12589"/>
                  </a:lnTo>
                  <a:lnTo>
                    <a:pt x="818" y="12649"/>
                  </a:lnTo>
                  <a:lnTo>
                    <a:pt x="835" y="12710"/>
                  </a:lnTo>
                  <a:lnTo>
                    <a:pt x="852" y="12770"/>
                  </a:lnTo>
                  <a:lnTo>
                    <a:pt x="871" y="12830"/>
                  </a:lnTo>
                  <a:lnTo>
                    <a:pt x="890" y="12890"/>
                  </a:lnTo>
                  <a:lnTo>
                    <a:pt x="909" y="12949"/>
                  </a:lnTo>
                  <a:lnTo>
                    <a:pt x="929" y="13007"/>
                  </a:lnTo>
                  <a:lnTo>
                    <a:pt x="959" y="13089"/>
                  </a:lnTo>
                  <a:lnTo>
                    <a:pt x="988" y="13168"/>
                  </a:lnTo>
                  <a:lnTo>
                    <a:pt x="1020" y="13247"/>
                  </a:lnTo>
                  <a:lnTo>
                    <a:pt x="1051" y="13324"/>
                  </a:lnTo>
                  <a:lnTo>
                    <a:pt x="1084" y="13400"/>
                  </a:lnTo>
                  <a:lnTo>
                    <a:pt x="1117" y="13475"/>
                  </a:lnTo>
                  <a:lnTo>
                    <a:pt x="1151" y="13549"/>
                  </a:lnTo>
                  <a:lnTo>
                    <a:pt x="1187" y="13621"/>
                  </a:lnTo>
                  <a:lnTo>
                    <a:pt x="1222" y="13693"/>
                  </a:lnTo>
                  <a:lnTo>
                    <a:pt x="1259" y="13763"/>
                  </a:lnTo>
                  <a:lnTo>
                    <a:pt x="1298" y="13832"/>
                  </a:lnTo>
                  <a:lnTo>
                    <a:pt x="1336" y="13900"/>
                  </a:lnTo>
                  <a:lnTo>
                    <a:pt x="1375" y="13966"/>
                  </a:lnTo>
                  <a:lnTo>
                    <a:pt x="1415" y="14032"/>
                  </a:lnTo>
                  <a:lnTo>
                    <a:pt x="1456" y="14096"/>
                  </a:lnTo>
                  <a:lnTo>
                    <a:pt x="1498" y="14159"/>
                  </a:lnTo>
                  <a:lnTo>
                    <a:pt x="1541" y="14221"/>
                  </a:lnTo>
                  <a:lnTo>
                    <a:pt x="1585" y="14281"/>
                  </a:lnTo>
                  <a:lnTo>
                    <a:pt x="1629" y="14341"/>
                  </a:lnTo>
                  <a:lnTo>
                    <a:pt x="1674" y="14399"/>
                  </a:lnTo>
                  <a:lnTo>
                    <a:pt x="1721" y="14455"/>
                  </a:lnTo>
                  <a:lnTo>
                    <a:pt x="1767" y="14511"/>
                  </a:lnTo>
                  <a:lnTo>
                    <a:pt x="1815" y="14565"/>
                  </a:lnTo>
                  <a:lnTo>
                    <a:pt x="1864" y="14619"/>
                  </a:lnTo>
                  <a:lnTo>
                    <a:pt x="1913" y="14671"/>
                  </a:lnTo>
                  <a:lnTo>
                    <a:pt x="1963" y="14721"/>
                  </a:lnTo>
                  <a:lnTo>
                    <a:pt x="2015" y="14771"/>
                  </a:lnTo>
                  <a:lnTo>
                    <a:pt x="2067" y="14820"/>
                  </a:lnTo>
                  <a:lnTo>
                    <a:pt x="2119" y="14866"/>
                  </a:lnTo>
                  <a:lnTo>
                    <a:pt x="2173" y="14912"/>
                  </a:lnTo>
                  <a:lnTo>
                    <a:pt x="2228" y="14957"/>
                  </a:lnTo>
                  <a:lnTo>
                    <a:pt x="2284" y="15000"/>
                  </a:lnTo>
                  <a:lnTo>
                    <a:pt x="2335" y="15040"/>
                  </a:lnTo>
                  <a:lnTo>
                    <a:pt x="2387" y="15078"/>
                  </a:lnTo>
                  <a:lnTo>
                    <a:pt x="2441" y="15115"/>
                  </a:lnTo>
                  <a:lnTo>
                    <a:pt x="2495" y="15151"/>
                  </a:lnTo>
                  <a:lnTo>
                    <a:pt x="2549" y="15185"/>
                  </a:lnTo>
                  <a:lnTo>
                    <a:pt x="2605" y="15219"/>
                  </a:lnTo>
                  <a:lnTo>
                    <a:pt x="2661" y="15252"/>
                  </a:lnTo>
                  <a:lnTo>
                    <a:pt x="2718" y="15284"/>
                  </a:lnTo>
                  <a:lnTo>
                    <a:pt x="2775" y="15314"/>
                  </a:lnTo>
                  <a:lnTo>
                    <a:pt x="2833" y="15342"/>
                  </a:lnTo>
                  <a:lnTo>
                    <a:pt x="2891" y="15371"/>
                  </a:lnTo>
                  <a:lnTo>
                    <a:pt x="2951" y="15398"/>
                  </a:lnTo>
                  <a:lnTo>
                    <a:pt x="3011" y="15424"/>
                  </a:lnTo>
                  <a:lnTo>
                    <a:pt x="3072" y="15449"/>
                  </a:lnTo>
                  <a:lnTo>
                    <a:pt x="3133" y="15472"/>
                  </a:lnTo>
                  <a:lnTo>
                    <a:pt x="3196" y="15496"/>
                  </a:lnTo>
                  <a:lnTo>
                    <a:pt x="3258" y="15517"/>
                  </a:lnTo>
                  <a:lnTo>
                    <a:pt x="3322" y="15537"/>
                  </a:lnTo>
                  <a:lnTo>
                    <a:pt x="3385" y="15556"/>
                  </a:lnTo>
                  <a:lnTo>
                    <a:pt x="3450" y="15575"/>
                  </a:lnTo>
                  <a:lnTo>
                    <a:pt x="3516" y="15592"/>
                  </a:lnTo>
                  <a:lnTo>
                    <a:pt x="3582" y="15608"/>
                  </a:lnTo>
                  <a:lnTo>
                    <a:pt x="3649" y="15622"/>
                  </a:lnTo>
                  <a:lnTo>
                    <a:pt x="3716" y="15637"/>
                  </a:lnTo>
                  <a:lnTo>
                    <a:pt x="3784" y="15650"/>
                  </a:lnTo>
                  <a:lnTo>
                    <a:pt x="3853" y="15661"/>
                  </a:lnTo>
                  <a:lnTo>
                    <a:pt x="3923" y="15671"/>
                  </a:lnTo>
                  <a:lnTo>
                    <a:pt x="3993" y="15681"/>
                  </a:lnTo>
                  <a:lnTo>
                    <a:pt x="4064" y="15689"/>
                  </a:lnTo>
                  <a:lnTo>
                    <a:pt x="4135" y="15697"/>
                  </a:lnTo>
                  <a:lnTo>
                    <a:pt x="4207" y="15703"/>
                  </a:lnTo>
                  <a:lnTo>
                    <a:pt x="4280" y="15708"/>
                  </a:lnTo>
                  <a:lnTo>
                    <a:pt x="4275" y="16202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Freeform 41"/>
            <p:cNvSpPr>
              <a:spLocks/>
            </p:cNvSpPr>
            <p:nvPr/>
          </p:nvSpPr>
          <p:spPr bwMode="auto">
            <a:xfrm>
              <a:off x="1241" y="2463"/>
              <a:ext cx="550" cy="188"/>
            </a:xfrm>
            <a:custGeom>
              <a:avLst/>
              <a:gdLst>
                <a:gd name="T0" fmla="*/ 4560 w 9897"/>
                <a:gd name="T1" fmla="*/ 3367 h 3387"/>
                <a:gd name="T2" fmla="*/ 4252 w 9897"/>
                <a:gd name="T3" fmla="*/ 3385 h 3387"/>
                <a:gd name="T4" fmla="*/ 3955 w 9897"/>
                <a:gd name="T5" fmla="*/ 3386 h 3387"/>
                <a:gd name="T6" fmla="*/ 3670 w 9897"/>
                <a:gd name="T7" fmla="*/ 3368 h 3387"/>
                <a:gd name="T8" fmla="*/ 3396 w 9897"/>
                <a:gd name="T9" fmla="*/ 3335 h 3387"/>
                <a:gd name="T10" fmla="*/ 3134 w 9897"/>
                <a:gd name="T11" fmla="*/ 3284 h 3387"/>
                <a:gd name="T12" fmla="*/ 2853 w 9897"/>
                <a:gd name="T13" fmla="*/ 3209 h 3387"/>
                <a:gd name="T14" fmla="*/ 2538 w 9897"/>
                <a:gd name="T15" fmla="*/ 3106 h 3387"/>
                <a:gd name="T16" fmla="*/ 2239 w 9897"/>
                <a:gd name="T17" fmla="*/ 2988 h 3387"/>
                <a:gd name="T18" fmla="*/ 1955 w 9897"/>
                <a:gd name="T19" fmla="*/ 2855 h 3387"/>
                <a:gd name="T20" fmla="*/ 1687 w 9897"/>
                <a:gd name="T21" fmla="*/ 2708 h 3387"/>
                <a:gd name="T22" fmla="*/ 1434 w 9897"/>
                <a:gd name="T23" fmla="*/ 2545 h 3387"/>
                <a:gd name="T24" fmla="*/ 1197 w 9897"/>
                <a:gd name="T25" fmla="*/ 2368 h 3387"/>
                <a:gd name="T26" fmla="*/ 1001 w 9897"/>
                <a:gd name="T27" fmla="*/ 2199 h 3387"/>
                <a:gd name="T28" fmla="*/ 823 w 9897"/>
                <a:gd name="T29" fmla="*/ 2021 h 3387"/>
                <a:gd name="T30" fmla="*/ 662 w 9897"/>
                <a:gd name="T31" fmla="*/ 1833 h 3387"/>
                <a:gd name="T32" fmla="*/ 518 w 9897"/>
                <a:gd name="T33" fmla="*/ 1636 h 3387"/>
                <a:gd name="T34" fmla="*/ 392 w 9897"/>
                <a:gd name="T35" fmla="*/ 1430 h 3387"/>
                <a:gd name="T36" fmla="*/ 282 w 9897"/>
                <a:gd name="T37" fmla="*/ 1214 h 3387"/>
                <a:gd name="T38" fmla="*/ 160 w 9897"/>
                <a:gd name="T39" fmla="*/ 912 h 3387"/>
                <a:gd name="T40" fmla="*/ 60 w 9897"/>
                <a:gd name="T41" fmla="*/ 559 h 3387"/>
                <a:gd name="T42" fmla="*/ 8 w 9897"/>
                <a:gd name="T43" fmla="*/ 209 h 3387"/>
                <a:gd name="T44" fmla="*/ 487 w 9897"/>
                <a:gd name="T45" fmla="*/ 58 h 3387"/>
                <a:gd name="T46" fmla="*/ 514 w 9897"/>
                <a:gd name="T47" fmla="*/ 348 h 3387"/>
                <a:gd name="T48" fmla="*/ 581 w 9897"/>
                <a:gd name="T49" fmla="*/ 641 h 3387"/>
                <a:gd name="T50" fmla="*/ 689 w 9897"/>
                <a:gd name="T51" fmla="*/ 935 h 3387"/>
                <a:gd name="T52" fmla="*/ 780 w 9897"/>
                <a:gd name="T53" fmla="*/ 1124 h 3387"/>
                <a:gd name="T54" fmla="*/ 886 w 9897"/>
                <a:gd name="T55" fmla="*/ 1304 h 3387"/>
                <a:gd name="T56" fmla="*/ 1005 w 9897"/>
                <a:gd name="T57" fmla="*/ 1475 h 3387"/>
                <a:gd name="T58" fmla="*/ 1139 w 9897"/>
                <a:gd name="T59" fmla="*/ 1636 h 3387"/>
                <a:gd name="T60" fmla="*/ 1286 w 9897"/>
                <a:gd name="T61" fmla="*/ 1789 h 3387"/>
                <a:gd name="T62" fmla="*/ 1449 w 9897"/>
                <a:gd name="T63" fmla="*/ 1932 h 3387"/>
                <a:gd name="T64" fmla="*/ 1639 w 9897"/>
                <a:gd name="T65" fmla="*/ 2081 h 3387"/>
                <a:gd name="T66" fmla="*/ 1856 w 9897"/>
                <a:gd name="T67" fmla="*/ 2227 h 3387"/>
                <a:gd name="T68" fmla="*/ 2087 w 9897"/>
                <a:gd name="T69" fmla="*/ 2362 h 3387"/>
                <a:gd name="T70" fmla="*/ 2334 w 9897"/>
                <a:gd name="T71" fmla="*/ 2485 h 3387"/>
                <a:gd name="T72" fmla="*/ 2597 w 9897"/>
                <a:gd name="T73" fmla="*/ 2596 h 3387"/>
                <a:gd name="T74" fmla="*/ 2876 w 9897"/>
                <a:gd name="T75" fmla="*/ 2696 h 3387"/>
                <a:gd name="T76" fmla="*/ 3223 w 9897"/>
                <a:gd name="T77" fmla="*/ 2795 h 3387"/>
                <a:gd name="T78" fmla="*/ 3832 w 9897"/>
                <a:gd name="T79" fmla="*/ 2865 h 3387"/>
                <a:gd name="T80" fmla="*/ 4479 w 9897"/>
                <a:gd name="T81" fmla="*/ 2843 h 3387"/>
                <a:gd name="T82" fmla="*/ 5114 w 9897"/>
                <a:gd name="T83" fmla="*/ 2761 h 3387"/>
                <a:gd name="T84" fmla="*/ 5686 w 9897"/>
                <a:gd name="T85" fmla="*/ 2646 h 3387"/>
                <a:gd name="T86" fmla="*/ 6144 w 9897"/>
                <a:gd name="T87" fmla="*/ 2531 h 3387"/>
                <a:gd name="T88" fmla="*/ 6565 w 9897"/>
                <a:gd name="T89" fmla="*/ 2399 h 3387"/>
                <a:gd name="T90" fmla="*/ 7038 w 9897"/>
                <a:gd name="T91" fmla="*/ 2215 h 3387"/>
                <a:gd name="T92" fmla="*/ 7518 w 9897"/>
                <a:gd name="T93" fmla="*/ 2010 h 3387"/>
                <a:gd name="T94" fmla="*/ 8005 w 9897"/>
                <a:gd name="T95" fmla="*/ 1783 h 3387"/>
                <a:gd name="T96" fmla="*/ 8498 w 9897"/>
                <a:gd name="T97" fmla="*/ 1536 h 3387"/>
                <a:gd name="T98" fmla="*/ 8999 w 9897"/>
                <a:gd name="T99" fmla="*/ 1268 h 3387"/>
                <a:gd name="T100" fmla="*/ 9506 w 9897"/>
                <a:gd name="T101" fmla="*/ 979 h 3387"/>
                <a:gd name="T102" fmla="*/ 9697 w 9897"/>
                <a:gd name="T103" fmla="*/ 933 h 3387"/>
                <a:gd name="T104" fmla="*/ 9785 w 9897"/>
                <a:gd name="T105" fmla="*/ 967 h 3387"/>
                <a:gd name="T106" fmla="*/ 9847 w 9897"/>
                <a:gd name="T107" fmla="*/ 1019 h 3387"/>
                <a:gd name="T108" fmla="*/ 9884 w 9897"/>
                <a:gd name="T109" fmla="*/ 1088 h 3387"/>
                <a:gd name="T110" fmla="*/ 9897 w 9897"/>
                <a:gd name="T111" fmla="*/ 1174 h 3387"/>
                <a:gd name="T112" fmla="*/ 9883 w 9897"/>
                <a:gd name="T113" fmla="*/ 1278 h 3387"/>
                <a:gd name="T114" fmla="*/ 9438 w 9897"/>
                <a:gd name="T115" fmla="*/ 1599 h 3387"/>
                <a:gd name="T116" fmla="*/ 8711 w 9897"/>
                <a:gd name="T117" fmla="*/ 2008 h 3387"/>
                <a:gd name="T118" fmla="*/ 8203 w 9897"/>
                <a:gd name="T119" fmla="*/ 2270 h 3387"/>
                <a:gd name="T120" fmla="*/ 7705 w 9897"/>
                <a:gd name="T121" fmla="*/ 2505 h 3387"/>
                <a:gd name="T122" fmla="*/ 7214 w 9897"/>
                <a:gd name="T123" fmla="*/ 2706 h 3387"/>
                <a:gd name="T124" fmla="*/ 6728 w 9897"/>
                <a:gd name="T125" fmla="*/ 2868 h 3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97" h="3387">
                  <a:moveTo>
                    <a:pt x="4815" y="3342"/>
                  </a:moveTo>
                  <a:lnTo>
                    <a:pt x="4751" y="3349"/>
                  </a:lnTo>
                  <a:lnTo>
                    <a:pt x="4687" y="3356"/>
                  </a:lnTo>
                  <a:lnTo>
                    <a:pt x="4623" y="3362"/>
                  </a:lnTo>
                  <a:lnTo>
                    <a:pt x="4560" y="3367"/>
                  </a:lnTo>
                  <a:lnTo>
                    <a:pt x="4497" y="3372"/>
                  </a:lnTo>
                  <a:lnTo>
                    <a:pt x="4435" y="3376"/>
                  </a:lnTo>
                  <a:lnTo>
                    <a:pt x="4374" y="3381"/>
                  </a:lnTo>
                  <a:lnTo>
                    <a:pt x="4313" y="3383"/>
                  </a:lnTo>
                  <a:lnTo>
                    <a:pt x="4252" y="3385"/>
                  </a:lnTo>
                  <a:lnTo>
                    <a:pt x="4191" y="3387"/>
                  </a:lnTo>
                  <a:lnTo>
                    <a:pt x="4131" y="3387"/>
                  </a:lnTo>
                  <a:lnTo>
                    <a:pt x="4072" y="3387"/>
                  </a:lnTo>
                  <a:lnTo>
                    <a:pt x="4013" y="3387"/>
                  </a:lnTo>
                  <a:lnTo>
                    <a:pt x="3955" y="3386"/>
                  </a:lnTo>
                  <a:lnTo>
                    <a:pt x="3897" y="3384"/>
                  </a:lnTo>
                  <a:lnTo>
                    <a:pt x="3839" y="3381"/>
                  </a:lnTo>
                  <a:lnTo>
                    <a:pt x="3782" y="3377"/>
                  </a:lnTo>
                  <a:lnTo>
                    <a:pt x="3725" y="3373"/>
                  </a:lnTo>
                  <a:lnTo>
                    <a:pt x="3670" y="3368"/>
                  </a:lnTo>
                  <a:lnTo>
                    <a:pt x="3614" y="3363"/>
                  </a:lnTo>
                  <a:lnTo>
                    <a:pt x="3559" y="3357"/>
                  </a:lnTo>
                  <a:lnTo>
                    <a:pt x="3504" y="3350"/>
                  </a:lnTo>
                  <a:lnTo>
                    <a:pt x="3449" y="3343"/>
                  </a:lnTo>
                  <a:lnTo>
                    <a:pt x="3396" y="3335"/>
                  </a:lnTo>
                  <a:lnTo>
                    <a:pt x="3343" y="3326"/>
                  </a:lnTo>
                  <a:lnTo>
                    <a:pt x="3290" y="3317"/>
                  </a:lnTo>
                  <a:lnTo>
                    <a:pt x="3237" y="3306"/>
                  </a:lnTo>
                  <a:lnTo>
                    <a:pt x="3186" y="3296"/>
                  </a:lnTo>
                  <a:lnTo>
                    <a:pt x="3134" y="3284"/>
                  </a:lnTo>
                  <a:lnTo>
                    <a:pt x="3083" y="3273"/>
                  </a:lnTo>
                  <a:lnTo>
                    <a:pt x="3033" y="3260"/>
                  </a:lnTo>
                  <a:lnTo>
                    <a:pt x="2983" y="3247"/>
                  </a:lnTo>
                  <a:lnTo>
                    <a:pt x="2918" y="3228"/>
                  </a:lnTo>
                  <a:lnTo>
                    <a:pt x="2853" y="3209"/>
                  </a:lnTo>
                  <a:lnTo>
                    <a:pt x="2789" y="3190"/>
                  </a:lnTo>
                  <a:lnTo>
                    <a:pt x="2725" y="3169"/>
                  </a:lnTo>
                  <a:lnTo>
                    <a:pt x="2662" y="3148"/>
                  </a:lnTo>
                  <a:lnTo>
                    <a:pt x="2599" y="3127"/>
                  </a:lnTo>
                  <a:lnTo>
                    <a:pt x="2538" y="3106"/>
                  </a:lnTo>
                  <a:lnTo>
                    <a:pt x="2476" y="3083"/>
                  </a:lnTo>
                  <a:lnTo>
                    <a:pt x="2417" y="3060"/>
                  </a:lnTo>
                  <a:lnTo>
                    <a:pt x="2357" y="3037"/>
                  </a:lnTo>
                  <a:lnTo>
                    <a:pt x="2297" y="3012"/>
                  </a:lnTo>
                  <a:lnTo>
                    <a:pt x="2239" y="2988"/>
                  </a:lnTo>
                  <a:lnTo>
                    <a:pt x="2180" y="2962"/>
                  </a:lnTo>
                  <a:lnTo>
                    <a:pt x="2123" y="2936"/>
                  </a:lnTo>
                  <a:lnTo>
                    <a:pt x="2067" y="2910"/>
                  </a:lnTo>
                  <a:lnTo>
                    <a:pt x="2011" y="2882"/>
                  </a:lnTo>
                  <a:lnTo>
                    <a:pt x="1955" y="2855"/>
                  </a:lnTo>
                  <a:lnTo>
                    <a:pt x="1900" y="2826"/>
                  </a:lnTo>
                  <a:lnTo>
                    <a:pt x="1845" y="2798"/>
                  </a:lnTo>
                  <a:lnTo>
                    <a:pt x="1792" y="2769"/>
                  </a:lnTo>
                  <a:lnTo>
                    <a:pt x="1739" y="2738"/>
                  </a:lnTo>
                  <a:lnTo>
                    <a:pt x="1687" y="2708"/>
                  </a:lnTo>
                  <a:lnTo>
                    <a:pt x="1634" y="2676"/>
                  </a:lnTo>
                  <a:lnTo>
                    <a:pt x="1584" y="2645"/>
                  </a:lnTo>
                  <a:lnTo>
                    <a:pt x="1533" y="2612"/>
                  </a:lnTo>
                  <a:lnTo>
                    <a:pt x="1483" y="2579"/>
                  </a:lnTo>
                  <a:lnTo>
                    <a:pt x="1434" y="2545"/>
                  </a:lnTo>
                  <a:lnTo>
                    <a:pt x="1385" y="2511"/>
                  </a:lnTo>
                  <a:lnTo>
                    <a:pt x="1337" y="2476"/>
                  </a:lnTo>
                  <a:lnTo>
                    <a:pt x="1289" y="2441"/>
                  </a:lnTo>
                  <a:lnTo>
                    <a:pt x="1243" y="2404"/>
                  </a:lnTo>
                  <a:lnTo>
                    <a:pt x="1197" y="2368"/>
                  </a:lnTo>
                  <a:lnTo>
                    <a:pt x="1157" y="2335"/>
                  </a:lnTo>
                  <a:lnTo>
                    <a:pt x="1117" y="2302"/>
                  </a:lnTo>
                  <a:lnTo>
                    <a:pt x="1077" y="2267"/>
                  </a:lnTo>
                  <a:lnTo>
                    <a:pt x="1039" y="2234"/>
                  </a:lnTo>
                  <a:lnTo>
                    <a:pt x="1001" y="2199"/>
                  </a:lnTo>
                  <a:lnTo>
                    <a:pt x="965" y="2164"/>
                  </a:lnTo>
                  <a:lnTo>
                    <a:pt x="928" y="2129"/>
                  </a:lnTo>
                  <a:lnTo>
                    <a:pt x="893" y="2093"/>
                  </a:lnTo>
                  <a:lnTo>
                    <a:pt x="857" y="2057"/>
                  </a:lnTo>
                  <a:lnTo>
                    <a:pt x="823" y="2021"/>
                  </a:lnTo>
                  <a:lnTo>
                    <a:pt x="789" y="1984"/>
                  </a:lnTo>
                  <a:lnTo>
                    <a:pt x="757" y="1947"/>
                  </a:lnTo>
                  <a:lnTo>
                    <a:pt x="724" y="1909"/>
                  </a:lnTo>
                  <a:lnTo>
                    <a:pt x="693" y="1872"/>
                  </a:lnTo>
                  <a:lnTo>
                    <a:pt x="662" y="1833"/>
                  </a:lnTo>
                  <a:lnTo>
                    <a:pt x="632" y="1794"/>
                  </a:lnTo>
                  <a:lnTo>
                    <a:pt x="603" y="1756"/>
                  </a:lnTo>
                  <a:lnTo>
                    <a:pt x="574" y="1716"/>
                  </a:lnTo>
                  <a:lnTo>
                    <a:pt x="546" y="1677"/>
                  </a:lnTo>
                  <a:lnTo>
                    <a:pt x="518" y="1636"/>
                  </a:lnTo>
                  <a:lnTo>
                    <a:pt x="491" y="1596"/>
                  </a:lnTo>
                  <a:lnTo>
                    <a:pt x="466" y="1555"/>
                  </a:lnTo>
                  <a:lnTo>
                    <a:pt x="440" y="1513"/>
                  </a:lnTo>
                  <a:lnTo>
                    <a:pt x="415" y="1472"/>
                  </a:lnTo>
                  <a:lnTo>
                    <a:pt x="392" y="1430"/>
                  </a:lnTo>
                  <a:lnTo>
                    <a:pt x="368" y="1388"/>
                  </a:lnTo>
                  <a:lnTo>
                    <a:pt x="345" y="1345"/>
                  </a:lnTo>
                  <a:lnTo>
                    <a:pt x="324" y="1301"/>
                  </a:lnTo>
                  <a:lnTo>
                    <a:pt x="302" y="1259"/>
                  </a:lnTo>
                  <a:lnTo>
                    <a:pt x="282" y="1214"/>
                  </a:lnTo>
                  <a:lnTo>
                    <a:pt x="262" y="1170"/>
                  </a:lnTo>
                  <a:lnTo>
                    <a:pt x="242" y="1126"/>
                  </a:lnTo>
                  <a:lnTo>
                    <a:pt x="213" y="1054"/>
                  </a:lnTo>
                  <a:lnTo>
                    <a:pt x="186" y="983"/>
                  </a:lnTo>
                  <a:lnTo>
                    <a:pt x="160" y="912"/>
                  </a:lnTo>
                  <a:lnTo>
                    <a:pt x="136" y="841"/>
                  </a:lnTo>
                  <a:lnTo>
                    <a:pt x="115" y="771"/>
                  </a:lnTo>
                  <a:lnTo>
                    <a:pt x="94" y="700"/>
                  </a:lnTo>
                  <a:lnTo>
                    <a:pt x="76" y="630"/>
                  </a:lnTo>
                  <a:lnTo>
                    <a:pt x="60" y="559"/>
                  </a:lnTo>
                  <a:lnTo>
                    <a:pt x="46" y="488"/>
                  </a:lnTo>
                  <a:lnTo>
                    <a:pt x="33" y="418"/>
                  </a:lnTo>
                  <a:lnTo>
                    <a:pt x="23" y="348"/>
                  </a:lnTo>
                  <a:lnTo>
                    <a:pt x="15" y="278"/>
                  </a:lnTo>
                  <a:lnTo>
                    <a:pt x="8" y="209"/>
                  </a:lnTo>
                  <a:lnTo>
                    <a:pt x="4" y="139"/>
                  </a:lnTo>
                  <a:lnTo>
                    <a:pt x="1" y="70"/>
                  </a:lnTo>
                  <a:lnTo>
                    <a:pt x="0" y="0"/>
                  </a:lnTo>
                  <a:lnTo>
                    <a:pt x="487" y="0"/>
                  </a:lnTo>
                  <a:lnTo>
                    <a:pt x="487" y="58"/>
                  </a:lnTo>
                  <a:lnTo>
                    <a:pt x="490" y="116"/>
                  </a:lnTo>
                  <a:lnTo>
                    <a:pt x="493" y="174"/>
                  </a:lnTo>
                  <a:lnTo>
                    <a:pt x="499" y="232"/>
                  </a:lnTo>
                  <a:lnTo>
                    <a:pt x="505" y="290"/>
                  </a:lnTo>
                  <a:lnTo>
                    <a:pt x="514" y="348"/>
                  </a:lnTo>
                  <a:lnTo>
                    <a:pt x="525" y="406"/>
                  </a:lnTo>
                  <a:lnTo>
                    <a:pt x="536" y="465"/>
                  </a:lnTo>
                  <a:lnTo>
                    <a:pt x="550" y="523"/>
                  </a:lnTo>
                  <a:lnTo>
                    <a:pt x="564" y="582"/>
                  </a:lnTo>
                  <a:lnTo>
                    <a:pt x="581" y="641"/>
                  </a:lnTo>
                  <a:lnTo>
                    <a:pt x="600" y="699"/>
                  </a:lnTo>
                  <a:lnTo>
                    <a:pt x="619" y="757"/>
                  </a:lnTo>
                  <a:lnTo>
                    <a:pt x="640" y="817"/>
                  </a:lnTo>
                  <a:lnTo>
                    <a:pt x="663" y="876"/>
                  </a:lnTo>
                  <a:lnTo>
                    <a:pt x="689" y="935"/>
                  </a:lnTo>
                  <a:lnTo>
                    <a:pt x="705" y="974"/>
                  </a:lnTo>
                  <a:lnTo>
                    <a:pt x="723" y="1012"/>
                  </a:lnTo>
                  <a:lnTo>
                    <a:pt x="742" y="1050"/>
                  </a:lnTo>
                  <a:lnTo>
                    <a:pt x="760" y="1087"/>
                  </a:lnTo>
                  <a:lnTo>
                    <a:pt x="780" y="1124"/>
                  </a:lnTo>
                  <a:lnTo>
                    <a:pt x="799" y="1161"/>
                  </a:lnTo>
                  <a:lnTo>
                    <a:pt x="820" y="1197"/>
                  </a:lnTo>
                  <a:lnTo>
                    <a:pt x="841" y="1233"/>
                  </a:lnTo>
                  <a:lnTo>
                    <a:pt x="863" y="1269"/>
                  </a:lnTo>
                  <a:lnTo>
                    <a:pt x="886" y="1304"/>
                  </a:lnTo>
                  <a:lnTo>
                    <a:pt x="908" y="1339"/>
                  </a:lnTo>
                  <a:lnTo>
                    <a:pt x="931" y="1373"/>
                  </a:lnTo>
                  <a:lnTo>
                    <a:pt x="956" y="1408"/>
                  </a:lnTo>
                  <a:lnTo>
                    <a:pt x="980" y="1441"/>
                  </a:lnTo>
                  <a:lnTo>
                    <a:pt x="1005" y="1475"/>
                  </a:lnTo>
                  <a:lnTo>
                    <a:pt x="1031" y="1508"/>
                  </a:lnTo>
                  <a:lnTo>
                    <a:pt x="1057" y="1541"/>
                  </a:lnTo>
                  <a:lnTo>
                    <a:pt x="1084" y="1573"/>
                  </a:lnTo>
                  <a:lnTo>
                    <a:pt x="1111" y="1605"/>
                  </a:lnTo>
                  <a:lnTo>
                    <a:pt x="1139" y="1636"/>
                  </a:lnTo>
                  <a:lnTo>
                    <a:pt x="1168" y="1668"/>
                  </a:lnTo>
                  <a:lnTo>
                    <a:pt x="1196" y="1699"/>
                  </a:lnTo>
                  <a:lnTo>
                    <a:pt x="1226" y="1730"/>
                  </a:lnTo>
                  <a:lnTo>
                    <a:pt x="1256" y="1759"/>
                  </a:lnTo>
                  <a:lnTo>
                    <a:pt x="1286" y="1789"/>
                  </a:lnTo>
                  <a:lnTo>
                    <a:pt x="1318" y="1819"/>
                  </a:lnTo>
                  <a:lnTo>
                    <a:pt x="1350" y="1847"/>
                  </a:lnTo>
                  <a:lnTo>
                    <a:pt x="1383" y="1877"/>
                  </a:lnTo>
                  <a:lnTo>
                    <a:pt x="1415" y="1905"/>
                  </a:lnTo>
                  <a:lnTo>
                    <a:pt x="1449" y="1932"/>
                  </a:lnTo>
                  <a:lnTo>
                    <a:pt x="1483" y="1960"/>
                  </a:lnTo>
                  <a:lnTo>
                    <a:pt x="1518" y="1987"/>
                  </a:lnTo>
                  <a:lnTo>
                    <a:pt x="1557" y="2019"/>
                  </a:lnTo>
                  <a:lnTo>
                    <a:pt x="1598" y="2050"/>
                  </a:lnTo>
                  <a:lnTo>
                    <a:pt x="1639" y="2081"/>
                  </a:lnTo>
                  <a:lnTo>
                    <a:pt x="1682" y="2111"/>
                  </a:lnTo>
                  <a:lnTo>
                    <a:pt x="1725" y="2141"/>
                  </a:lnTo>
                  <a:lnTo>
                    <a:pt x="1767" y="2170"/>
                  </a:lnTo>
                  <a:lnTo>
                    <a:pt x="1811" y="2198"/>
                  </a:lnTo>
                  <a:lnTo>
                    <a:pt x="1856" y="2227"/>
                  </a:lnTo>
                  <a:lnTo>
                    <a:pt x="1900" y="2255"/>
                  </a:lnTo>
                  <a:lnTo>
                    <a:pt x="1946" y="2283"/>
                  </a:lnTo>
                  <a:lnTo>
                    <a:pt x="1993" y="2309"/>
                  </a:lnTo>
                  <a:lnTo>
                    <a:pt x="2039" y="2335"/>
                  </a:lnTo>
                  <a:lnTo>
                    <a:pt x="2087" y="2362"/>
                  </a:lnTo>
                  <a:lnTo>
                    <a:pt x="2136" y="2387"/>
                  </a:lnTo>
                  <a:lnTo>
                    <a:pt x="2184" y="2412"/>
                  </a:lnTo>
                  <a:lnTo>
                    <a:pt x="2234" y="2437"/>
                  </a:lnTo>
                  <a:lnTo>
                    <a:pt x="2284" y="2461"/>
                  </a:lnTo>
                  <a:lnTo>
                    <a:pt x="2334" y="2485"/>
                  </a:lnTo>
                  <a:lnTo>
                    <a:pt x="2386" y="2508"/>
                  </a:lnTo>
                  <a:lnTo>
                    <a:pt x="2438" y="2530"/>
                  </a:lnTo>
                  <a:lnTo>
                    <a:pt x="2491" y="2552"/>
                  </a:lnTo>
                  <a:lnTo>
                    <a:pt x="2543" y="2575"/>
                  </a:lnTo>
                  <a:lnTo>
                    <a:pt x="2597" y="2596"/>
                  </a:lnTo>
                  <a:lnTo>
                    <a:pt x="2652" y="2616"/>
                  </a:lnTo>
                  <a:lnTo>
                    <a:pt x="2707" y="2638"/>
                  </a:lnTo>
                  <a:lnTo>
                    <a:pt x="2763" y="2657"/>
                  </a:lnTo>
                  <a:lnTo>
                    <a:pt x="2819" y="2676"/>
                  </a:lnTo>
                  <a:lnTo>
                    <a:pt x="2876" y="2696"/>
                  </a:lnTo>
                  <a:lnTo>
                    <a:pt x="2934" y="2715"/>
                  </a:lnTo>
                  <a:lnTo>
                    <a:pt x="2992" y="2733"/>
                  </a:lnTo>
                  <a:lnTo>
                    <a:pt x="3052" y="2750"/>
                  </a:lnTo>
                  <a:lnTo>
                    <a:pt x="3111" y="2768"/>
                  </a:lnTo>
                  <a:lnTo>
                    <a:pt x="3223" y="2795"/>
                  </a:lnTo>
                  <a:lnTo>
                    <a:pt x="3340" y="2818"/>
                  </a:lnTo>
                  <a:lnTo>
                    <a:pt x="3458" y="2836"/>
                  </a:lnTo>
                  <a:lnTo>
                    <a:pt x="3580" y="2850"/>
                  </a:lnTo>
                  <a:lnTo>
                    <a:pt x="3705" y="2859"/>
                  </a:lnTo>
                  <a:lnTo>
                    <a:pt x="3832" y="2865"/>
                  </a:lnTo>
                  <a:lnTo>
                    <a:pt x="3960" y="2867"/>
                  </a:lnTo>
                  <a:lnTo>
                    <a:pt x="4089" y="2865"/>
                  </a:lnTo>
                  <a:lnTo>
                    <a:pt x="4218" y="2861"/>
                  </a:lnTo>
                  <a:lnTo>
                    <a:pt x="4348" y="2854"/>
                  </a:lnTo>
                  <a:lnTo>
                    <a:pt x="4479" y="2843"/>
                  </a:lnTo>
                  <a:lnTo>
                    <a:pt x="4608" y="2831"/>
                  </a:lnTo>
                  <a:lnTo>
                    <a:pt x="4737" y="2815"/>
                  </a:lnTo>
                  <a:lnTo>
                    <a:pt x="4865" y="2799"/>
                  </a:lnTo>
                  <a:lnTo>
                    <a:pt x="4990" y="2781"/>
                  </a:lnTo>
                  <a:lnTo>
                    <a:pt x="5114" y="2761"/>
                  </a:lnTo>
                  <a:lnTo>
                    <a:pt x="5235" y="2739"/>
                  </a:lnTo>
                  <a:lnTo>
                    <a:pt x="5354" y="2717"/>
                  </a:lnTo>
                  <a:lnTo>
                    <a:pt x="5468" y="2694"/>
                  </a:lnTo>
                  <a:lnTo>
                    <a:pt x="5579" y="2670"/>
                  </a:lnTo>
                  <a:lnTo>
                    <a:pt x="5686" y="2646"/>
                  </a:lnTo>
                  <a:lnTo>
                    <a:pt x="5789" y="2623"/>
                  </a:lnTo>
                  <a:lnTo>
                    <a:pt x="5886" y="2598"/>
                  </a:lnTo>
                  <a:lnTo>
                    <a:pt x="5978" y="2575"/>
                  </a:lnTo>
                  <a:lnTo>
                    <a:pt x="6064" y="2552"/>
                  </a:lnTo>
                  <a:lnTo>
                    <a:pt x="6144" y="2531"/>
                  </a:lnTo>
                  <a:lnTo>
                    <a:pt x="6217" y="2511"/>
                  </a:lnTo>
                  <a:lnTo>
                    <a:pt x="6284" y="2492"/>
                  </a:lnTo>
                  <a:lnTo>
                    <a:pt x="6394" y="2458"/>
                  </a:lnTo>
                  <a:lnTo>
                    <a:pt x="6471" y="2434"/>
                  </a:lnTo>
                  <a:lnTo>
                    <a:pt x="6565" y="2399"/>
                  </a:lnTo>
                  <a:lnTo>
                    <a:pt x="6658" y="2364"/>
                  </a:lnTo>
                  <a:lnTo>
                    <a:pt x="6753" y="2328"/>
                  </a:lnTo>
                  <a:lnTo>
                    <a:pt x="6848" y="2291"/>
                  </a:lnTo>
                  <a:lnTo>
                    <a:pt x="6942" y="2253"/>
                  </a:lnTo>
                  <a:lnTo>
                    <a:pt x="7038" y="2215"/>
                  </a:lnTo>
                  <a:lnTo>
                    <a:pt x="7133" y="2175"/>
                  </a:lnTo>
                  <a:lnTo>
                    <a:pt x="7228" y="2135"/>
                  </a:lnTo>
                  <a:lnTo>
                    <a:pt x="7325" y="2094"/>
                  </a:lnTo>
                  <a:lnTo>
                    <a:pt x="7421" y="2052"/>
                  </a:lnTo>
                  <a:lnTo>
                    <a:pt x="7518" y="2010"/>
                  </a:lnTo>
                  <a:lnTo>
                    <a:pt x="7614" y="1966"/>
                  </a:lnTo>
                  <a:lnTo>
                    <a:pt x="7711" y="1921"/>
                  </a:lnTo>
                  <a:lnTo>
                    <a:pt x="7809" y="1876"/>
                  </a:lnTo>
                  <a:lnTo>
                    <a:pt x="7906" y="1830"/>
                  </a:lnTo>
                  <a:lnTo>
                    <a:pt x="8005" y="1783"/>
                  </a:lnTo>
                  <a:lnTo>
                    <a:pt x="8102" y="1736"/>
                  </a:lnTo>
                  <a:lnTo>
                    <a:pt x="8200" y="1687"/>
                  </a:lnTo>
                  <a:lnTo>
                    <a:pt x="8300" y="1637"/>
                  </a:lnTo>
                  <a:lnTo>
                    <a:pt x="8398" y="1586"/>
                  </a:lnTo>
                  <a:lnTo>
                    <a:pt x="8498" y="1536"/>
                  </a:lnTo>
                  <a:lnTo>
                    <a:pt x="8597" y="1484"/>
                  </a:lnTo>
                  <a:lnTo>
                    <a:pt x="8697" y="1431"/>
                  </a:lnTo>
                  <a:lnTo>
                    <a:pt x="8798" y="1377"/>
                  </a:lnTo>
                  <a:lnTo>
                    <a:pt x="8898" y="1323"/>
                  </a:lnTo>
                  <a:lnTo>
                    <a:pt x="8999" y="1268"/>
                  </a:lnTo>
                  <a:lnTo>
                    <a:pt x="9099" y="1212"/>
                  </a:lnTo>
                  <a:lnTo>
                    <a:pt x="9201" y="1155"/>
                  </a:lnTo>
                  <a:lnTo>
                    <a:pt x="9302" y="1097"/>
                  </a:lnTo>
                  <a:lnTo>
                    <a:pt x="9405" y="1038"/>
                  </a:lnTo>
                  <a:lnTo>
                    <a:pt x="9506" y="979"/>
                  </a:lnTo>
                  <a:lnTo>
                    <a:pt x="9609" y="919"/>
                  </a:lnTo>
                  <a:lnTo>
                    <a:pt x="9632" y="921"/>
                  </a:lnTo>
                  <a:lnTo>
                    <a:pt x="9655" y="925"/>
                  </a:lnTo>
                  <a:lnTo>
                    <a:pt x="9676" y="929"/>
                  </a:lnTo>
                  <a:lnTo>
                    <a:pt x="9697" y="933"/>
                  </a:lnTo>
                  <a:lnTo>
                    <a:pt x="9717" y="939"/>
                  </a:lnTo>
                  <a:lnTo>
                    <a:pt x="9735" y="945"/>
                  </a:lnTo>
                  <a:lnTo>
                    <a:pt x="9753" y="951"/>
                  </a:lnTo>
                  <a:lnTo>
                    <a:pt x="9769" y="959"/>
                  </a:lnTo>
                  <a:lnTo>
                    <a:pt x="9785" y="967"/>
                  </a:lnTo>
                  <a:lnTo>
                    <a:pt x="9799" y="977"/>
                  </a:lnTo>
                  <a:lnTo>
                    <a:pt x="9812" y="986"/>
                  </a:lnTo>
                  <a:lnTo>
                    <a:pt x="9826" y="996"/>
                  </a:lnTo>
                  <a:lnTo>
                    <a:pt x="9837" y="1007"/>
                  </a:lnTo>
                  <a:lnTo>
                    <a:pt x="9847" y="1019"/>
                  </a:lnTo>
                  <a:lnTo>
                    <a:pt x="9856" y="1031"/>
                  </a:lnTo>
                  <a:lnTo>
                    <a:pt x="9865" y="1045"/>
                  </a:lnTo>
                  <a:lnTo>
                    <a:pt x="9872" y="1059"/>
                  </a:lnTo>
                  <a:lnTo>
                    <a:pt x="9878" y="1073"/>
                  </a:lnTo>
                  <a:lnTo>
                    <a:pt x="9884" y="1088"/>
                  </a:lnTo>
                  <a:lnTo>
                    <a:pt x="9889" y="1104"/>
                  </a:lnTo>
                  <a:lnTo>
                    <a:pt x="9893" y="1121"/>
                  </a:lnTo>
                  <a:lnTo>
                    <a:pt x="9895" y="1138"/>
                  </a:lnTo>
                  <a:lnTo>
                    <a:pt x="9896" y="1156"/>
                  </a:lnTo>
                  <a:lnTo>
                    <a:pt x="9897" y="1174"/>
                  </a:lnTo>
                  <a:lnTo>
                    <a:pt x="9896" y="1194"/>
                  </a:lnTo>
                  <a:lnTo>
                    <a:pt x="9895" y="1214"/>
                  </a:lnTo>
                  <a:lnTo>
                    <a:pt x="9892" y="1234"/>
                  </a:lnTo>
                  <a:lnTo>
                    <a:pt x="9889" y="1256"/>
                  </a:lnTo>
                  <a:lnTo>
                    <a:pt x="9883" y="1278"/>
                  </a:lnTo>
                  <a:lnTo>
                    <a:pt x="9878" y="1300"/>
                  </a:lnTo>
                  <a:lnTo>
                    <a:pt x="9871" y="1325"/>
                  </a:lnTo>
                  <a:lnTo>
                    <a:pt x="9864" y="1348"/>
                  </a:lnTo>
                  <a:lnTo>
                    <a:pt x="9650" y="1475"/>
                  </a:lnTo>
                  <a:lnTo>
                    <a:pt x="9438" y="1599"/>
                  </a:lnTo>
                  <a:lnTo>
                    <a:pt x="9228" y="1719"/>
                  </a:lnTo>
                  <a:lnTo>
                    <a:pt x="9020" y="1837"/>
                  </a:lnTo>
                  <a:lnTo>
                    <a:pt x="8917" y="1895"/>
                  </a:lnTo>
                  <a:lnTo>
                    <a:pt x="8813" y="1952"/>
                  </a:lnTo>
                  <a:lnTo>
                    <a:pt x="8711" y="2008"/>
                  </a:lnTo>
                  <a:lnTo>
                    <a:pt x="8608" y="2062"/>
                  </a:lnTo>
                  <a:lnTo>
                    <a:pt x="8507" y="2116"/>
                  </a:lnTo>
                  <a:lnTo>
                    <a:pt x="8405" y="2169"/>
                  </a:lnTo>
                  <a:lnTo>
                    <a:pt x="8304" y="2220"/>
                  </a:lnTo>
                  <a:lnTo>
                    <a:pt x="8203" y="2270"/>
                  </a:lnTo>
                  <a:lnTo>
                    <a:pt x="8103" y="2320"/>
                  </a:lnTo>
                  <a:lnTo>
                    <a:pt x="8004" y="2368"/>
                  </a:lnTo>
                  <a:lnTo>
                    <a:pt x="7904" y="2416"/>
                  </a:lnTo>
                  <a:lnTo>
                    <a:pt x="7805" y="2461"/>
                  </a:lnTo>
                  <a:lnTo>
                    <a:pt x="7705" y="2505"/>
                  </a:lnTo>
                  <a:lnTo>
                    <a:pt x="7607" y="2548"/>
                  </a:lnTo>
                  <a:lnTo>
                    <a:pt x="7507" y="2590"/>
                  </a:lnTo>
                  <a:lnTo>
                    <a:pt x="7410" y="2630"/>
                  </a:lnTo>
                  <a:lnTo>
                    <a:pt x="7312" y="2668"/>
                  </a:lnTo>
                  <a:lnTo>
                    <a:pt x="7214" y="2706"/>
                  </a:lnTo>
                  <a:lnTo>
                    <a:pt x="7116" y="2741"/>
                  </a:lnTo>
                  <a:lnTo>
                    <a:pt x="7019" y="2776"/>
                  </a:lnTo>
                  <a:lnTo>
                    <a:pt x="6922" y="2808"/>
                  </a:lnTo>
                  <a:lnTo>
                    <a:pt x="6825" y="2839"/>
                  </a:lnTo>
                  <a:lnTo>
                    <a:pt x="6728" y="2868"/>
                  </a:lnTo>
                  <a:lnTo>
                    <a:pt x="6632" y="2895"/>
                  </a:lnTo>
                  <a:lnTo>
                    <a:pt x="5357" y="3247"/>
                  </a:lnTo>
                  <a:lnTo>
                    <a:pt x="4815" y="3342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42"/>
            <p:cNvSpPr>
              <a:spLocks/>
            </p:cNvSpPr>
            <p:nvPr/>
          </p:nvSpPr>
          <p:spPr bwMode="auto">
            <a:xfrm>
              <a:off x="1675" y="2812"/>
              <a:ext cx="139" cy="189"/>
            </a:xfrm>
            <a:custGeom>
              <a:avLst/>
              <a:gdLst>
                <a:gd name="T0" fmla="*/ 2375 w 2513"/>
                <a:gd name="T1" fmla="*/ 488 h 3390"/>
                <a:gd name="T2" fmla="*/ 2181 w 2513"/>
                <a:gd name="T3" fmla="*/ 514 h 3390"/>
                <a:gd name="T4" fmla="*/ 1998 w 2513"/>
                <a:gd name="T5" fmla="*/ 552 h 3390"/>
                <a:gd name="T6" fmla="*/ 1827 w 2513"/>
                <a:gd name="T7" fmla="*/ 600 h 3390"/>
                <a:gd name="T8" fmla="*/ 1666 w 2513"/>
                <a:gd name="T9" fmla="*/ 658 h 3390"/>
                <a:gd name="T10" fmla="*/ 1515 w 2513"/>
                <a:gd name="T11" fmla="*/ 728 h 3390"/>
                <a:gd name="T12" fmla="*/ 1375 w 2513"/>
                <a:gd name="T13" fmla="*/ 810 h 3390"/>
                <a:gd name="T14" fmla="*/ 1247 w 2513"/>
                <a:gd name="T15" fmla="*/ 901 h 3390"/>
                <a:gd name="T16" fmla="*/ 1129 w 2513"/>
                <a:gd name="T17" fmla="*/ 1003 h 3390"/>
                <a:gd name="T18" fmla="*/ 1021 w 2513"/>
                <a:gd name="T19" fmla="*/ 1117 h 3390"/>
                <a:gd name="T20" fmla="*/ 924 w 2513"/>
                <a:gd name="T21" fmla="*/ 1242 h 3390"/>
                <a:gd name="T22" fmla="*/ 831 w 2513"/>
                <a:gd name="T23" fmla="*/ 1379 h 3390"/>
                <a:gd name="T24" fmla="*/ 748 w 2513"/>
                <a:gd name="T25" fmla="*/ 1524 h 3390"/>
                <a:gd name="T26" fmla="*/ 677 w 2513"/>
                <a:gd name="T27" fmla="*/ 1679 h 3390"/>
                <a:gd name="T28" fmla="*/ 617 w 2513"/>
                <a:gd name="T29" fmla="*/ 1845 h 3390"/>
                <a:gd name="T30" fmla="*/ 567 w 2513"/>
                <a:gd name="T31" fmla="*/ 2018 h 3390"/>
                <a:gd name="T32" fmla="*/ 529 w 2513"/>
                <a:gd name="T33" fmla="*/ 2202 h 3390"/>
                <a:gd name="T34" fmla="*/ 501 w 2513"/>
                <a:gd name="T35" fmla="*/ 2396 h 3390"/>
                <a:gd name="T36" fmla="*/ 485 w 2513"/>
                <a:gd name="T37" fmla="*/ 2599 h 3390"/>
                <a:gd name="T38" fmla="*/ 480 w 2513"/>
                <a:gd name="T39" fmla="*/ 2811 h 3390"/>
                <a:gd name="T40" fmla="*/ 485 w 2513"/>
                <a:gd name="T41" fmla="*/ 3033 h 3390"/>
                <a:gd name="T42" fmla="*/ 482 w 2513"/>
                <a:gd name="T43" fmla="*/ 3210 h 3390"/>
                <a:gd name="T44" fmla="*/ 443 w 2513"/>
                <a:gd name="T45" fmla="*/ 3272 h 3390"/>
                <a:gd name="T46" fmla="*/ 404 w 2513"/>
                <a:gd name="T47" fmla="*/ 3321 h 3390"/>
                <a:gd name="T48" fmla="*/ 362 w 2513"/>
                <a:gd name="T49" fmla="*/ 3358 h 3390"/>
                <a:gd name="T50" fmla="*/ 319 w 2513"/>
                <a:gd name="T51" fmla="*/ 3380 h 3390"/>
                <a:gd name="T52" fmla="*/ 275 w 2513"/>
                <a:gd name="T53" fmla="*/ 3390 h 3390"/>
                <a:gd name="T54" fmla="*/ 229 w 2513"/>
                <a:gd name="T55" fmla="*/ 3386 h 3390"/>
                <a:gd name="T56" fmla="*/ 182 w 2513"/>
                <a:gd name="T57" fmla="*/ 3370 h 3390"/>
                <a:gd name="T58" fmla="*/ 134 w 2513"/>
                <a:gd name="T59" fmla="*/ 3339 h 3390"/>
                <a:gd name="T60" fmla="*/ 84 w 2513"/>
                <a:gd name="T61" fmla="*/ 3296 h 3390"/>
                <a:gd name="T62" fmla="*/ 33 w 2513"/>
                <a:gd name="T63" fmla="*/ 3239 h 3390"/>
                <a:gd name="T64" fmla="*/ 5 w 2513"/>
                <a:gd name="T65" fmla="*/ 3042 h 3390"/>
                <a:gd name="T66" fmla="*/ 0 w 2513"/>
                <a:gd name="T67" fmla="*/ 2788 h 3390"/>
                <a:gd name="T68" fmla="*/ 7 w 2513"/>
                <a:gd name="T69" fmla="*/ 2544 h 3390"/>
                <a:gd name="T70" fmla="*/ 26 w 2513"/>
                <a:gd name="T71" fmla="*/ 2310 h 3390"/>
                <a:gd name="T72" fmla="*/ 59 w 2513"/>
                <a:gd name="T73" fmla="*/ 2086 h 3390"/>
                <a:gd name="T74" fmla="*/ 104 w 2513"/>
                <a:gd name="T75" fmla="*/ 1872 h 3390"/>
                <a:gd name="T76" fmla="*/ 163 w 2513"/>
                <a:gd name="T77" fmla="*/ 1668 h 3390"/>
                <a:gd name="T78" fmla="*/ 234 w 2513"/>
                <a:gd name="T79" fmla="*/ 1474 h 3390"/>
                <a:gd name="T80" fmla="*/ 317 w 2513"/>
                <a:gd name="T81" fmla="*/ 1291 h 3390"/>
                <a:gd name="T82" fmla="*/ 415 w 2513"/>
                <a:gd name="T83" fmla="*/ 1117 h 3390"/>
                <a:gd name="T84" fmla="*/ 524 w 2513"/>
                <a:gd name="T85" fmla="*/ 954 h 3390"/>
                <a:gd name="T86" fmla="*/ 650 w 2513"/>
                <a:gd name="T87" fmla="*/ 792 h 3390"/>
                <a:gd name="T88" fmla="*/ 789 w 2513"/>
                <a:gd name="T89" fmla="*/ 645 h 3390"/>
                <a:gd name="T90" fmla="*/ 940 w 2513"/>
                <a:gd name="T91" fmla="*/ 512 h 3390"/>
                <a:gd name="T92" fmla="*/ 1104 w 2513"/>
                <a:gd name="T93" fmla="*/ 396 h 3390"/>
                <a:gd name="T94" fmla="*/ 1279 w 2513"/>
                <a:gd name="T95" fmla="*/ 293 h 3390"/>
                <a:gd name="T96" fmla="*/ 1468 w 2513"/>
                <a:gd name="T97" fmla="*/ 206 h 3390"/>
                <a:gd name="T98" fmla="*/ 1669 w 2513"/>
                <a:gd name="T99" fmla="*/ 134 h 3390"/>
                <a:gd name="T100" fmla="*/ 1882 w 2513"/>
                <a:gd name="T101" fmla="*/ 77 h 3390"/>
                <a:gd name="T102" fmla="*/ 2108 w 2513"/>
                <a:gd name="T103" fmla="*/ 35 h 3390"/>
                <a:gd name="T104" fmla="*/ 2346 w 2513"/>
                <a:gd name="T105" fmla="*/ 9 h 3390"/>
                <a:gd name="T106" fmla="*/ 2510 w 2513"/>
                <a:gd name="T107" fmla="*/ 477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13" h="3390">
                  <a:moveTo>
                    <a:pt x="2510" y="477"/>
                  </a:moveTo>
                  <a:lnTo>
                    <a:pt x="2442" y="482"/>
                  </a:lnTo>
                  <a:lnTo>
                    <a:pt x="2375" y="488"/>
                  </a:lnTo>
                  <a:lnTo>
                    <a:pt x="2309" y="496"/>
                  </a:lnTo>
                  <a:lnTo>
                    <a:pt x="2244" y="504"/>
                  </a:lnTo>
                  <a:lnTo>
                    <a:pt x="2181" y="514"/>
                  </a:lnTo>
                  <a:lnTo>
                    <a:pt x="2119" y="525"/>
                  </a:lnTo>
                  <a:lnTo>
                    <a:pt x="2058" y="538"/>
                  </a:lnTo>
                  <a:lnTo>
                    <a:pt x="1998" y="552"/>
                  </a:lnTo>
                  <a:lnTo>
                    <a:pt x="1940" y="566"/>
                  </a:lnTo>
                  <a:lnTo>
                    <a:pt x="1883" y="582"/>
                  </a:lnTo>
                  <a:lnTo>
                    <a:pt x="1827" y="600"/>
                  </a:lnTo>
                  <a:lnTo>
                    <a:pt x="1772" y="618"/>
                  </a:lnTo>
                  <a:lnTo>
                    <a:pt x="1718" y="637"/>
                  </a:lnTo>
                  <a:lnTo>
                    <a:pt x="1666" y="658"/>
                  </a:lnTo>
                  <a:lnTo>
                    <a:pt x="1614" y="681"/>
                  </a:lnTo>
                  <a:lnTo>
                    <a:pt x="1564" y="704"/>
                  </a:lnTo>
                  <a:lnTo>
                    <a:pt x="1515" y="728"/>
                  </a:lnTo>
                  <a:lnTo>
                    <a:pt x="1468" y="754"/>
                  </a:lnTo>
                  <a:lnTo>
                    <a:pt x="1421" y="781"/>
                  </a:lnTo>
                  <a:lnTo>
                    <a:pt x="1375" y="810"/>
                  </a:lnTo>
                  <a:lnTo>
                    <a:pt x="1332" y="839"/>
                  </a:lnTo>
                  <a:lnTo>
                    <a:pt x="1288" y="869"/>
                  </a:lnTo>
                  <a:lnTo>
                    <a:pt x="1247" y="901"/>
                  </a:lnTo>
                  <a:lnTo>
                    <a:pt x="1206" y="934"/>
                  </a:lnTo>
                  <a:lnTo>
                    <a:pt x="1166" y="968"/>
                  </a:lnTo>
                  <a:lnTo>
                    <a:pt x="1129" y="1003"/>
                  </a:lnTo>
                  <a:lnTo>
                    <a:pt x="1091" y="1041"/>
                  </a:lnTo>
                  <a:lnTo>
                    <a:pt x="1056" y="1078"/>
                  </a:lnTo>
                  <a:lnTo>
                    <a:pt x="1021" y="1117"/>
                  </a:lnTo>
                  <a:lnTo>
                    <a:pt x="988" y="1158"/>
                  </a:lnTo>
                  <a:lnTo>
                    <a:pt x="955" y="1199"/>
                  </a:lnTo>
                  <a:lnTo>
                    <a:pt x="924" y="1242"/>
                  </a:lnTo>
                  <a:lnTo>
                    <a:pt x="892" y="1287"/>
                  </a:lnTo>
                  <a:lnTo>
                    <a:pt x="861" y="1332"/>
                  </a:lnTo>
                  <a:lnTo>
                    <a:pt x="831" y="1379"/>
                  </a:lnTo>
                  <a:lnTo>
                    <a:pt x="802" y="1426"/>
                  </a:lnTo>
                  <a:lnTo>
                    <a:pt x="775" y="1474"/>
                  </a:lnTo>
                  <a:lnTo>
                    <a:pt x="748" y="1524"/>
                  </a:lnTo>
                  <a:lnTo>
                    <a:pt x="723" y="1575"/>
                  </a:lnTo>
                  <a:lnTo>
                    <a:pt x="700" y="1626"/>
                  </a:lnTo>
                  <a:lnTo>
                    <a:pt x="677" y="1679"/>
                  </a:lnTo>
                  <a:lnTo>
                    <a:pt x="656" y="1733"/>
                  </a:lnTo>
                  <a:lnTo>
                    <a:pt x="636" y="1788"/>
                  </a:lnTo>
                  <a:lnTo>
                    <a:pt x="617" y="1845"/>
                  </a:lnTo>
                  <a:lnTo>
                    <a:pt x="599" y="1901"/>
                  </a:lnTo>
                  <a:lnTo>
                    <a:pt x="583" y="1959"/>
                  </a:lnTo>
                  <a:lnTo>
                    <a:pt x="567" y="2018"/>
                  </a:lnTo>
                  <a:lnTo>
                    <a:pt x="554" y="2079"/>
                  </a:lnTo>
                  <a:lnTo>
                    <a:pt x="540" y="2140"/>
                  </a:lnTo>
                  <a:lnTo>
                    <a:pt x="529" y="2202"/>
                  </a:lnTo>
                  <a:lnTo>
                    <a:pt x="518" y="2266"/>
                  </a:lnTo>
                  <a:lnTo>
                    <a:pt x="509" y="2330"/>
                  </a:lnTo>
                  <a:lnTo>
                    <a:pt x="501" y="2396"/>
                  </a:lnTo>
                  <a:lnTo>
                    <a:pt x="495" y="2463"/>
                  </a:lnTo>
                  <a:lnTo>
                    <a:pt x="489" y="2530"/>
                  </a:lnTo>
                  <a:lnTo>
                    <a:pt x="485" y="2599"/>
                  </a:lnTo>
                  <a:lnTo>
                    <a:pt x="482" y="2669"/>
                  </a:lnTo>
                  <a:lnTo>
                    <a:pt x="480" y="2740"/>
                  </a:lnTo>
                  <a:lnTo>
                    <a:pt x="480" y="2811"/>
                  </a:lnTo>
                  <a:lnTo>
                    <a:pt x="480" y="2884"/>
                  </a:lnTo>
                  <a:lnTo>
                    <a:pt x="482" y="2958"/>
                  </a:lnTo>
                  <a:lnTo>
                    <a:pt x="485" y="3033"/>
                  </a:lnTo>
                  <a:lnTo>
                    <a:pt x="489" y="3109"/>
                  </a:lnTo>
                  <a:lnTo>
                    <a:pt x="495" y="3186"/>
                  </a:lnTo>
                  <a:lnTo>
                    <a:pt x="482" y="3210"/>
                  </a:lnTo>
                  <a:lnTo>
                    <a:pt x="469" y="3232"/>
                  </a:lnTo>
                  <a:lnTo>
                    <a:pt x="456" y="3253"/>
                  </a:lnTo>
                  <a:lnTo>
                    <a:pt x="443" y="3272"/>
                  </a:lnTo>
                  <a:lnTo>
                    <a:pt x="430" y="3290"/>
                  </a:lnTo>
                  <a:lnTo>
                    <a:pt x="417" y="3307"/>
                  </a:lnTo>
                  <a:lnTo>
                    <a:pt x="404" y="3321"/>
                  </a:lnTo>
                  <a:lnTo>
                    <a:pt x="389" y="3335"/>
                  </a:lnTo>
                  <a:lnTo>
                    <a:pt x="376" y="3346"/>
                  </a:lnTo>
                  <a:lnTo>
                    <a:pt x="362" y="3358"/>
                  </a:lnTo>
                  <a:lnTo>
                    <a:pt x="348" y="3367"/>
                  </a:lnTo>
                  <a:lnTo>
                    <a:pt x="334" y="3374"/>
                  </a:lnTo>
                  <a:lnTo>
                    <a:pt x="319" y="3380"/>
                  </a:lnTo>
                  <a:lnTo>
                    <a:pt x="304" y="3385"/>
                  </a:lnTo>
                  <a:lnTo>
                    <a:pt x="290" y="3388"/>
                  </a:lnTo>
                  <a:lnTo>
                    <a:pt x="275" y="3390"/>
                  </a:lnTo>
                  <a:lnTo>
                    <a:pt x="259" y="3390"/>
                  </a:lnTo>
                  <a:lnTo>
                    <a:pt x="244" y="3389"/>
                  </a:lnTo>
                  <a:lnTo>
                    <a:pt x="229" y="3386"/>
                  </a:lnTo>
                  <a:lnTo>
                    <a:pt x="214" y="3382"/>
                  </a:lnTo>
                  <a:lnTo>
                    <a:pt x="199" y="3377"/>
                  </a:lnTo>
                  <a:lnTo>
                    <a:pt x="182" y="3370"/>
                  </a:lnTo>
                  <a:lnTo>
                    <a:pt x="166" y="3361"/>
                  </a:lnTo>
                  <a:lnTo>
                    <a:pt x="150" y="3351"/>
                  </a:lnTo>
                  <a:lnTo>
                    <a:pt x="134" y="3339"/>
                  </a:lnTo>
                  <a:lnTo>
                    <a:pt x="117" y="3326"/>
                  </a:lnTo>
                  <a:lnTo>
                    <a:pt x="101" y="3312"/>
                  </a:lnTo>
                  <a:lnTo>
                    <a:pt x="84" y="3296"/>
                  </a:lnTo>
                  <a:lnTo>
                    <a:pt x="68" y="3278"/>
                  </a:lnTo>
                  <a:lnTo>
                    <a:pt x="50" y="3259"/>
                  </a:lnTo>
                  <a:lnTo>
                    <a:pt x="33" y="3239"/>
                  </a:lnTo>
                  <a:lnTo>
                    <a:pt x="16" y="3217"/>
                  </a:lnTo>
                  <a:lnTo>
                    <a:pt x="10" y="3128"/>
                  </a:lnTo>
                  <a:lnTo>
                    <a:pt x="5" y="3042"/>
                  </a:lnTo>
                  <a:lnTo>
                    <a:pt x="2" y="2956"/>
                  </a:lnTo>
                  <a:lnTo>
                    <a:pt x="0" y="2872"/>
                  </a:lnTo>
                  <a:lnTo>
                    <a:pt x="0" y="2788"/>
                  </a:lnTo>
                  <a:lnTo>
                    <a:pt x="0" y="2705"/>
                  </a:lnTo>
                  <a:lnTo>
                    <a:pt x="3" y="2624"/>
                  </a:lnTo>
                  <a:lnTo>
                    <a:pt x="7" y="2544"/>
                  </a:lnTo>
                  <a:lnTo>
                    <a:pt x="12" y="2465"/>
                  </a:lnTo>
                  <a:lnTo>
                    <a:pt x="18" y="2387"/>
                  </a:lnTo>
                  <a:lnTo>
                    <a:pt x="26" y="2310"/>
                  </a:lnTo>
                  <a:lnTo>
                    <a:pt x="35" y="2234"/>
                  </a:lnTo>
                  <a:lnTo>
                    <a:pt x="46" y="2159"/>
                  </a:lnTo>
                  <a:lnTo>
                    <a:pt x="59" y="2086"/>
                  </a:lnTo>
                  <a:lnTo>
                    <a:pt x="73" y="2014"/>
                  </a:lnTo>
                  <a:lnTo>
                    <a:pt x="88" y="1942"/>
                  </a:lnTo>
                  <a:lnTo>
                    <a:pt x="104" y="1872"/>
                  </a:lnTo>
                  <a:lnTo>
                    <a:pt x="123" y="1803"/>
                  </a:lnTo>
                  <a:lnTo>
                    <a:pt x="142" y="1735"/>
                  </a:lnTo>
                  <a:lnTo>
                    <a:pt x="163" y="1668"/>
                  </a:lnTo>
                  <a:lnTo>
                    <a:pt x="184" y="1603"/>
                  </a:lnTo>
                  <a:lnTo>
                    <a:pt x="209" y="1538"/>
                  </a:lnTo>
                  <a:lnTo>
                    <a:pt x="234" y="1474"/>
                  </a:lnTo>
                  <a:lnTo>
                    <a:pt x="260" y="1412"/>
                  </a:lnTo>
                  <a:lnTo>
                    <a:pt x="288" y="1351"/>
                  </a:lnTo>
                  <a:lnTo>
                    <a:pt x="317" y="1291"/>
                  </a:lnTo>
                  <a:lnTo>
                    <a:pt x="349" y="1232"/>
                  </a:lnTo>
                  <a:lnTo>
                    <a:pt x="381" y="1174"/>
                  </a:lnTo>
                  <a:lnTo>
                    <a:pt x="415" y="1117"/>
                  </a:lnTo>
                  <a:lnTo>
                    <a:pt x="450" y="1061"/>
                  </a:lnTo>
                  <a:lnTo>
                    <a:pt x="487" y="1007"/>
                  </a:lnTo>
                  <a:lnTo>
                    <a:pt x="524" y="954"/>
                  </a:lnTo>
                  <a:lnTo>
                    <a:pt x="565" y="898"/>
                  </a:lnTo>
                  <a:lnTo>
                    <a:pt x="607" y="844"/>
                  </a:lnTo>
                  <a:lnTo>
                    <a:pt x="650" y="792"/>
                  </a:lnTo>
                  <a:lnTo>
                    <a:pt x="696" y="742"/>
                  </a:lnTo>
                  <a:lnTo>
                    <a:pt x="741" y="692"/>
                  </a:lnTo>
                  <a:lnTo>
                    <a:pt x="789" y="645"/>
                  </a:lnTo>
                  <a:lnTo>
                    <a:pt x="838" y="599"/>
                  </a:lnTo>
                  <a:lnTo>
                    <a:pt x="888" y="555"/>
                  </a:lnTo>
                  <a:lnTo>
                    <a:pt x="940" y="512"/>
                  </a:lnTo>
                  <a:lnTo>
                    <a:pt x="993" y="472"/>
                  </a:lnTo>
                  <a:lnTo>
                    <a:pt x="1048" y="433"/>
                  </a:lnTo>
                  <a:lnTo>
                    <a:pt x="1104" y="396"/>
                  </a:lnTo>
                  <a:lnTo>
                    <a:pt x="1160" y="360"/>
                  </a:lnTo>
                  <a:lnTo>
                    <a:pt x="1219" y="326"/>
                  </a:lnTo>
                  <a:lnTo>
                    <a:pt x="1279" y="293"/>
                  </a:lnTo>
                  <a:lnTo>
                    <a:pt x="1341" y="263"/>
                  </a:lnTo>
                  <a:lnTo>
                    <a:pt x="1404" y="233"/>
                  </a:lnTo>
                  <a:lnTo>
                    <a:pt x="1468" y="206"/>
                  </a:lnTo>
                  <a:lnTo>
                    <a:pt x="1533" y="180"/>
                  </a:lnTo>
                  <a:lnTo>
                    <a:pt x="1600" y="156"/>
                  </a:lnTo>
                  <a:lnTo>
                    <a:pt x="1669" y="134"/>
                  </a:lnTo>
                  <a:lnTo>
                    <a:pt x="1739" y="113"/>
                  </a:lnTo>
                  <a:lnTo>
                    <a:pt x="1810" y="94"/>
                  </a:lnTo>
                  <a:lnTo>
                    <a:pt x="1882" y="77"/>
                  </a:lnTo>
                  <a:lnTo>
                    <a:pt x="1956" y="62"/>
                  </a:lnTo>
                  <a:lnTo>
                    <a:pt x="2031" y="48"/>
                  </a:lnTo>
                  <a:lnTo>
                    <a:pt x="2108" y="35"/>
                  </a:lnTo>
                  <a:lnTo>
                    <a:pt x="2186" y="25"/>
                  </a:lnTo>
                  <a:lnTo>
                    <a:pt x="2265" y="16"/>
                  </a:lnTo>
                  <a:lnTo>
                    <a:pt x="2346" y="9"/>
                  </a:lnTo>
                  <a:lnTo>
                    <a:pt x="2429" y="3"/>
                  </a:lnTo>
                  <a:lnTo>
                    <a:pt x="2513" y="0"/>
                  </a:lnTo>
                  <a:lnTo>
                    <a:pt x="2510" y="477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Freeform 43"/>
            <p:cNvSpPr>
              <a:spLocks/>
            </p:cNvSpPr>
            <p:nvPr/>
          </p:nvSpPr>
          <p:spPr bwMode="auto">
            <a:xfrm>
              <a:off x="1894" y="2275"/>
              <a:ext cx="69" cy="40"/>
            </a:xfrm>
            <a:custGeom>
              <a:avLst/>
              <a:gdLst>
                <a:gd name="T0" fmla="*/ 36 w 1240"/>
                <a:gd name="T1" fmla="*/ 9 h 720"/>
                <a:gd name="T2" fmla="*/ 108 w 1240"/>
                <a:gd name="T3" fmla="*/ 5 h 720"/>
                <a:gd name="T4" fmla="*/ 181 w 1240"/>
                <a:gd name="T5" fmla="*/ 2 h 720"/>
                <a:gd name="T6" fmla="*/ 254 w 1240"/>
                <a:gd name="T7" fmla="*/ 1 h 720"/>
                <a:gd name="T8" fmla="*/ 331 w 1240"/>
                <a:gd name="T9" fmla="*/ 1 h 720"/>
                <a:gd name="T10" fmla="*/ 407 w 1240"/>
                <a:gd name="T11" fmla="*/ 3 h 720"/>
                <a:gd name="T12" fmla="*/ 480 w 1240"/>
                <a:gd name="T13" fmla="*/ 8 h 720"/>
                <a:gd name="T14" fmla="*/ 551 w 1240"/>
                <a:gd name="T15" fmla="*/ 16 h 720"/>
                <a:gd name="T16" fmla="*/ 618 w 1240"/>
                <a:gd name="T17" fmla="*/ 26 h 720"/>
                <a:gd name="T18" fmla="*/ 683 w 1240"/>
                <a:gd name="T19" fmla="*/ 38 h 720"/>
                <a:gd name="T20" fmla="*/ 745 w 1240"/>
                <a:gd name="T21" fmla="*/ 53 h 720"/>
                <a:gd name="T22" fmla="*/ 804 w 1240"/>
                <a:gd name="T23" fmla="*/ 70 h 720"/>
                <a:gd name="T24" fmla="*/ 873 w 1240"/>
                <a:gd name="T25" fmla="*/ 97 h 720"/>
                <a:gd name="T26" fmla="*/ 931 w 1240"/>
                <a:gd name="T27" fmla="*/ 124 h 720"/>
                <a:gd name="T28" fmla="*/ 966 w 1240"/>
                <a:gd name="T29" fmla="*/ 143 h 720"/>
                <a:gd name="T30" fmla="*/ 999 w 1240"/>
                <a:gd name="T31" fmla="*/ 165 h 720"/>
                <a:gd name="T32" fmla="*/ 1030 w 1240"/>
                <a:gd name="T33" fmla="*/ 187 h 720"/>
                <a:gd name="T34" fmla="*/ 1059 w 1240"/>
                <a:gd name="T35" fmla="*/ 210 h 720"/>
                <a:gd name="T36" fmla="*/ 1086 w 1240"/>
                <a:gd name="T37" fmla="*/ 235 h 720"/>
                <a:gd name="T38" fmla="*/ 1111 w 1240"/>
                <a:gd name="T39" fmla="*/ 261 h 720"/>
                <a:gd name="T40" fmla="*/ 1133 w 1240"/>
                <a:gd name="T41" fmla="*/ 287 h 720"/>
                <a:gd name="T42" fmla="*/ 1155 w 1240"/>
                <a:gd name="T43" fmla="*/ 316 h 720"/>
                <a:gd name="T44" fmla="*/ 1173 w 1240"/>
                <a:gd name="T45" fmla="*/ 346 h 720"/>
                <a:gd name="T46" fmla="*/ 1189 w 1240"/>
                <a:gd name="T47" fmla="*/ 377 h 720"/>
                <a:gd name="T48" fmla="*/ 1203 w 1240"/>
                <a:gd name="T49" fmla="*/ 409 h 720"/>
                <a:gd name="T50" fmla="*/ 1216 w 1240"/>
                <a:gd name="T51" fmla="*/ 443 h 720"/>
                <a:gd name="T52" fmla="*/ 1225 w 1240"/>
                <a:gd name="T53" fmla="*/ 477 h 720"/>
                <a:gd name="T54" fmla="*/ 1233 w 1240"/>
                <a:gd name="T55" fmla="*/ 525 h 720"/>
                <a:gd name="T56" fmla="*/ 1238 w 1240"/>
                <a:gd name="T57" fmla="*/ 583 h 720"/>
                <a:gd name="T58" fmla="*/ 1240 w 1240"/>
                <a:gd name="T59" fmla="*/ 638 h 720"/>
                <a:gd name="T60" fmla="*/ 1239 w 1240"/>
                <a:gd name="T61" fmla="*/ 692 h 720"/>
                <a:gd name="T62" fmla="*/ 733 w 1240"/>
                <a:gd name="T63" fmla="*/ 720 h 720"/>
                <a:gd name="T64" fmla="*/ 738 w 1240"/>
                <a:gd name="T65" fmla="*/ 685 h 720"/>
                <a:gd name="T66" fmla="*/ 741 w 1240"/>
                <a:gd name="T67" fmla="*/ 650 h 720"/>
                <a:gd name="T68" fmla="*/ 741 w 1240"/>
                <a:gd name="T69" fmla="*/ 613 h 720"/>
                <a:gd name="T70" fmla="*/ 737 w 1240"/>
                <a:gd name="T71" fmla="*/ 575 h 720"/>
                <a:gd name="T72" fmla="*/ 730 w 1240"/>
                <a:gd name="T73" fmla="*/ 564 h 720"/>
                <a:gd name="T74" fmla="*/ 720 w 1240"/>
                <a:gd name="T75" fmla="*/ 555 h 720"/>
                <a:gd name="T76" fmla="*/ 691 w 1240"/>
                <a:gd name="T77" fmla="*/ 539 h 720"/>
                <a:gd name="T78" fmla="*/ 652 w 1240"/>
                <a:gd name="T79" fmla="*/ 526 h 720"/>
                <a:gd name="T80" fmla="*/ 601 w 1240"/>
                <a:gd name="T81" fmla="*/ 515 h 720"/>
                <a:gd name="T82" fmla="*/ 540 w 1240"/>
                <a:gd name="T83" fmla="*/ 507 h 720"/>
                <a:gd name="T84" fmla="*/ 468 w 1240"/>
                <a:gd name="T85" fmla="*/ 500 h 720"/>
                <a:gd name="T86" fmla="*/ 385 w 1240"/>
                <a:gd name="T87" fmla="*/ 496 h 720"/>
                <a:gd name="T88" fmla="*/ 291 w 1240"/>
                <a:gd name="T89" fmla="*/ 495 h 720"/>
                <a:gd name="T90" fmla="*/ 216 w 1240"/>
                <a:gd name="T91" fmla="*/ 496 h 720"/>
                <a:gd name="T92" fmla="*/ 142 w 1240"/>
                <a:gd name="T93" fmla="*/ 498 h 720"/>
                <a:gd name="T94" fmla="*/ 71 w 1240"/>
                <a:gd name="T95" fmla="*/ 503 h 720"/>
                <a:gd name="T96" fmla="*/ 0 w 1240"/>
                <a:gd name="T97" fmla="*/ 50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0" h="720">
                  <a:moveTo>
                    <a:pt x="0" y="11"/>
                  </a:moveTo>
                  <a:lnTo>
                    <a:pt x="36" y="9"/>
                  </a:lnTo>
                  <a:lnTo>
                    <a:pt x="72" y="6"/>
                  </a:lnTo>
                  <a:lnTo>
                    <a:pt x="108" y="5"/>
                  </a:lnTo>
                  <a:lnTo>
                    <a:pt x="144" y="3"/>
                  </a:lnTo>
                  <a:lnTo>
                    <a:pt x="181" y="2"/>
                  </a:lnTo>
                  <a:lnTo>
                    <a:pt x="217" y="1"/>
                  </a:lnTo>
                  <a:lnTo>
                    <a:pt x="254" y="1"/>
                  </a:lnTo>
                  <a:lnTo>
                    <a:pt x="291" y="0"/>
                  </a:lnTo>
                  <a:lnTo>
                    <a:pt x="331" y="1"/>
                  </a:lnTo>
                  <a:lnTo>
                    <a:pt x="370" y="2"/>
                  </a:lnTo>
                  <a:lnTo>
                    <a:pt x="407" y="3"/>
                  </a:lnTo>
                  <a:lnTo>
                    <a:pt x="445" y="5"/>
                  </a:lnTo>
                  <a:lnTo>
                    <a:pt x="480" y="8"/>
                  </a:lnTo>
                  <a:lnTo>
                    <a:pt x="516" y="12"/>
                  </a:lnTo>
                  <a:lnTo>
                    <a:pt x="551" y="16"/>
                  </a:lnTo>
                  <a:lnTo>
                    <a:pt x="586" y="21"/>
                  </a:lnTo>
                  <a:lnTo>
                    <a:pt x="618" y="26"/>
                  </a:lnTo>
                  <a:lnTo>
                    <a:pt x="652" y="32"/>
                  </a:lnTo>
                  <a:lnTo>
                    <a:pt x="683" y="38"/>
                  </a:lnTo>
                  <a:lnTo>
                    <a:pt x="714" y="45"/>
                  </a:lnTo>
                  <a:lnTo>
                    <a:pt x="745" y="53"/>
                  </a:lnTo>
                  <a:lnTo>
                    <a:pt x="774" y="61"/>
                  </a:lnTo>
                  <a:lnTo>
                    <a:pt x="804" y="70"/>
                  </a:lnTo>
                  <a:lnTo>
                    <a:pt x="832" y="79"/>
                  </a:lnTo>
                  <a:lnTo>
                    <a:pt x="873" y="97"/>
                  </a:lnTo>
                  <a:lnTo>
                    <a:pt x="911" y="114"/>
                  </a:lnTo>
                  <a:lnTo>
                    <a:pt x="931" y="124"/>
                  </a:lnTo>
                  <a:lnTo>
                    <a:pt x="948" y="133"/>
                  </a:lnTo>
                  <a:lnTo>
                    <a:pt x="966" y="143"/>
                  </a:lnTo>
                  <a:lnTo>
                    <a:pt x="982" y="154"/>
                  </a:lnTo>
                  <a:lnTo>
                    <a:pt x="999" y="165"/>
                  </a:lnTo>
                  <a:lnTo>
                    <a:pt x="1015" y="176"/>
                  </a:lnTo>
                  <a:lnTo>
                    <a:pt x="1030" y="187"/>
                  </a:lnTo>
                  <a:lnTo>
                    <a:pt x="1045" y="198"/>
                  </a:lnTo>
                  <a:lnTo>
                    <a:pt x="1059" y="210"/>
                  </a:lnTo>
                  <a:lnTo>
                    <a:pt x="1073" y="222"/>
                  </a:lnTo>
                  <a:lnTo>
                    <a:pt x="1086" y="235"/>
                  </a:lnTo>
                  <a:lnTo>
                    <a:pt x="1099" y="248"/>
                  </a:lnTo>
                  <a:lnTo>
                    <a:pt x="1111" y="261"/>
                  </a:lnTo>
                  <a:lnTo>
                    <a:pt x="1122" y="274"/>
                  </a:lnTo>
                  <a:lnTo>
                    <a:pt x="1133" y="287"/>
                  </a:lnTo>
                  <a:lnTo>
                    <a:pt x="1145" y="302"/>
                  </a:lnTo>
                  <a:lnTo>
                    <a:pt x="1155" y="316"/>
                  </a:lnTo>
                  <a:lnTo>
                    <a:pt x="1164" y="331"/>
                  </a:lnTo>
                  <a:lnTo>
                    <a:pt x="1173" y="346"/>
                  </a:lnTo>
                  <a:lnTo>
                    <a:pt x="1181" y="361"/>
                  </a:lnTo>
                  <a:lnTo>
                    <a:pt x="1189" y="377"/>
                  </a:lnTo>
                  <a:lnTo>
                    <a:pt x="1196" y="393"/>
                  </a:lnTo>
                  <a:lnTo>
                    <a:pt x="1203" y="409"/>
                  </a:lnTo>
                  <a:lnTo>
                    <a:pt x="1210" y="425"/>
                  </a:lnTo>
                  <a:lnTo>
                    <a:pt x="1216" y="443"/>
                  </a:lnTo>
                  <a:lnTo>
                    <a:pt x="1221" y="460"/>
                  </a:lnTo>
                  <a:lnTo>
                    <a:pt x="1225" y="477"/>
                  </a:lnTo>
                  <a:lnTo>
                    <a:pt x="1229" y="495"/>
                  </a:lnTo>
                  <a:lnTo>
                    <a:pt x="1233" y="525"/>
                  </a:lnTo>
                  <a:lnTo>
                    <a:pt x="1236" y="553"/>
                  </a:lnTo>
                  <a:lnTo>
                    <a:pt x="1238" y="583"/>
                  </a:lnTo>
                  <a:lnTo>
                    <a:pt x="1239" y="610"/>
                  </a:lnTo>
                  <a:lnTo>
                    <a:pt x="1240" y="638"/>
                  </a:lnTo>
                  <a:lnTo>
                    <a:pt x="1240" y="666"/>
                  </a:lnTo>
                  <a:lnTo>
                    <a:pt x="1239" y="692"/>
                  </a:lnTo>
                  <a:lnTo>
                    <a:pt x="1238" y="720"/>
                  </a:lnTo>
                  <a:lnTo>
                    <a:pt x="733" y="720"/>
                  </a:lnTo>
                  <a:lnTo>
                    <a:pt x="736" y="702"/>
                  </a:lnTo>
                  <a:lnTo>
                    <a:pt x="738" y="685"/>
                  </a:lnTo>
                  <a:lnTo>
                    <a:pt x="740" y="668"/>
                  </a:lnTo>
                  <a:lnTo>
                    <a:pt x="741" y="650"/>
                  </a:lnTo>
                  <a:lnTo>
                    <a:pt x="741" y="631"/>
                  </a:lnTo>
                  <a:lnTo>
                    <a:pt x="741" y="613"/>
                  </a:lnTo>
                  <a:lnTo>
                    <a:pt x="739" y="594"/>
                  </a:lnTo>
                  <a:lnTo>
                    <a:pt x="737" y="575"/>
                  </a:lnTo>
                  <a:lnTo>
                    <a:pt x="734" y="569"/>
                  </a:lnTo>
                  <a:lnTo>
                    <a:pt x="730" y="564"/>
                  </a:lnTo>
                  <a:lnTo>
                    <a:pt x="725" y="559"/>
                  </a:lnTo>
                  <a:lnTo>
                    <a:pt x="720" y="555"/>
                  </a:lnTo>
                  <a:lnTo>
                    <a:pt x="706" y="547"/>
                  </a:lnTo>
                  <a:lnTo>
                    <a:pt x="691" y="539"/>
                  </a:lnTo>
                  <a:lnTo>
                    <a:pt x="672" y="532"/>
                  </a:lnTo>
                  <a:lnTo>
                    <a:pt x="652" y="526"/>
                  </a:lnTo>
                  <a:lnTo>
                    <a:pt x="627" y="520"/>
                  </a:lnTo>
                  <a:lnTo>
                    <a:pt x="601" y="515"/>
                  </a:lnTo>
                  <a:lnTo>
                    <a:pt x="571" y="510"/>
                  </a:lnTo>
                  <a:lnTo>
                    <a:pt x="540" y="507"/>
                  </a:lnTo>
                  <a:lnTo>
                    <a:pt x="504" y="503"/>
                  </a:lnTo>
                  <a:lnTo>
                    <a:pt x="468" y="500"/>
                  </a:lnTo>
                  <a:lnTo>
                    <a:pt x="427" y="498"/>
                  </a:lnTo>
                  <a:lnTo>
                    <a:pt x="385" y="496"/>
                  </a:lnTo>
                  <a:lnTo>
                    <a:pt x="339" y="495"/>
                  </a:lnTo>
                  <a:lnTo>
                    <a:pt x="291" y="495"/>
                  </a:lnTo>
                  <a:lnTo>
                    <a:pt x="254" y="495"/>
                  </a:lnTo>
                  <a:lnTo>
                    <a:pt x="216" y="496"/>
                  </a:lnTo>
                  <a:lnTo>
                    <a:pt x="179" y="497"/>
                  </a:lnTo>
                  <a:lnTo>
                    <a:pt x="142" y="498"/>
                  </a:lnTo>
                  <a:lnTo>
                    <a:pt x="107" y="500"/>
                  </a:lnTo>
                  <a:lnTo>
                    <a:pt x="71" y="503"/>
                  </a:lnTo>
                  <a:lnTo>
                    <a:pt x="36" y="505"/>
                  </a:lnTo>
                  <a:lnTo>
                    <a:pt x="0" y="50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44"/>
            <p:cNvSpPr>
              <a:spLocks/>
            </p:cNvSpPr>
            <p:nvPr/>
          </p:nvSpPr>
          <p:spPr bwMode="auto">
            <a:xfrm>
              <a:off x="1241" y="2319"/>
              <a:ext cx="142" cy="144"/>
            </a:xfrm>
            <a:custGeom>
              <a:avLst/>
              <a:gdLst>
                <a:gd name="T0" fmla="*/ 2 w 2563"/>
                <a:gd name="T1" fmla="*/ 2483 h 2581"/>
                <a:gd name="T2" fmla="*/ 12 w 2563"/>
                <a:gd name="T3" fmla="*/ 2335 h 2581"/>
                <a:gd name="T4" fmla="*/ 31 w 2563"/>
                <a:gd name="T5" fmla="*/ 2188 h 2581"/>
                <a:gd name="T6" fmla="*/ 59 w 2563"/>
                <a:gd name="T7" fmla="*/ 2041 h 2581"/>
                <a:gd name="T8" fmla="*/ 95 w 2563"/>
                <a:gd name="T9" fmla="*/ 1894 h 2581"/>
                <a:gd name="T10" fmla="*/ 141 w 2563"/>
                <a:gd name="T11" fmla="*/ 1749 h 2581"/>
                <a:gd name="T12" fmla="*/ 195 w 2563"/>
                <a:gd name="T13" fmla="*/ 1604 h 2581"/>
                <a:gd name="T14" fmla="*/ 258 w 2563"/>
                <a:gd name="T15" fmla="*/ 1460 h 2581"/>
                <a:gd name="T16" fmla="*/ 329 w 2563"/>
                <a:gd name="T17" fmla="*/ 1316 h 2581"/>
                <a:gd name="T18" fmla="*/ 409 w 2563"/>
                <a:gd name="T19" fmla="*/ 1173 h 2581"/>
                <a:gd name="T20" fmla="*/ 498 w 2563"/>
                <a:gd name="T21" fmla="*/ 1031 h 2581"/>
                <a:gd name="T22" fmla="*/ 576 w 2563"/>
                <a:gd name="T23" fmla="*/ 916 h 2581"/>
                <a:gd name="T24" fmla="*/ 658 w 2563"/>
                <a:gd name="T25" fmla="*/ 807 h 2581"/>
                <a:gd name="T26" fmla="*/ 746 w 2563"/>
                <a:gd name="T27" fmla="*/ 699 h 2581"/>
                <a:gd name="T28" fmla="*/ 838 w 2563"/>
                <a:gd name="T29" fmla="*/ 597 h 2581"/>
                <a:gd name="T30" fmla="*/ 934 w 2563"/>
                <a:gd name="T31" fmla="*/ 497 h 2581"/>
                <a:gd name="T32" fmla="*/ 1036 w 2563"/>
                <a:gd name="T33" fmla="*/ 401 h 2581"/>
                <a:gd name="T34" fmla="*/ 1142 w 2563"/>
                <a:gd name="T35" fmla="*/ 308 h 2581"/>
                <a:gd name="T36" fmla="*/ 1254 w 2563"/>
                <a:gd name="T37" fmla="*/ 219 h 2581"/>
                <a:gd name="T38" fmla="*/ 1370 w 2563"/>
                <a:gd name="T39" fmla="*/ 134 h 2581"/>
                <a:gd name="T40" fmla="*/ 1489 w 2563"/>
                <a:gd name="T41" fmla="*/ 53 h 2581"/>
                <a:gd name="T42" fmla="*/ 2563 w 2563"/>
                <a:gd name="T43" fmla="*/ 83 h 2581"/>
                <a:gd name="T44" fmla="*/ 2408 w 2563"/>
                <a:gd name="T45" fmla="*/ 142 h 2581"/>
                <a:gd name="T46" fmla="*/ 2251 w 2563"/>
                <a:gd name="T47" fmla="*/ 205 h 2581"/>
                <a:gd name="T48" fmla="*/ 2098 w 2563"/>
                <a:gd name="T49" fmla="*/ 271 h 2581"/>
                <a:gd name="T50" fmla="*/ 1958 w 2563"/>
                <a:gd name="T51" fmla="*/ 340 h 2581"/>
                <a:gd name="T52" fmla="*/ 1823 w 2563"/>
                <a:gd name="T53" fmla="*/ 415 h 2581"/>
                <a:gd name="T54" fmla="*/ 1693 w 2563"/>
                <a:gd name="T55" fmla="*/ 496 h 2581"/>
                <a:gd name="T56" fmla="*/ 1569 w 2563"/>
                <a:gd name="T57" fmla="*/ 584 h 2581"/>
                <a:gd name="T58" fmla="*/ 1451 w 2563"/>
                <a:gd name="T59" fmla="*/ 680 h 2581"/>
                <a:gd name="T60" fmla="*/ 1338 w 2563"/>
                <a:gd name="T61" fmla="*/ 782 h 2581"/>
                <a:gd name="T62" fmla="*/ 1231 w 2563"/>
                <a:gd name="T63" fmla="*/ 890 h 2581"/>
                <a:gd name="T64" fmla="*/ 1128 w 2563"/>
                <a:gd name="T65" fmla="*/ 1005 h 2581"/>
                <a:gd name="T66" fmla="*/ 1032 w 2563"/>
                <a:gd name="T67" fmla="*/ 1127 h 2581"/>
                <a:gd name="T68" fmla="*/ 940 w 2563"/>
                <a:gd name="T69" fmla="*/ 1255 h 2581"/>
                <a:gd name="T70" fmla="*/ 860 w 2563"/>
                <a:gd name="T71" fmla="*/ 1378 h 2581"/>
                <a:gd name="T72" fmla="*/ 790 w 2563"/>
                <a:gd name="T73" fmla="*/ 1497 h 2581"/>
                <a:gd name="T74" fmla="*/ 726 w 2563"/>
                <a:gd name="T75" fmla="*/ 1615 h 2581"/>
                <a:gd name="T76" fmla="*/ 672 w 2563"/>
                <a:gd name="T77" fmla="*/ 1734 h 2581"/>
                <a:gd name="T78" fmla="*/ 623 w 2563"/>
                <a:gd name="T79" fmla="*/ 1854 h 2581"/>
                <a:gd name="T80" fmla="*/ 581 w 2563"/>
                <a:gd name="T81" fmla="*/ 1974 h 2581"/>
                <a:gd name="T82" fmla="*/ 548 w 2563"/>
                <a:gd name="T83" fmla="*/ 2094 h 2581"/>
                <a:gd name="T84" fmla="*/ 521 w 2563"/>
                <a:gd name="T85" fmla="*/ 2216 h 2581"/>
                <a:gd name="T86" fmla="*/ 503 w 2563"/>
                <a:gd name="T87" fmla="*/ 2337 h 2581"/>
                <a:gd name="T88" fmla="*/ 491 w 2563"/>
                <a:gd name="T89" fmla="*/ 2460 h 2581"/>
                <a:gd name="T90" fmla="*/ 487 w 2563"/>
                <a:gd name="T91" fmla="*/ 2581 h 2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63" h="2581">
                  <a:moveTo>
                    <a:pt x="0" y="2581"/>
                  </a:moveTo>
                  <a:lnTo>
                    <a:pt x="1" y="2533"/>
                  </a:lnTo>
                  <a:lnTo>
                    <a:pt x="2" y="2483"/>
                  </a:lnTo>
                  <a:lnTo>
                    <a:pt x="4" y="2433"/>
                  </a:lnTo>
                  <a:lnTo>
                    <a:pt x="8" y="2385"/>
                  </a:lnTo>
                  <a:lnTo>
                    <a:pt x="12" y="2335"/>
                  </a:lnTo>
                  <a:lnTo>
                    <a:pt x="18" y="2286"/>
                  </a:lnTo>
                  <a:lnTo>
                    <a:pt x="24" y="2236"/>
                  </a:lnTo>
                  <a:lnTo>
                    <a:pt x="31" y="2188"/>
                  </a:lnTo>
                  <a:lnTo>
                    <a:pt x="40" y="2139"/>
                  </a:lnTo>
                  <a:lnTo>
                    <a:pt x="49" y="2090"/>
                  </a:lnTo>
                  <a:lnTo>
                    <a:pt x="59" y="2041"/>
                  </a:lnTo>
                  <a:lnTo>
                    <a:pt x="70" y="1992"/>
                  </a:lnTo>
                  <a:lnTo>
                    <a:pt x="82" y="1943"/>
                  </a:lnTo>
                  <a:lnTo>
                    <a:pt x="95" y="1894"/>
                  </a:lnTo>
                  <a:lnTo>
                    <a:pt x="110" y="1846"/>
                  </a:lnTo>
                  <a:lnTo>
                    <a:pt x="125" y="1798"/>
                  </a:lnTo>
                  <a:lnTo>
                    <a:pt x="141" y="1749"/>
                  </a:lnTo>
                  <a:lnTo>
                    <a:pt x="158" y="1701"/>
                  </a:lnTo>
                  <a:lnTo>
                    <a:pt x="177" y="1653"/>
                  </a:lnTo>
                  <a:lnTo>
                    <a:pt x="195" y="1604"/>
                  </a:lnTo>
                  <a:lnTo>
                    <a:pt x="215" y="1557"/>
                  </a:lnTo>
                  <a:lnTo>
                    <a:pt x="235" y="1508"/>
                  </a:lnTo>
                  <a:lnTo>
                    <a:pt x="258" y="1460"/>
                  </a:lnTo>
                  <a:lnTo>
                    <a:pt x="281" y="1412"/>
                  </a:lnTo>
                  <a:lnTo>
                    <a:pt x="304" y="1364"/>
                  </a:lnTo>
                  <a:lnTo>
                    <a:pt x="329" y="1316"/>
                  </a:lnTo>
                  <a:lnTo>
                    <a:pt x="355" y="1268"/>
                  </a:lnTo>
                  <a:lnTo>
                    <a:pt x="381" y="1221"/>
                  </a:lnTo>
                  <a:lnTo>
                    <a:pt x="409" y="1173"/>
                  </a:lnTo>
                  <a:lnTo>
                    <a:pt x="438" y="1125"/>
                  </a:lnTo>
                  <a:lnTo>
                    <a:pt x="468" y="1078"/>
                  </a:lnTo>
                  <a:lnTo>
                    <a:pt x="498" y="1031"/>
                  </a:lnTo>
                  <a:lnTo>
                    <a:pt x="523" y="992"/>
                  </a:lnTo>
                  <a:lnTo>
                    <a:pt x="550" y="954"/>
                  </a:lnTo>
                  <a:lnTo>
                    <a:pt x="576" y="916"/>
                  </a:lnTo>
                  <a:lnTo>
                    <a:pt x="603" y="880"/>
                  </a:lnTo>
                  <a:lnTo>
                    <a:pt x="630" y="842"/>
                  </a:lnTo>
                  <a:lnTo>
                    <a:pt x="658" y="807"/>
                  </a:lnTo>
                  <a:lnTo>
                    <a:pt x="687" y="770"/>
                  </a:lnTo>
                  <a:lnTo>
                    <a:pt x="716" y="735"/>
                  </a:lnTo>
                  <a:lnTo>
                    <a:pt x="746" y="699"/>
                  </a:lnTo>
                  <a:lnTo>
                    <a:pt x="776" y="665"/>
                  </a:lnTo>
                  <a:lnTo>
                    <a:pt x="807" y="630"/>
                  </a:lnTo>
                  <a:lnTo>
                    <a:pt x="838" y="597"/>
                  </a:lnTo>
                  <a:lnTo>
                    <a:pt x="869" y="563"/>
                  </a:lnTo>
                  <a:lnTo>
                    <a:pt x="902" y="530"/>
                  </a:lnTo>
                  <a:lnTo>
                    <a:pt x="934" y="497"/>
                  </a:lnTo>
                  <a:lnTo>
                    <a:pt x="968" y="465"/>
                  </a:lnTo>
                  <a:lnTo>
                    <a:pt x="1002" y="432"/>
                  </a:lnTo>
                  <a:lnTo>
                    <a:pt x="1036" y="401"/>
                  </a:lnTo>
                  <a:lnTo>
                    <a:pt x="1071" y="369"/>
                  </a:lnTo>
                  <a:lnTo>
                    <a:pt x="1107" y="339"/>
                  </a:lnTo>
                  <a:lnTo>
                    <a:pt x="1142" y="308"/>
                  </a:lnTo>
                  <a:lnTo>
                    <a:pt x="1179" y="278"/>
                  </a:lnTo>
                  <a:lnTo>
                    <a:pt x="1216" y="248"/>
                  </a:lnTo>
                  <a:lnTo>
                    <a:pt x="1254" y="219"/>
                  </a:lnTo>
                  <a:lnTo>
                    <a:pt x="1291" y="191"/>
                  </a:lnTo>
                  <a:lnTo>
                    <a:pt x="1330" y="162"/>
                  </a:lnTo>
                  <a:lnTo>
                    <a:pt x="1370" y="134"/>
                  </a:lnTo>
                  <a:lnTo>
                    <a:pt x="1409" y="106"/>
                  </a:lnTo>
                  <a:lnTo>
                    <a:pt x="1449" y="79"/>
                  </a:lnTo>
                  <a:lnTo>
                    <a:pt x="1489" y="53"/>
                  </a:lnTo>
                  <a:lnTo>
                    <a:pt x="1531" y="25"/>
                  </a:lnTo>
                  <a:lnTo>
                    <a:pt x="1573" y="0"/>
                  </a:lnTo>
                  <a:lnTo>
                    <a:pt x="2563" y="83"/>
                  </a:lnTo>
                  <a:lnTo>
                    <a:pt x="2512" y="102"/>
                  </a:lnTo>
                  <a:lnTo>
                    <a:pt x="2460" y="122"/>
                  </a:lnTo>
                  <a:lnTo>
                    <a:pt x="2408" y="142"/>
                  </a:lnTo>
                  <a:lnTo>
                    <a:pt x="2357" y="162"/>
                  </a:lnTo>
                  <a:lnTo>
                    <a:pt x="2304" y="184"/>
                  </a:lnTo>
                  <a:lnTo>
                    <a:pt x="2251" y="205"/>
                  </a:lnTo>
                  <a:lnTo>
                    <a:pt x="2198" y="227"/>
                  </a:lnTo>
                  <a:lnTo>
                    <a:pt x="2146" y="250"/>
                  </a:lnTo>
                  <a:lnTo>
                    <a:pt x="2098" y="271"/>
                  </a:lnTo>
                  <a:lnTo>
                    <a:pt x="2050" y="293"/>
                  </a:lnTo>
                  <a:lnTo>
                    <a:pt x="2004" y="316"/>
                  </a:lnTo>
                  <a:lnTo>
                    <a:pt x="1958" y="340"/>
                  </a:lnTo>
                  <a:lnTo>
                    <a:pt x="1912" y="364"/>
                  </a:lnTo>
                  <a:lnTo>
                    <a:pt x="1868" y="389"/>
                  </a:lnTo>
                  <a:lnTo>
                    <a:pt x="1823" y="415"/>
                  </a:lnTo>
                  <a:lnTo>
                    <a:pt x="1779" y="441"/>
                  </a:lnTo>
                  <a:lnTo>
                    <a:pt x="1736" y="469"/>
                  </a:lnTo>
                  <a:lnTo>
                    <a:pt x="1693" y="496"/>
                  </a:lnTo>
                  <a:lnTo>
                    <a:pt x="1652" y="526"/>
                  </a:lnTo>
                  <a:lnTo>
                    <a:pt x="1610" y="555"/>
                  </a:lnTo>
                  <a:lnTo>
                    <a:pt x="1569" y="584"/>
                  </a:lnTo>
                  <a:lnTo>
                    <a:pt x="1530" y="616"/>
                  </a:lnTo>
                  <a:lnTo>
                    <a:pt x="1490" y="647"/>
                  </a:lnTo>
                  <a:lnTo>
                    <a:pt x="1451" y="680"/>
                  </a:lnTo>
                  <a:lnTo>
                    <a:pt x="1412" y="713"/>
                  </a:lnTo>
                  <a:lnTo>
                    <a:pt x="1375" y="747"/>
                  </a:lnTo>
                  <a:lnTo>
                    <a:pt x="1338" y="782"/>
                  </a:lnTo>
                  <a:lnTo>
                    <a:pt x="1302" y="817"/>
                  </a:lnTo>
                  <a:lnTo>
                    <a:pt x="1265" y="853"/>
                  </a:lnTo>
                  <a:lnTo>
                    <a:pt x="1231" y="890"/>
                  </a:lnTo>
                  <a:lnTo>
                    <a:pt x="1195" y="927"/>
                  </a:lnTo>
                  <a:lnTo>
                    <a:pt x="1162" y="966"/>
                  </a:lnTo>
                  <a:lnTo>
                    <a:pt x="1128" y="1005"/>
                  </a:lnTo>
                  <a:lnTo>
                    <a:pt x="1096" y="1045"/>
                  </a:lnTo>
                  <a:lnTo>
                    <a:pt x="1063" y="1086"/>
                  </a:lnTo>
                  <a:lnTo>
                    <a:pt x="1032" y="1127"/>
                  </a:lnTo>
                  <a:lnTo>
                    <a:pt x="1000" y="1169"/>
                  </a:lnTo>
                  <a:lnTo>
                    <a:pt x="970" y="1211"/>
                  </a:lnTo>
                  <a:lnTo>
                    <a:pt x="940" y="1255"/>
                  </a:lnTo>
                  <a:lnTo>
                    <a:pt x="911" y="1300"/>
                  </a:lnTo>
                  <a:lnTo>
                    <a:pt x="886" y="1339"/>
                  </a:lnTo>
                  <a:lnTo>
                    <a:pt x="860" y="1378"/>
                  </a:lnTo>
                  <a:lnTo>
                    <a:pt x="836" y="1417"/>
                  </a:lnTo>
                  <a:lnTo>
                    <a:pt x="813" y="1457"/>
                  </a:lnTo>
                  <a:lnTo>
                    <a:pt x="790" y="1497"/>
                  </a:lnTo>
                  <a:lnTo>
                    <a:pt x="768" y="1536"/>
                  </a:lnTo>
                  <a:lnTo>
                    <a:pt x="747" y="1576"/>
                  </a:lnTo>
                  <a:lnTo>
                    <a:pt x="726" y="1615"/>
                  </a:lnTo>
                  <a:lnTo>
                    <a:pt x="707" y="1655"/>
                  </a:lnTo>
                  <a:lnTo>
                    <a:pt x="689" y="1695"/>
                  </a:lnTo>
                  <a:lnTo>
                    <a:pt x="672" y="1734"/>
                  </a:lnTo>
                  <a:lnTo>
                    <a:pt x="654" y="1774"/>
                  </a:lnTo>
                  <a:lnTo>
                    <a:pt x="638" y="1814"/>
                  </a:lnTo>
                  <a:lnTo>
                    <a:pt x="623" y="1854"/>
                  </a:lnTo>
                  <a:lnTo>
                    <a:pt x="609" y="1893"/>
                  </a:lnTo>
                  <a:lnTo>
                    <a:pt x="595" y="1934"/>
                  </a:lnTo>
                  <a:lnTo>
                    <a:pt x="581" y="1974"/>
                  </a:lnTo>
                  <a:lnTo>
                    <a:pt x="570" y="2014"/>
                  </a:lnTo>
                  <a:lnTo>
                    <a:pt x="559" y="2055"/>
                  </a:lnTo>
                  <a:lnTo>
                    <a:pt x="548" y="2094"/>
                  </a:lnTo>
                  <a:lnTo>
                    <a:pt x="539" y="2135"/>
                  </a:lnTo>
                  <a:lnTo>
                    <a:pt x="530" y="2175"/>
                  </a:lnTo>
                  <a:lnTo>
                    <a:pt x="521" y="2216"/>
                  </a:lnTo>
                  <a:lnTo>
                    <a:pt x="514" y="2257"/>
                  </a:lnTo>
                  <a:lnTo>
                    <a:pt x="508" y="2296"/>
                  </a:lnTo>
                  <a:lnTo>
                    <a:pt x="503" y="2337"/>
                  </a:lnTo>
                  <a:lnTo>
                    <a:pt x="498" y="2378"/>
                  </a:lnTo>
                  <a:lnTo>
                    <a:pt x="494" y="2419"/>
                  </a:lnTo>
                  <a:lnTo>
                    <a:pt x="491" y="2460"/>
                  </a:lnTo>
                  <a:lnTo>
                    <a:pt x="489" y="2500"/>
                  </a:lnTo>
                  <a:lnTo>
                    <a:pt x="488" y="2541"/>
                  </a:lnTo>
                  <a:lnTo>
                    <a:pt x="487" y="2581"/>
                  </a:lnTo>
                  <a:lnTo>
                    <a:pt x="0" y="2581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AutoShape 46"/>
          <p:cNvSpPr>
            <a:spLocks noChangeAspect="1" noChangeArrowheads="1" noTextEdit="1"/>
          </p:cNvSpPr>
          <p:nvPr/>
        </p:nvSpPr>
        <p:spPr bwMode="auto">
          <a:xfrm>
            <a:off x="7478570" y="2718634"/>
            <a:ext cx="11461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" name="Freeform 48"/>
          <p:cNvSpPr>
            <a:spLocks/>
          </p:cNvSpPr>
          <p:nvPr/>
        </p:nvSpPr>
        <p:spPr bwMode="auto">
          <a:xfrm>
            <a:off x="7616682" y="2718634"/>
            <a:ext cx="1008063" cy="142875"/>
          </a:xfrm>
          <a:custGeom>
            <a:avLst/>
            <a:gdLst>
              <a:gd name="T0" fmla="*/ 201 w 11420"/>
              <a:gd name="T1" fmla="*/ 700 h 1622"/>
              <a:gd name="T2" fmla="*/ 470 w 11420"/>
              <a:gd name="T3" fmla="*/ 566 h 1622"/>
              <a:gd name="T4" fmla="*/ 756 w 11420"/>
              <a:gd name="T5" fmla="*/ 446 h 1622"/>
              <a:gd name="T6" fmla="*/ 1061 w 11420"/>
              <a:gd name="T7" fmla="*/ 340 h 1622"/>
              <a:gd name="T8" fmla="*/ 1382 w 11420"/>
              <a:gd name="T9" fmla="*/ 247 h 1622"/>
              <a:gd name="T10" fmla="*/ 1722 w 11420"/>
              <a:gd name="T11" fmla="*/ 167 h 1622"/>
              <a:gd name="T12" fmla="*/ 2150 w 11420"/>
              <a:gd name="T13" fmla="*/ 93 h 1622"/>
              <a:gd name="T14" fmla="*/ 2689 w 11420"/>
              <a:gd name="T15" fmla="*/ 32 h 1622"/>
              <a:gd name="T16" fmla="*/ 3230 w 11420"/>
              <a:gd name="T17" fmla="*/ 3 h 1622"/>
              <a:gd name="T18" fmla="*/ 3773 w 11420"/>
              <a:gd name="T19" fmla="*/ 5 h 1622"/>
              <a:gd name="T20" fmla="*/ 4315 w 11420"/>
              <a:gd name="T21" fmla="*/ 40 h 1622"/>
              <a:gd name="T22" fmla="*/ 4860 w 11420"/>
              <a:gd name="T23" fmla="*/ 107 h 1622"/>
              <a:gd name="T24" fmla="*/ 5407 w 11420"/>
              <a:gd name="T25" fmla="*/ 205 h 1622"/>
              <a:gd name="T26" fmla="*/ 5654 w 11420"/>
              <a:gd name="T27" fmla="*/ 249 h 1622"/>
              <a:gd name="T28" fmla="*/ 5900 w 11420"/>
              <a:gd name="T29" fmla="*/ 300 h 1622"/>
              <a:gd name="T30" fmla="*/ 6141 w 11420"/>
              <a:gd name="T31" fmla="*/ 360 h 1622"/>
              <a:gd name="T32" fmla="*/ 6380 w 11420"/>
              <a:gd name="T33" fmla="*/ 425 h 1622"/>
              <a:gd name="T34" fmla="*/ 6618 w 11420"/>
              <a:gd name="T35" fmla="*/ 492 h 1622"/>
              <a:gd name="T36" fmla="*/ 6858 w 11420"/>
              <a:gd name="T37" fmla="*/ 561 h 1622"/>
              <a:gd name="T38" fmla="*/ 7108 w 11420"/>
              <a:gd name="T39" fmla="*/ 628 h 1622"/>
              <a:gd name="T40" fmla="*/ 7367 w 11420"/>
              <a:gd name="T41" fmla="*/ 700 h 1622"/>
              <a:gd name="T42" fmla="*/ 8843 w 11420"/>
              <a:gd name="T43" fmla="*/ 1031 h 1622"/>
              <a:gd name="T44" fmla="*/ 9278 w 11420"/>
              <a:gd name="T45" fmla="*/ 1084 h 1622"/>
              <a:gd name="T46" fmla="*/ 9694 w 11420"/>
              <a:gd name="T47" fmla="*/ 1112 h 1622"/>
              <a:gd name="T48" fmla="*/ 10091 w 11420"/>
              <a:gd name="T49" fmla="*/ 1113 h 1622"/>
              <a:gd name="T50" fmla="*/ 10324 w 11420"/>
              <a:gd name="T51" fmla="*/ 1094 h 1622"/>
              <a:gd name="T52" fmla="*/ 10527 w 11420"/>
              <a:gd name="T53" fmla="*/ 1051 h 1622"/>
              <a:gd name="T54" fmla="*/ 10697 w 11420"/>
              <a:gd name="T55" fmla="*/ 987 h 1622"/>
              <a:gd name="T56" fmla="*/ 10796 w 11420"/>
              <a:gd name="T57" fmla="*/ 923 h 1622"/>
              <a:gd name="T58" fmla="*/ 10861 w 11420"/>
              <a:gd name="T59" fmla="*/ 854 h 1622"/>
              <a:gd name="T60" fmla="*/ 10904 w 11420"/>
              <a:gd name="T61" fmla="*/ 773 h 1622"/>
              <a:gd name="T62" fmla="*/ 11415 w 11420"/>
              <a:gd name="T63" fmla="*/ 792 h 1622"/>
              <a:gd name="T64" fmla="*/ 11387 w 11420"/>
              <a:gd name="T65" fmla="*/ 917 h 1622"/>
              <a:gd name="T66" fmla="*/ 11341 w 11420"/>
              <a:gd name="T67" fmla="*/ 1034 h 1622"/>
              <a:gd name="T68" fmla="*/ 11276 w 11420"/>
              <a:gd name="T69" fmla="*/ 1141 h 1622"/>
              <a:gd name="T70" fmla="*/ 11192 w 11420"/>
              <a:gd name="T71" fmla="*/ 1237 h 1622"/>
              <a:gd name="T72" fmla="*/ 11088 w 11420"/>
              <a:gd name="T73" fmla="*/ 1324 h 1622"/>
              <a:gd name="T74" fmla="*/ 10966 w 11420"/>
              <a:gd name="T75" fmla="*/ 1401 h 1622"/>
              <a:gd name="T76" fmla="*/ 10752 w 11420"/>
              <a:gd name="T77" fmla="*/ 1490 h 1622"/>
              <a:gd name="T78" fmla="*/ 10490 w 11420"/>
              <a:gd name="T79" fmla="*/ 1557 h 1622"/>
              <a:gd name="T80" fmla="*/ 10176 w 11420"/>
              <a:gd name="T81" fmla="*/ 1601 h 1622"/>
              <a:gd name="T82" fmla="*/ 9837 w 11420"/>
              <a:gd name="T83" fmla="*/ 1620 h 1622"/>
              <a:gd name="T84" fmla="*/ 9504 w 11420"/>
              <a:gd name="T85" fmla="*/ 1618 h 1622"/>
              <a:gd name="T86" fmla="*/ 9176 w 11420"/>
              <a:gd name="T87" fmla="*/ 1588 h 1622"/>
              <a:gd name="T88" fmla="*/ 7349 w 11420"/>
              <a:gd name="T89" fmla="*/ 1209 h 1622"/>
              <a:gd name="T90" fmla="*/ 7005 w 11420"/>
              <a:gd name="T91" fmla="*/ 1115 h 1622"/>
              <a:gd name="T92" fmla="*/ 6686 w 11420"/>
              <a:gd name="T93" fmla="*/ 1028 h 1622"/>
              <a:gd name="T94" fmla="*/ 6452 w 11420"/>
              <a:gd name="T95" fmla="*/ 961 h 1622"/>
              <a:gd name="T96" fmla="*/ 6214 w 11420"/>
              <a:gd name="T97" fmla="*/ 897 h 1622"/>
              <a:gd name="T98" fmla="*/ 5972 w 11420"/>
              <a:gd name="T99" fmla="*/ 836 h 1622"/>
              <a:gd name="T100" fmla="*/ 5732 w 11420"/>
              <a:gd name="T101" fmla="*/ 779 h 1622"/>
              <a:gd name="T102" fmla="*/ 5496 w 11420"/>
              <a:gd name="T103" fmla="*/ 725 h 1622"/>
              <a:gd name="T104" fmla="*/ 5206 w 11420"/>
              <a:gd name="T105" fmla="*/ 664 h 1622"/>
              <a:gd name="T106" fmla="*/ 4682 w 11420"/>
              <a:gd name="T107" fmla="*/ 579 h 1622"/>
              <a:gd name="T108" fmla="*/ 4160 w 11420"/>
              <a:gd name="T109" fmla="*/ 525 h 1622"/>
              <a:gd name="T110" fmla="*/ 3643 w 11420"/>
              <a:gd name="T111" fmla="*/ 500 h 1622"/>
              <a:gd name="T112" fmla="*/ 3129 w 11420"/>
              <a:gd name="T113" fmla="*/ 505 h 1622"/>
              <a:gd name="T114" fmla="*/ 2620 w 11420"/>
              <a:gd name="T115" fmla="*/ 540 h 1622"/>
              <a:gd name="T116" fmla="*/ 2115 w 11420"/>
              <a:gd name="T117" fmla="*/ 605 h 1622"/>
              <a:gd name="T118" fmla="*/ 1768 w 11420"/>
              <a:gd name="T119" fmla="*/ 669 h 1622"/>
              <a:gd name="T120" fmla="*/ 1451 w 11420"/>
              <a:gd name="T121" fmla="*/ 749 h 1622"/>
              <a:gd name="T122" fmla="*/ 1124 w 11420"/>
              <a:gd name="T123" fmla="*/ 852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420" h="1622">
                <a:moveTo>
                  <a:pt x="0" y="817"/>
                </a:moveTo>
                <a:lnTo>
                  <a:pt x="49" y="786"/>
                </a:lnTo>
                <a:lnTo>
                  <a:pt x="99" y="757"/>
                </a:lnTo>
                <a:lnTo>
                  <a:pt x="150" y="729"/>
                </a:lnTo>
                <a:lnTo>
                  <a:pt x="201" y="700"/>
                </a:lnTo>
                <a:lnTo>
                  <a:pt x="254" y="672"/>
                </a:lnTo>
                <a:lnTo>
                  <a:pt x="307" y="645"/>
                </a:lnTo>
                <a:lnTo>
                  <a:pt x="361" y="618"/>
                </a:lnTo>
                <a:lnTo>
                  <a:pt x="415" y="592"/>
                </a:lnTo>
                <a:lnTo>
                  <a:pt x="470" y="566"/>
                </a:lnTo>
                <a:lnTo>
                  <a:pt x="526" y="541"/>
                </a:lnTo>
                <a:lnTo>
                  <a:pt x="583" y="517"/>
                </a:lnTo>
                <a:lnTo>
                  <a:pt x="640" y="493"/>
                </a:lnTo>
                <a:lnTo>
                  <a:pt x="697" y="469"/>
                </a:lnTo>
                <a:lnTo>
                  <a:pt x="756" y="446"/>
                </a:lnTo>
                <a:lnTo>
                  <a:pt x="816" y="424"/>
                </a:lnTo>
                <a:lnTo>
                  <a:pt x="876" y="402"/>
                </a:lnTo>
                <a:lnTo>
                  <a:pt x="937" y="381"/>
                </a:lnTo>
                <a:lnTo>
                  <a:pt x="999" y="360"/>
                </a:lnTo>
                <a:lnTo>
                  <a:pt x="1061" y="340"/>
                </a:lnTo>
                <a:lnTo>
                  <a:pt x="1124" y="320"/>
                </a:lnTo>
                <a:lnTo>
                  <a:pt x="1188" y="301"/>
                </a:lnTo>
                <a:lnTo>
                  <a:pt x="1251" y="282"/>
                </a:lnTo>
                <a:lnTo>
                  <a:pt x="1316" y="264"/>
                </a:lnTo>
                <a:lnTo>
                  <a:pt x="1382" y="247"/>
                </a:lnTo>
                <a:lnTo>
                  <a:pt x="1449" y="229"/>
                </a:lnTo>
                <a:lnTo>
                  <a:pt x="1516" y="213"/>
                </a:lnTo>
                <a:lnTo>
                  <a:pt x="1584" y="198"/>
                </a:lnTo>
                <a:lnTo>
                  <a:pt x="1653" y="182"/>
                </a:lnTo>
                <a:lnTo>
                  <a:pt x="1722" y="167"/>
                </a:lnTo>
                <a:lnTo>
                  <a:pt x="1792" y="153"/>
                </a:lnTo>
                <a:lnTo>
                  <a:pt x="1863" y="139"/>
                </a:lnTo>
                <a:lnTo>
                  <a:pt x="1934" y="126"/>
                </a:lnTo>
                <a:lnTo>
                  <a:pt x="2043" y="109"/>
                </a:lnTo>
                <a:lnTo>
                  <a:pt x="2150" y="93"/>
                </a:lnTo>
                <a:lnTo>
                  <a:pt x="2258" y="78"/>
                </a:lnTo>
                <a:lnTo>
                  <a:pt x="2365" y="65"/>
                </a:lnTo>
                <a:lnTo>
                  <a:pt x="2473" y="53"/>
                </a:lnTo>
                <a:lnTo>
                  <a:pt x="2581" y="42"/>
                </a:lnTo>
                <a:lnTo>
                  <a:pt x="2689" y="32"/>
                </a:lnTo>
                <a:lnTo>
                  <a:pt x="2798" y="23"/>
                </a:lnTo>
                <a:lnTo>
                  <a:pt x="2905" y="16"/>
                </a:lnTo>
                <a:lnTo>
                  <a:pt x="3014" y="11"/>
                </a:lnTo>
                <a:lnTo>
                  <a:pt x="3121" y="6"/>
                </a:lnTo>
                <a:lnTo>
                  <a:pt x="3230" y="3"/>
                </a:lnTo>
                <a:lnTo>
                  <a:pt x="3338" y="1"/>
                </a:lnTo>
                <a:lnTo>
                  <a:pt x="3447" y="0"/>
                </a:lnTo>
                <a:lnTo>
                  <a:pt x="3555" y="1"/>
                </a:lnTo>
                <a:lnTo>
                  <a:pt x="3664" y="2"/>
                </a:lnTo>
                <a:lnTo>
                  <a:pt x="3773" y="5"/>
                </a:lnTo>
                <a:lnTo>
                  <a:pt x="3881" y="10"/>
                </a:lnTo>
                <a:lnTo>
                  <a:pt x="3990" y="15"/>
                </a:lnTo>
                <a:lnTo>
                  <a:pt x="4098" y="22"/>
                </a:lnTo>
                <a:lnTo>
                  <a:pt x="4207" y="30"/>
                </a:lnTo>
                <a:lnTo>
                  <a:pt x="4315" y="40"/>
                </a:lnTo>
                <a:lnTo>
                  <a:pt x="4425" y="51"/>
                </a:lnTo>
                <a:lnTo>
                  <a:pt x="4533" y="63"/>
                </a:lnTo>
                <a:lnTo>
                  <a:pt x="4642" y="76"/>
                </a:lnTo>
                <a:lnTo>
                  <a:pt x="4752" y="90"/>
                </a:lnTo>
                <a:lnTo>
                  <a:pt x="4860" y="107"/>
                </a:lnTo>
                <a:lnTo>
                  <a:pt x="4970" y="124"/>
                </a:lnTo>
                <a:lnTo>
                  <a:pt x="5078" y="142"/>
                </a:lnTo>
                <a:lnTo>
                  <a:pt x="5188" y="161"/>
                </a:lnTo>
                <a:lnTo>
                  <a:pt x="5297" y="183"/>
                </a:lnTo>
                <a:lnTo>
                  <a:pt x="5407" y="205"/>
                </a:lnTo>
                <a:lnTo>
                  <a:pt x="5457" y="213"/>
                </a:lnTo>
                <a:lnTo>
                  <a:pt x="5506" y="222"/>
                </a:lnTo>
                <a:lnTo>
                  <a:pt x="5556" y="230"/>
                </a:lnTo>
                <a:lnTo>
                  <a:pt x="5606" y="239"/>
                </a:lnTo>
                <a:lnTo>
                  <a:pt x="5654" y="249"/>
                </a:lnTo>
                <a:lnTo>
                  <a:pt x="5704" y="259"/>
                </a:lnTo>
                <a:lnTo>
                  <a:pt x="5753" y="269"/>
                </a:lnTo>
                <a:lnTo>
                  <a:pt x="5803" y="279"/>
                </a:lnTo>
                <a:lnTo>
                  <a:pt x="5851" y="289"/>
                </a:lnTo>
                <a:lnTo>
                  <a:pt x="5900" y="300"/>
                </a:lnTo>
                <a:lnTo>
                  <a:pt x="5949" y="312"/>
                </a:lnTo>
                <a:lnTo>
                  <a:pt x="5996" y="324"/>
                </a:lnTo>
                <a:lnTo>
                  <a:pt x="6045" y="336"/>
                </a:lnTo>
                <a:lnTo>
                  <a:pt x="6094" y="348"/>
                </a:lnTo>
                <a:lnTo>
                  <a:pt x="6141" y="360"/>
                </a:lnTo>
                <a:lnTo>
                  <a:pt x="6189" y="373"/>
                </a:lnTo>
                <a:lnTo>
                  <a:pt x="6237" y="387"/>
                </a:lnTo>
                <a:lnTo>
                  <a:pt x="6284" y="399"/>
                </a:lnTo>
                <a:lnTo>
                  <a:pt x="6332" y="412"/>
                </a:lnTo>
                <a:lnTo>
                  <a:pt x="6380" y="425"/>
                </a:lnTo>
                <a:lnTo>
                  <a:pt x="6428" y="438"/>
                </a:lnTo>
                <a:lnTo>
                  <a:pt x="6475" y="452"/>
                </a:lnTo>
                <a:lnTo>
                  <a:pt x="6523" y="466"/>
                </a:lnTo>
                <a:lnTo>
                  <a:pt x="6571" y="479"/>
                </a:lnTo>
                <a:lnTo>
                  <a:pt x="6618" y="492"/>
                </a:lnTo>
                <a:lnTo>
                  <a:pt x="6666" y="506"/>
                </a:lnTo>
                <a:lnTo>
                  <a:pt x="6714" y="520"/>
                </a:lnTo>
                <a:lnTo>
                  <a:pt x="6762" y="534"/>
                </a:lnTo>
                <a:lnTo>
                  <a:pt x="6810" y="547"/>
                </a:lnTo>
                <a:lnTo>
                  <a:pt x="6858" y="561"/>
                </a:lnTo>
                <a:lnTo>
                  <a:pt x="6905" y="574"/>
                </a:lnTo>
                <a:lnTo>
                  <a:pt x="6953" y="589"/>
                </a:lnTo>
                <a:lnTo>
                  <a:pt x="7005" y="601"/>
                </a:lnTo>
                <a:lnTo>
                  <a:pt x="7057" y="614"/>
                </a:lnTo>
                <a:lnTo>
                  <a:pt x="7108" y="628"/>
                </a:lnTo>
                <a:lnTo>
                  <a:pt x="7159" y="642"/>
                </a:lnTo>
                <a:lnTo>
                  <a:pt x="7211" y="657"/>
                </a:lnTo>
                <a:lnTo>
                  <a:pt x="7262" y="671"/>
                </a:lnTo>
                <a:lnTo>
                  <a:pt x="7314" y="686"/>
                </a:lnTo>
                <a:lnTo>
                  <a:pt x="7367" y="700"/>
                </a:lnTo>
                <a:lnTo>
                  <a:pt x="7780" y="812"/>
                </a:lnTo>
                <a:lnTo>
                  <a:pt x="7891" y="828"/>
                </a:lnTo>
                <a:lnTo>
                  <a:pt x="8003" y="874"/>
                </a:lnTo>
                <a:lnTo>
                  <a:pt x="8753" y="1018"/>
                </a:lnTo>
                <a:lnTo>
                  <a:pt x="8843" y="1031"/>
                </a:lnTo>
                <a:lnTo>
                  <a:pt x="8931" y="1044"/>
                </a:lnTo>
                <a:lnTo>
                  <a:pt x="9019" y="1055"/>
                </a:lnTo>
                <a:lnTo>
                  <a:pt x="9106" y="1065"/>
                </a:lnTo>
                <a:lnTo>
                  <a:pt x="9192" y="1076"/>
                </a:lnTo>
                <a:lnTo>
                  <a:pt x="9278" y="1084"/>
                </a:lnTo>
                <a:lnTo>
                  <a:pt x="9363" y="1092"/>
                </a:lnTo>
                <a:lnTo>
                  <a:pt x="9447" y="1098"/>
                </a:lnTo>
                <a:lnTo>
                  <a:pt x="9530" y="1104"/>
                </a:lnTo>
                <a:lnTo>
                  <a:pt x="9612" y="1108"/>
                </a:lnTo>
                <a:lnTo>
                  <a:pt x="9694" y="1112"/>
                </a:lnTo>
                <a:lnTo>
                  <a:pt x="9774" y="1114"/>
                </a:lnTo>
                <a:lnTo>
                  <a:pt x="9855" y="1115"/>
                </a:lnTo>
                <a:lnTo>
                  <a:pt x="9935" y="1116"/>
                </a:lnTo>
                <a:lnTo>
                  <a:pt x="10013" y="1115"/>
                </a:lnTo>
                <a:lnTo>
                  <a:pt x="10091" y="1113"/>
                </a:lnTo>
                <a:lnTo>
                  <a:pt x="10141" y="1111"/>
                </a:lnTo>
                <a:lnTo>
                  <a:pt x="10188" y="1108"/>
                </a:lnTo>
                <a:lnTo>
                  <a:pt x="10235" y="1104"/>
                </a:lnTo>
                <a:lnTo>
                  <a:pt x="10281" y="1099"/>
                </a:lnTo>
                <a:lnTo>
                  <a:pt x="10324" y="1094"/>
                </a:lnTo>
                <a:lnTo>
                  <a:pt x="10368" y="1087"/>
                </a:lnTo>
                <a:lnTo>
                  <a:pt x="10409" y="1080"/>
                </a:lnTo>
                <a:lnTo>
                  <a:pt x="10450" y="1071"/>
                </a:lnTo>
                <a:lnTo>
                  <a:pt x="10489" y="1061"/>
                </a:lnTo>
                <a:lnTo>
                  <a:pt x="10527" y="1051"/>
                </a:lnTo>
                <a:lnTo>
                  <a:pt x="10564" y="1040"/>
                </a:lnTo>
                <a:lnTo>
                  <a:pt x="10598" y="1028"/>
                </a:lnTo>
                <a:lnTo>
                  <a:pt x="10633" y="1016"/>
                </a:lnTo>
                <a:lnTo>
                  <a:pt x="10665" y="1002"/>
                </a:lnTo>
                <a:lnTo>
                  <a:pt x="10697" y="987"/>
                </a:lnTo>
                <a:lnTo>
                  <a:pt x="10727" y="972"/>
                </a:lnTo>
                <a:lnTo>
                  <a:pt x="10745" y="961"/>
                </a:lnTo>
                <a:lnTo>
                  <a:pt x="10764" y="949"/>
                </a:lnTo>
                <a:lnTo>
                  <a:pt x="10780" y="937"/>
                </a:lnTo>
                <a:lnTo>
                  <a:pt x="10796" y="923"/>
                </a:lnTo>
                <a:lnTo>
                  <a:pt x="10811" y="911"/>
                </a:lnTo>
                <a:lnTo>
                  <a:pt x="10824" y="897"/>
                </a:lnTo>
                <a:lnTo>
                  <a:pt x="10838" y="884"/>
                </a:lnTo>
                <a:lnTo>
                  <a:pt x="10850" y="869"/>
                </a:lnTo>
                <a:lnTo>
                  <a:pt x="10861" y="854"/>
                </a:lnTo>
                <a:lnTo>
                  <a:pt x="10872" y="839"/>
                </a:lnTo>
                <a:lnTo>
                  <a:pt x="10881" y="823"/>
                </a:lnTo>
                <a:lnTo>
                  <a:pt x="10889" y="807"/>
                </a:lnTo>
                <a:lnTo>
                  <a:pt x="10897" y="790"/>
                </a:lnTo>
                <a:lnTo>
                  <a:pt x="10904" y="773"/>
                </a:lnTo>
                <a:lnTo>
                  <a:pt x="10910" y="756"/>
                </a:lnTo>
                <a:lnTo>
                  <a:pt x="10914" y="738"/>
                </a:lnTo>
                <a:lnTo>
                  <a:pt x="11420" y="738"/>
                </a:lnTo>
                <a:lnTo>
                  <a:pt x="11418" y="765"/>
                </a:lnTo>
                <a:lnTo>
                  <a:pt x="11415" y="792"/>
                </a:lnTo>
                <a:lnTo>
                  <a:pt x="11411" y="817"/>
                </a:lnTo>
                <a:lnTo>
                  <a:pt x="11406" y="843"/>
                </a:lnTo>
                <a:lnTo>
                  <a:pt x="11401" y="869"/>
                </a:lnTo>
                <a:lnTo>
                  <a:pt x="11395" y="893"/>
                </a:lnTo>
                <a:lnTo>
                  <a:pt x="11387" y="917"/>
                </a:lnTo>
                <a:lnTo>
                  <a:pt x="11379" y="942"/>
                </a:lnTo>
                <a:lnTo>
                  <a:pt x="11371" y="965"/>
                </a:lnTo>
                <a:lnTo>
                  <a:pt x="11362" y="988"/>
                </a:lnTo>
                <a:lnTo>
                  <a:pt x="11352" y="1012"/>
                </a:lnTo>
                <a:lnTo>
                  <a:pt x="11341" y="1034"/>
                </a:lnTo>
                <a:lnTo>
                  <a:pt x="11330" y="1056"/>
                </a:lnTo>
                <a:lnTo>
                  <a:pt x="11317" y="1078"/>
                </a:lnTo>
                <a:lnTo>
                  <a:pt x="11304" y="1099"/>
                </a:lnTo>
                <a:lnTo>
                  <a:pt x="11290" y="1120"/>
                </a:lnTo>
                <a:lnTo>
                  <a:pt x="11276" y="1141"/>
                </a:lnTo>
                <a:lnTo>
                  <a:pt x="11261" y="1161"/>
                </a:lnTo>
                <a:lnTo>
                  <a:pt x="11244" y="1180"/>
                </a:lnTo>
                <a:lnTo>
                  <a:pt x="11227" y="1199"/>
                </a:lnTo>
                <a:lnTo>
                  <a:pt x="11210" y="1219"/>
                </a:lnTo>
                <a:lnTo>
                  <a:pt x="11192" y="1237"/>
                </a:lnTo>
                <a:lnTo>
                  <a:pt x="11172" y="1255"/>
                </a:lnTo>
                <a:lnTo>
                  <a:pt x="11152" y="1274"/>
                </a:lnTo>
                <a:lnTo>
                  <a:pt x="11132" y="1291"/>
                </a:lnTo>
                <a:lnTo>
                  <a:pt x="11111" y="1308"/>
                </a:lnTo>
                <a:lnTo>
                  <a:pt x="11088" y="1324"/>
                </a:lnTo>
                <a:lnTo>
                  <a:pt x="11066" y="1340"/>
                </a:lnTo>
                <a:lnTo>
                  <a:pt x="11042" y="1357"/>
                </a:lnTo>
                <a:lnTo>
                  <a:pt x="11017" y="1372"/>
                </a:lnTo>
                <a:lnTo>
                  <a:pt x="10992" y="1387"/>
                </a:lnTo>
                <a:lnTo>
                  <a:pt x="10966" y="1401"/>
                </a:lnTo>
                <a:lnTo>
                  <a:pt x="10928" y="1421"/>
                </a:lnTo>
                <a:lnTo>
                  <a:pt x="10887" y="1440"/>
                </a:lnTo>
                <a:lnTo>
                  <a:pt x="10844" y="1457"/>
                </a:lnTo>
                <a:lnTo>
                  <a:pt x="10799" y="1473"/>
                </a:lnTo>
                <a:lnTo>
                  <a:pt x="10752" y="1490"/>
                </a:lnTo>
                <a:lnTo>
                  <a:pt x="10705" y="1505"/>
                </a:lnTo>
                <a:lnTo>
                  <a:pt x="10654" y="1519"/>
                </a:lnTo>
                <a:lnTo>
                  <a:pt x="10601" y="1532"/>
                </a:lnTo>
                <a:lnTo>
                  <a:pt x="10546" y="1544"/>
                </a:lnTo>
                <a:lnTo>
                  <a:pt x="10490" y="1557"/>
                </a:lnTo>
                <a:lnTo>
                  <a:pt x="10431" y="1567"/>
                </a:lnTo>
                <a:lnTo>
                  <a:pt x="10370" y="1577"/>
                </a:lnTo>
                <a:lnTo>
                  <a:pt x="10307" y="1586"/>
                </a:lnTo>
                <a:lnTo>
                  <a:pt x="10243" y="1594"/>
                </a:lnTo>
                <a:lnTo>
                  <a:pt x="10176" y="1601"/>
                </a:lnTo>
                <a:lnTo>
                  <a:pt x="10107" y="1608"/>
                </a:lnTo>
                <a:lnTo>
                  <a:pt x="10039" y="1612"/>
                </a:lnTo>
                <a:lnTo>
                  <a:pt x="9972" y="1615"/>
                </a:lnTo>
                <a:lnTo>
                  <a:pt x="9904" y="1618"/>
                </a:lnTo>
                <a:lnTo>
                  <a:pt x="9837" y="1620"/>
                </a:lnTo>
                <a:lnTo>
                  <a:pt x="9770" y="1622"/>
                </a:lnTo>
                <a:lnTo>
                  <a:pt x="9703" y="1622"/>
                </a:lnTo>
                <a:lnTo>
                  <a:pt x="9636" y="1622"/>
                </a:lnTo>
                <a:lnTo>
                  <a:pt x="9569" y="1620"/>
                </a:lnTo>
                <a:lnTo>
                  <a:pt x="9504" y="1618"/>
                </a:lnTo>
                <a:lnTo>
                  <a:pt x="9438" y="1614"/>
                </a:lnTo>
                <a:lnTo>
                  <a:pt x="9372" y="1609"/>
                </a:lnTo>
                <a:lnTo>
                  <a:pt x="9307" y="1603"/>
                </a:lnTo>
                <a:lnTo>
                  <a:pt x="9241" y="1596"/>
                </a:lnTo>
                <a:lnTo>
                  <a:pt x="9176" y="1588"/>
                </a:lnTo>
                <a:lnTo>
                  <a:pt x="9111" y="1579"/>
                </a:lnTo>
                <a:lnTo>
                  <a:pt x="9047" y="1568"/>
                </a:lnTo>
                <a:lnTo>
                  <a:pt x="8068" y="1385"/>
                </a:lnTo>
                <a:lnTo>
                  <a:pt x="7399" y="1225"/>
                </a:lnTo>
                <a:lnTo>
                  <a:pt x="7349" y="1209"/>
                </a:lnTo>
                <a:lnTo>
                  <a:pt x="7292" y="1192"/>
                </a:lnTo>
                <a:lnTo>
                  <a:pt x="7229" y="1175"/>
                </a:lnTo>
                <a:lnTo>
                  <a:pt x="7160" y="1157"/>
                </a:lnTo>
                <a:lnTo>
                  <a:pt x="7085" y="1137"/>
                </a:lnTo>
                <a:lnTo>
                  <a:pt x="7005" y="1115"/>
                </a:lnTo>
                <a:lnTo>
                  <a:pt x="6918" y="1092"/>
                </a:lnTo>
                <a:lnTo>
                  <a:pt x="6825" y="1067"/>
                </a:lnTo>
                <a:lnTo>
                  <a:pt x="6780" y="1054"/>
                </a:lnTo>
                <a:lnTo>
                  <a:pt x="6733" y="1041"/>
                </a:lnTo>
                <a:lnTo>
                  <a:pt x="6686" y="1028"/>
                </a:lnTo>
                <a:lnTo>
                  <a:pt x="6640" y="1015"/>
                </a:lnTo>
                <a:lnTo>
                  <a:pt x="6593" y="1002"/>
                </a:lnTo>
                <a:lnTo>
                  <a:pt x="6546" y="988"/>
                </a:lnTo>
                <a:lnTo>
                  <a:pt x="6500" y="974"/>
                </a:lnTo>
                <a:lnTo>
                  <a:pt x="6452" y="961"/>
                </a:lnTo>
                <a:lnTo>
                  <a:pt x="6405" y="948"/>
                </a:lnTo>
                <a:lnTo>
                  <a:pt x="6358" y="936"/>
                </a:lnTo>
                <a:lnTo>
                  <a:pt x="6310" y="922"/>
                </a:lnTo>
                <a:lnTo>
                  <a:pt x="6262" y="909"/>
                </a:lnTo>
                <a:lnTo>
                  <a:pt x="6214" y="897"/>
                </a:lnTo>
                <a:lnTo>
                  <a:pt x="6167" y="884"/>
                </a:lnTo>
                <a:lnTo>
                  <a:pt x="6118" y="872"/>
                </a:lnTo>
                <a:lnTo>
                  <a:pt x="6069" y="861"/>
                </a:lnTo>
                <a:lnTo>
                  <a:pt x="6021" y="848"/>
                </a:lnTo>
                <a:lnTo>
                  <a:pt x="5972" y="836"/>
                </a:lnTo>
                <a:lnTo>
                  <a:pt x="5924" y="824"/>
                </a:lnTo>
                <a:lnTo>
                  <a:pt x="5876" y="813"/>
                </a:lnTo>
                <a:lnTo>
                  <a:pt x="5828" y="802"/>
                </a:lnTo>
                <a:lnTo>
                  <a:pt x="5779" y="790"/>
                </a:lnTo>
                <a:lnTo>
                  <a:pt x="5732" y="779"/>
                </a:lnTo>
                <a:lnTo>
                  <a:pt x="5685" y="768"/>
                </a:lnTo>
                <a:lnTo>
                  <a:pt x="5637" y="757"/>
                </a:lnTo>
                <a:lnTo>
                  <a:pt x="5591" y="746"/>
                </a:lnTo>
                <a:lnTo>
                  <a:pt x="5543" y="736"/>
                </a:lnTo>
                <a:lnTo>
                  <a:pt x="5496" y="725"/>
                </a:lnTo>
                <a:lnTo>
                  <a:pt x="5450" y="714"/>
                </a:lnTo>
                <a:lnTo>
                  <a:pt x="5404" y="704"/>
                </a:lnTo>
                <a:lnTo>
                  <a:pt x="5357" y="694"/>
                </a:lnTo>
                <a:lnTo>
                  <a:pt x="5312" y="684"/>
                </a:lnTo>
                <a:lnTo>
                  <a:pt x="5206" y="664"/>
                </a:lnTo>
                <a:lnTo>
                  <a:pt x="5101" y="644"/>
                </a:lnTo>
                <a:lnTo>
                  <a:pt x="4995" y="626"/>
                </a:lnTo>
                <a:lnTo>
                  <a:pt x="4891" y="609"/>
                </a:lnTo>
                <a:lnTo>
                  <a:pt x="4786" y="594"/>
                </a:lnTo>
                <a:lnTo>
                  <a:pt x="4682" y="579"/>
                </a:lnTo>
                <a:lnTo>
                  <a:pt x="4577" y="566"/>
                </a:lnTo>
                <a:lnTo>
                  <a:pt x="4473" y="554"/>
                </a:lnTo>
                <a:lnTo>
                  <a:pt x="4368" y="543"/>
                </a:lnTo>
                <a:lnTo>
                  <a:pt x="4264" y="534"/>
                </a:lnTo>
                <a:lnTo>
                  <a:pt x="4160" y="525"/>
                </a:lnTo>
                <a:lnTo>
                  <a:pt x="4057" y="518"/>
                </a:lnTo>
                <a:lnTo>
                  <a:pt x="3953" y="511"/>
                </a:lnTo>
                <a:lnTo>
                  <a:pt x="3850" y="506"/>
                </a:lnTo>
                <a:lnTo>
                  <a:pt x="3746" y="503"/>
                </a:lnTo>
                <a:lnTo>
                  <a:pt x="3643" y="500"/>
                </a:lnTo>
                <a:lnTo>
                  <a:pt x="3540" y="499"/>
                </a:lnTo>
                <a:lnTo>
                  <a:pt x="3438" y="498"/>
                </a:lnTo>
                <a:lnTo>
                  <a:pt x="3334" y="499"/>
                </a:lnTo>
                <a:lnTo>
                  <a:pt x="3232" y="502"/>
                </a:lnTo>
                <a:lnTo>
                  <a:pt x="3129" y="505"/>
                </a:lnTo>
                <a:lnTo>
                  <a:pt x="3028" y="509"/>
                </a:lnTo>
                <a:lnTo>
                  <a:pt x="2925" y="515"/>
                </a:lnTo>
                <a:lnTo>
                  <a:pt x="2824" y="523"/>
                </a:lnTo>
                <a:lnTo>
                  <a:pt x="2721" y="531"/>
                </a:lnTo>
                <a:lnTo>
                  <a:pt x="2620" y="540"/>
                </a:lnTo>
                <a:lnTo>
                  <a:pt x="2519" y="550"/>
                </a:lnTo>
                <a:lnTo>
                  <a:pt x="2417" y="562"/>
                </a:lnTo>
                <a:lnTo>
                  <a:pt x="2317" y="575"/>
                </a:lnTo>
                <a:lnTo>
                  <a:pt x="2215" y="590"/>
                </a:lnTo>
                <a:lnTo>
                  <a:pt x="2115" y="605"/>
                </a:lnTo>
                <a:lnTo>
                  <a:pt x="2013" y="621"/>
                </a:lnTo>
                <a:lnTo>
                  <a:pt x="1952" y="631"/>
                </a:lnTo>
                <a:lnTo>
                  <a:pt x="1892" y="642"/>
                </a:lnTo>
                <a:lnTo>
                  <a:pt x="1830" y="656"/>
                </a:lnTo>
                <a:lnTo>
                  <a:pt x="1768" y="669"/>
                </a:lnTo>
                <a:lnTo>
                  <a:pt x="1705" y="683"/>
                </a:lnTo>
                <a:lnTo>
                  <a:pt x="1642" y="698"/>
                </a:lnTo>
                <a:lnTo>
                  <a:pt x="1579" y="713"/>
                </a:lnTo>
                <a:lnTo>
                  <a:pt x="1515" y="731"/>
                </a:lnTo>
                <a:lnTo>
                  <a:pt x="1451" y="749"/>
                </a:lnTo>
                <a:lnTo>
                  <a:pt x="1386" y="767"/>
                </a:lnTo>
                <a:lnTo>
                  <a:pt x="1321" y="787"/>
                </a:lnTo>
                <a:lnTo>
                  <a:pt x="1256" y="808"/>
                </a:lnTo>
                <a:lnTo>
                  <a:pt x="1191" y="829"/>
                </a:lnTo>
                <a:lnTo>
                  <a:pt x="1124" y="852"/>
                </a:lnTo>
                <a:lnTo>
                  <a:pt x="1058" y="876"/>
                </a:lnTo>
                <a:lnTo>
                  <a:pt x="990" y="900"/>
                </a:lnTo>
                <a:lnTo>
                  <a:pt x="0" y="817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" name="Freeform 49"/>
          <p:cNvSpPr>
            <a:spLocks/>
          </p:cNvSpPr>
          <p:nvPr/>
        </p:nvSpPr>
        <p:spPr bwMode="auto">
          <a:xfrm>
            <a:off x="8391382" y="3572709"/>
            <a:ext cx="225425" cy="227013"/>
          </a:xfrm>
          <a:custGeom>
            <a:avLst/>
            <a:gdLst>
              <a:gd name="T0" fmla="*/ 139 w 2568"/>
              <a:gd name="T1" fmla="*/ 0 h 2578"/>
              <a:gd name="T2" fmla="*/ 341 w 2568"/>
              <a:gd name="T3" fmla="*/ 6 h 2578"/>
              <a:gd name="T4" fmla="*/ 536 w 2568"/>
              <a:gd name="T5" fmla="*/ 27 h 2578"/>
              <a:gd name="T6" fmla="*/ 723 w 2568"/>
              <a:gd name="T7" fmla="*/ 64 h 2578"/>
              <a:gd name="T8" fmla="*/ 905 w 2568"/>
              <a:gd name="T9" fmla="*/ 115 h 2578"/>
              <a:gd name="T10" fmla="*/ 1078 w 2568"/>
              <a:gd name="T11" fmla="*/ 181 h 2578"/>
              <a:gd name="T12" fmla="*/ 1246 w 2568"/>
              <a:gd name="T13" fmla="*/ 263 h 2578"/>
              <a:gd name="T14" fmla="*/ 1406 w 2568"/>
              <a:gd name="T15" fmla="*/ 359 h 2578"/>
              <a:gd name="T16" fmla="*/ 1559 w 2568"/>
              <a:gd name="T17" fmla="*/ 470 h 2578"/>
              <a:gd name="T18" fmla="*/ 1706 w 2568"/>
              <a:gd name="T19" fmla="*/ 595 h 2578"/>
              <a:gd name="T20" fmla="*/ 1845 w 2568"/>
              <a:gd name="T21" fmla="*/ 735 h 2578"/>
              <a:gd name="T22" fmla="*/ 1965 w 2568"/>
              <a:gd name="T23" fmla="*/ 873 h 2578"/>
              <a:gd name="T24" fmla="*/ 2073 w 2568"/>
              <a:gd name="T25" fmla="*/ 1018 h 2578"/>
              <a:gd name="T26" fmla="*/ 2171 w 2568"/>
              <a:gd name="T27" fmla="*/ 1170 h 2578"/>
              <a:gd name="T28" fmla="*/ 2258 w 2568"/>
              <a:gd name="T29" fmla="*/ 1329 h 2578"/>
              <a:gd name="T30" fmla="*/ 2334 w 2568"/>
              <a:gd name="T31" fmla="*/ 1495 h 2578"/>
              <a:gd name="T32" fmla="*/ 2400 w 2568"/>
              <a:gd name="T33" fmla="*/ 1669 h 2578"/>
              <a:gd name="T34" fmla="*/ 2456 w 2568"/>
              <a:gd name="T35" fmla="*/ 1850 h 2578"/>
              <a:gd name="T36" fmla="*/ 2501 w 2568"/>
              <a:gd name="T37" fmla="*/ 2037 h 2578"/>
              <a:gd name="T38" fmla="*/ 2535 w 2568"/>
              <a:gd name="T39" fmla="*/ 2232 h 2578"/>
              <a:gd name="T40" fmla="*/ 2559 w 2568"/>
              <a:gd name="T41" fmla="*/ 2435 h 2578"/>
              <a:gd name="T42" fmla="*/ 2071 w 2568"/>
              <a:gd name="T43" fmla="*/ 2578 h 2578"/>
              <a:gd name="T44" fmla="*/ 2055 w 2568"/>
              <a:gd name="T45" fmla="*/ 2406 h 2578"/>
              <a:gd name="T46" fmla="*/ 2033 w 2568"/>
              <a:gd name="T47" fmla="*/ 2240 h 2578"/>
              <a:gd name="T48" fmla="*/ 2001 w 2568"/>
              <a:gd name="T49" fmla="*/ 2080 h 2578"/>
              <a:gd name="T50" fmla="*/ 1961 w 2568"/>
              <a:gd name="T51" fmla="*/ 1927 h 2578"/>
              <a:gd name="T52" fmla="*/ 1913 w 2568"/>
              <a:gd name="T53" fmla="*/ 1781 h 2578"/>
              <a:gd name="T54" fmla="*/ 1857 w 2568"/>
              <a:gd name="T55" fmla="*/ 1641 h 2578"/>
              <a:gd name="T56" fmla="*/ 1792 w 2568"/>
              <a:gd name="T57" fmla="*/ 1507 h 2578"/>
              <a:gd name="T58" fmla="*/ 1718 w 2568"/>
              <a:gd name="T59" fmla="*/ 1379 h 2578"/>
              <a:gd name="T60" fmla="*/ 1636 w 2568"/>
              <a:gd name="T61" fmla="*/ 1258 h 2578"/>
              <a:gd name="T62" fmla="*/ 1546 w 2568"/>
              <a:gd name="T63" fmla="*/ 1143 h 2578"/>
              <a:gd name="T64" fmla="*/ 1444 w 2568"/>
              <a:gd name="T65" fmla="*/ 1033 h 2578"/>
              <a:gd name="T66" fmla="*/ 1329 w 2568"/>
              <a:gd name="T67" fmla="*/ 926 h 2578"/>
              <a:gd name="T68" fmla="*/ 1209 w 2568"/>
              <a:gd name="T69" fmla="*/ 831 h 2578"/>
              <a:gd name="T70" fmla="*/ 1084 w 2568"/>
              <a:gd name="T71" fmla="*/ 748 h 2578"/>
              <a:gd name="T72" fmla="*/ 954 w 2568"/>
              <a:gd name="T73" fmla="*/ 676 h 2578"/>
              <a:gd name="T74" fmla="*/ 818 w 2568"/>
              <a:gd name="T75" fmla="*/ 615 h 2578"/>
              <a:gd name="T76" fmla="*/ 677 w 2568"/>
              <a:gd name="T77" fmla="*/ 565 h 2578"/>
              <a:gd name="T78" fmla="*/ 531 w 2568"/>
              <a:gd name="T79" fmla="*/ 526 h 2578"/>
              <a:gd name="T80" fmla="*/ 379 w 2568"/>
              <a:gd name="T81" fmla="*/ 499 h 2578"/>
              <a:gd name="T82" fmla="*/ 223 w 2568"/>
              <a:gd name="T83" fmla="*/ 484 h 2578"/>
              <a:gd name="T84" fmla="*/ 62 w 2568"/>
              <a:gd name="T85" fmla="*/ 479 h 2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68" h="2578">
                <a:moveTo>
                  <a:pt x="0" y="4"/>
                </a:moveTo>
                <a:lnTo>
                  <a:pt x="70" y="1"/>
                </a:lnTo>
                <a:lnTo>
                  <a:pt x="139" y="0"/>
                </a:lnTo>
                <a:lnTo>
                  <a:pt x="207" y="0"/>
                </a:lnTo>
                <a:lnTo>
                  <a:pt x="274" y="2"/>
                </a:lnTo>
                <a:lnTo>
                  <a:pt x="341" y="6"/>
                </a:lnTo>
                <a:lnTo>
                  <a:pt x="406" y="12"/>
                </a:lnTo>
                <a:lnTo>
                  <a:pt x="471" y="19"/>
                </a:lnTo>
                <a:lnTo>
                  <a:pt x="536" y="27"/>
                </a:lnTo>
                <a:lnTo>
                  <a:pt x="599" y="38"/>
                </a:lnTo>
                <a:lnTo>
                  <a:pt x="661" y="50"/>
                </a:lnTo>
                <a:lnTo>
                  <a:pt x="723" y="64"/>
                </a:lnTo>
                <a:lnTo>
                  <a:pt x="784" y="80"/>
                </a:lnTo>
                <a:lnTo>
                  <a:pt x="845" y="96"/>
                </a:lnTo>
                <a:lnTo>
                  <a:pt x="905" y="115"/>
                </a:lnTo>
                <a:lnTo>
                  <a:pt x="964" y="136"/>
                </a:lnTo>
                <a:lnTo>
                  <a:pt x="1022" y="158"/>
                </a:lnTo>
                <a:lnTo>
                  <a:pt x="1078" y="181"/>
                </a:lnTo>
                <a:lnTo>
                  <a:pt x="1135" y="207"/>
                </a:lnTo>
                <a:lnTo>
                  <a:pt x="1191" y="234"/>
                </a:lnTo>
                <a:lnTo>
                  <a:pt x="1246" y="263"/>
                </a:lnTo>
                <a:lnTo>
                  <a:pt x="1301" y="293"/>
                </a:lnTo>
                <a:lnTo>
                  <a:pt x="1353" y="325"/>
                </a:lnTo>
                <a:lnTo>
                  <a:pt x="1406" y="359"/>
                </a:lnTo>
                <a:lnTo>
                  <a:pt x="1458" y="394"/>
                </a:lnTo>
                <a:lnTo>
                  <a:pt x="1510" y="431"/>
                </a:lnTo>
                <a:lnTo>
                  <a:pt x="1559" y="470"/>
                </a:lnTo>
                <a:lnTo>
                  <a:pt x="1609" y="510"/>
                </a:lnTo>
                <a:lnTo>
                  <a:pt x="1658" y="552"/>
                </a:lnTo>
                <a:lnTo>
                  <a:pt x="1706" y="595"/>
                </a:lnTo>
                <a:lnTo>
                  <a:pt x="1753" y="640"/>
                </a:lnTo>
                <a:lnTo>
                  <a:pt x="1800" y="688"/>
                </a:lnTo>
                <a:lnTo>
                  <a:pt x="1845" y="735"/>
                </a:lnTo>
                <a:lnTo>
                  <a:pt x="1886" y="781"/>
                </a:lnTo>
                <a:lnTo>
                  <a:pt x="1927" y="827"/>
                </a:lnTo>
                <a:lnTo>
                  <a:pt x="1965" y="873"/>
                </a:lnTo>
                <a:lnTo>
                  <a:pt x="2002" y="921"/>
                </a:lnTo>
                <a:lnTo>
                  <a:pt x="2038" y="969"/>
                </a:lnTo>
                <a:lnTo>
                  <a:pt x="2073" y="1018"/>
                </a:lnTo>
                <a:lnTo>
                  <a:pt x="2107" y="1068"/>
                </a:lnTo>
                <a:lnTo>
                  <a:pt x="2140" y="1118"/>
                </a:lnTo>
                <a:lnTo>
                  <a:pt x="2171" y="1170"/>
                </a:lnTo>
                <a:lnTo>
                  <a:pt x="2202" y="1223"/>
                </a:lnTo>
                <a:lnTo>
                  <a:pt x="2230" y="1275"/>
                </a:lnTo>
                <a:lnTo>
                  <a:pt x="2258" y="1329"/>
                </a:lnTo>
                <a:lnTo>
                  <a:pt x="2285" y="1384"/>
                </a:lnTo>
                <a:lnTo>
                  <a:pt x="2310" y="1439"/>
                </a:lnTo>
                <a:lnTo>
                  <a:pt x="2334" y="1495"/>
                </a:lnTo>
                <a:lnTo>
                  <a:pt x="2358" y="1552"/>
                </a:lnTo>
                <a:lnTo>
                  <a:pt x="2380" y="1610"/>
                </a:lnTo>
                <a:lnTo>
                  <a:pt x="2400" y="1669"/>
                </a:lnTo>
                <a:lnTo>
                  <a:pt x="2421" y="1728"/>
                </a:lnTo>
                <a:lnTo>
                  <a:pt x="2439" y="1789"/>
                </a:lnTo>
                <a:lnTo>
                  <a:pt x="2456" y="1850"/>
                </a:lnTo>
                <a:lnTo>
                  <a:pt x="2472" y="1912"/>
                </a:lnTo>
                <a:lnTo>
                  <a:pt x="2488" y="1973"/>
                </a:lnTo>
                <a:lnTo>
                  <a:pt x="2501" y="2037"/>
                </a:lnTo>
                <a:lnTo>
                  <a:pt x="2513" y="2101"/>
                </a:lnTo>
                <a:lnTo>
                  <a:pt x="2525" y="2166"/>
                </a:lnTo>
                <a:lnTo>
                  <a:pt x="2535" y="2232"/>
                </a:lnTo>
                <a:lnTo>
                  <a:pt x="2543" y="2299"/>
                </a:lnTo>
                <a:lnTo>
                  <a:pt x="2552" y="2366"/>
                </a:lnTo>
                <a:lnTo>
                  <a:pt x="2559" y="2435"/>
                </a:lnTo>
                <a:lnTo>
                  <a:pt x="2564" y="2504"/>
                </a:lnTo>
                <a:lnTo>
                  <a:pt x="2568" y="2574"/>
                </a:lnTo>
                <a:lnTo>
                  <a:pt x="2071" y="2578"/>
                </a:lnTo>
                <a:lnTo>
                  <a:pt x="2067" y="2520"/>
                </a:lnTo>
                <a:lnTo>
                  <a:pt x="2062" y="2463"/>
                </a:lnTo>
                <a:lnTo>
                  <a:pt x="2055" y="2406"/>
                </a:lnTo>
                <a:lnTo>
                  <a:pt x="2049" y="2350"/>
                </a:lnTo>
                <a:lnTo>
                  <a:pt x="2041" y="2294"/>
                </a:lnTo>
                <a:lnTo>
                  <a:pt x="2033" y="2240"/>
                </a:lnTo>
                <a:lnTo>
                  <a:pt x="2023" y="2186"/>
                </a:lnTo>
                <a:lnTo>
                  <a:pt x="2013" y="2133"/>
                </a:lnTo>
                <a:lnTo>
                  <a:pt x="2001" y="2080"/>
                </a:lnTo>
                <a:lnTo>
                  <a:pt x="1988" y="2028"/>
                </a:lnTo>
                <a:lnTo>
                  <a:pt x="1975" y="1977"/>
                </a:lnTo>
                <a:lnTo>
                  <a:pt x="1961" y="1927"/>
                </a:lnTo>
                <a:lnTo>
                  <a:pt x="1946" y="1878"/>
                </a:lnTo>
                <a:lnTo>
                  <a:pt x="1930" y="1828"/>
                </a:lnTo>
                <a:lnTo>
                  <a:pt x="1913" y="1781"/>
                </a:lnTo>
                <a:lnTo>
                  <a:pt x="1895" y="1733"/>
                </a:lnTo>
                <a:lnTo>
                  <a:pt x="1876" y="1686"/>
                </a:lnTo>
                <a:lnTo>
                  <a:pt x="1857" y="1641"/>
                </a:lnTo>
                <a:lnTo>
                  <a:pt x="1835" y="1595"/>
                </a:lnTo>
                <a:lnTo>
                  <a:pt x="1814" y="1550"/>
                </a:lnTo>
                <a:lnTo>
                  <a:pt x="1792" y="1507"/>
                </a:lnTo>
                <a:lnTo>
                  <a:pt x="1767" y="1463"/>
                </a:lnTo>
                <a:lnTo>
                  <a:pt x="1743" y="1420"/>
                </a:lnTo>
                <a:lnTo>
                  <a:pt x="1718" y="1379"/>
                </a:lnTo>
                <a:lnTo>
                  <a:pt x="1691" y="1338"/>
                </a:lnTo>
                <a:lnTo>
                  <a:pt x="1664" y="1298"/>
                </a:lnTo>
                <a:lnTo>
                  <a:pt x="1636" y="1258"/>
                </a:lnTo>
                <a:lnTo>
                  <a:pt x="1607" y="1219"/>
                </a:lnTo>
                <a:lnTo>
                  <a:pt x="1577" y="1181"/>
                </a:lnTo>
                <a:lnTo>
                  <a:pt x="1546" y="1143"/>
                </a:lnTo>
                <a:lnTo>
                  <a:pt x="1514" y="1107"/>
                </a:lnTo>
                <a:lnTo>
                  <a:pt x="1481" y="1070"/>
                </a:lnTo>
                <a:lnTo>
                  <a:pt x="1444" y="1033"/>
                </a:lnTo>
                <a:lnTo>
                  <a:pt x="1406" y="996"/>
                </a:lnTo>
                <a:lnTo>
                  <a:pt x="1369" y="961"/>
                </a:lnTo>
                <a:lnTo>
                  <a:pt x="1329" y="926"/>
                </a:lnTo>
                <a:lnTo>
                  <a:pt x="1289" y="893"/>
                </a:lnTo>
                <a:lnTo>
                  <a:pt x="1250" y="861"/>
                </a:lnTo>
                <a:lnTo>
                  <a:pt x="1209" y="831"/>
                </a:lnTo>
                <a:lnTo>
                  <a:pt x="1168" y="802"/>
                </a:lnTo>
                <a:lnTo>
                  <a:pt x="1126" y="774"/>
                </a:lnTo>
                <a:lnTo>
                  <a:pt x="1084" y="748"/>
                </a:lnTo>
                <a:lnTo>
                  <a:pt x="1041" y="722"/>
                </a:lnTo>
                <a:lnTo>
                  <a:pt x="997" y="698"/>
                </a:lnTo>
                <a:lnTo>
                  <a:pt x="954" y="676"/>
                </a:lnTo>
                <a:lnTo>
                  <a:pt x="909" y="654"/>
                </a:lnTo>
                <a:lnTo>
                  <a:pt x="863" y="633"/>
                </a:lnTo>
                <a:lnTo>
                  <a:pt x="818" y="615"/>
                </a:lnTo>
                <a:lnTo>
                  <a:pt x="771" y="596"/>
                </a:lnTo>
                <a:lnTo>
                  <a:pt x="724" y="580"/>
                </a:lnTo>
                <a:lnTo>
                  <a:pt x="677" y="565"/>
                </a:lnTo>
                <a:lnTo>
                  <a:pt x="629" y="551"/>
                </a:lnTo>
                <a:lnTo>
                  <a:pt x="580" y="538"/>
                </a:lnTo>
                <a:lnTo>
                  <a:pt x="531" y="526"/>
                </a:lnTo>
                <a:lnTo>
                  <a:pt x="481" y="516"/>
                </a:lnTo>
                <a:lnTo>
                  <a:pt x="430" y="507"/>
                </a:lnTo>
                <a:lnTo>
                  <a:pt x="379" y="499"/>
                </a:lnTo>
                <a:lnTo>
                  <a:pt x="328" y="493"/>
                </a:lnTo>
                <a:lnTo>
                  <a:pt x="276" y="488"/>
                </a:lnTo>
                <a:lnTo>
                  <a:pt x="223" y="484"/>
                </a:lnTo>
                <a:lnTo>
                  <a:pt x="169" y="481"/>
                </a:lnTo>
                <a:lnTo>
                  <a:pt x="116" y="480"/>
                </a:lnTo>
                <a:lnTo>
                  <a:pt x="62" y="479"/>
                </a:lnTo>
                <a:lnTo>
                  <a:pt x="7" y="480"/>
                </a:lnTo>
                <a:lnTo>
                  <a:pt x="0" y="4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Freeform 50"/>
          <p:cNvSpPr>
            <a:spLocks/>
          </p:cNvSpPr>
          <p:nvPr/>
        </p:nvSpPr>
        <p:spPr bwMode="auto">
          <a:xfrm>
            <a:off x="8237394" y="3801308"/>
            <a:ext cx="381000" cy="349250"/>
          </a:xfrm>
          <a:custGeom>
            <a:avLst/>
            <a:gdLst>
              <a:gd name="T0" fmla="*/ 4310 w 4310"/>
              <a:gd name="T1" fmla="*/ 190 h 3954"/>
              <a:gd name="T2" fmla="*/ 4303 w 4310"/>
              <a:gd name="T3" fmla="*/ 446 h 3954"/>
              <a:gd name="T4" fmla="*/ 4283 w 4310"/>
              <a:gd name="T5" fmla="*/ 696 h 3954"/>
              <a:gd name="T6" fmla="*/ 4252 w 4310"/>
              <a:gd name="T7" fmla="*/ 932 h 3954"/>
              <a:gd name="T8" fmla="*/ 4209 w 4310"/>
              <a:gd name="T9" fmla="*/ 1157 h 3954"/>
              <a:gd name="T10" fmla="*/ 4154 w 4310"/>
              <a:gd name="T11" fmla="*/ 1370 h 3954"/>
              <a:gd name="T12" fmla="*/ 4086 w 4310"/>
              <a:gd name="T13" fmla="*/ 1572 h 3954"/>
              <a:gd name="T14" fmla="*/ 4007 w 4310"/>
              <a:gd name="T15" fmla="*/ 1762 h 3954"/>
              <a:gd name="T16" fmla="*/ 3914 w 4310"/>
              <a:gd name="T17" fmla="*/ 1940 h 3954"/>
              <a:gd name="T18" fmla="*/ 3811 w 4310"/>
              <a:gd name="T19" fmla="*/ 2106 h 3954"/>
              <a:gd name="T20" fmla="*/ 3612 w 4310"/>
              <a:gd name="T21" fmla="*/ 2371 h 3954"/>
              <a:gd name="T22" fmla="*/ 3383 w 4310"/>
              <a:gd name="T23" fmla="*/ 2639 h 3954"/>
              <a:gd name="T24" fmla="*/ 3154 w 4310"/>
              <a:gd name="T25" fmla="*/ 2870 h 3954"/>
              <a:gd name="T26" fmla="*/ 2924 w 4310"/>
              <a:gd name="T27" fmla="*/ 3065 h 3954"/>
              <a:gd name="T28" fmla="*/ 2640 w 4310"/>
              <a:gd name="T29" fmla="*/ 3262 h 3954"/>
              <a:gd name="T30" fmla="*/ 2332 w 4310"/>
              <a:gd name="T31" fmla="*/ 3443 h 3954"/>
              <a:gd name="T32" fmla="*/ 2015 w 4310"/>
              <a:gd name="T33" fmla="*/ 3597 h 3954"/>
              <a:gd name="T34" fmla="*/ 1690 w 4310"/>
              <a:gd name="T35" fmla="*/ 3723 h 3954"/>
              <a:gd name="T36" fmla="*/ 1358 w 4310"/>
              <a:gd name="T37" fmla="*/ 3822 h 3954"/>
              <a:gd name="T38" fmla="*/ 1018 w 4310"/>
              <a:gd name="T39" fmla="*/ 3893 h 3954"/>
              <a:gd name="T40" fmla="*/ 669 w 4310"/>
              <a:gd name="T41" fmla="*/ 3938 h 3954"/>
              <a:gd name="T42" fmla="*/ 312 w 4310"/>
              <a:gd name="T43" fmla="*/ 3954 h 3954"/>
              <a:gd name="T44" fmla="*/ 138 w 4310"/>
              <a:gd name="T45" fmla="*/ 3951 h 3954"/>
              <a:gd name="T46" fmla="*/ 28 w 4310"/>
              <a:gd name="T47" fmla="*/ 3946 h 3954"/>
              <a:gd name="T48" fmla="*/ 63 w 4310"/>
              <a:gd name="T49" fmla="*/ 3454 h 3954"/>
              <a:gd name="T50" fmla="*/ 179 w 4310"/>
              <a:gd name="T51" fmla="*/ 3458 h 3954"/>
              <a:gd name="T52" fmla="*/ 398 w 4310"/>
              <a:gd name="T53" fmla="*/ 3456 h 3954"/>
              <a:gd name="T54" fmla="*/ 712 w 4310"/>
              <a:gd name="T55" fmla="*/ 3432 h 3954"/>
              <a:gd name="T56" fmla="*/ 1019 w 4310"/>
              <a:gd name="T57" fmla="*/ 3386 h 3954"/>
              <a:gd name="T58" fmla="*/ 1318 w 4310"/>
              <a:gd name="T59" fmla="*/ 3316 h 3954"/>
              <a:gd name="T60" fmla="*/ 1608 w 4310"/>
              <a:gd name="T61" fmla="*/ 3221 h 3954"/>
              <a:gd name="T62" fmla="*/ 1891 w 4310"/>
              <a:gd name="T63" fmla="*/ 3105 h 3954"/>
              <a:gd name="T64" fmla="*/ 2166 w 4310"/>
              <a:gd name="T65" fmla="*/ 2965 h 3954"/>
              <a:gd name="T66" fmla="*/ 2432 w 4310"/>
              <a:gd name="T67" fmla="*/ 2801 h 3954"/>
              <a:gd name="T68" fmla="*/ 2662 w 4310"/>
              <a:gd name="T69" fmla="*/ 2636 h 3954"/>
              <a:gd name="T70" fmla="*/ 2861 w 4310"/>
              <a:gd name="T71" fmla="*/ 2460 h 3954"/>
              <a:gd name="T72" fmla="*/ 3061 w 4310"/>
              <a:gd name="T73" fmla="*/ 2252 h 3954"/>
              <a:gd name="T74" fmla="*/ 3260 w 4310"/>
              <a:gd name="T75" fmla="*/ 2013 h 3954"/>
              <a:gd name="T76" fmla="*/ 3407 w 4310"/>
              <a:gd name="T77" fmla="*/ 1813 h 3954"/>
              <a:gd name="T78" fmla="*/ 3496 w 4310"/>
              <a:gd name="T79" fmla="*/ 1667 h 3954"/>
              <a:gd name="T80" fmla="*/ 3574 w 4310"/>
              <a:gd name="T81" fmla="*/ 1511 h 3954"/>
              <a:gd name="T82" fmla="*/ 3641 w 4310"/>
              <a:gd name="T83" fmla="*/ 1346 h 3954"/>
              <a:gd name="T84" fmla="*/ 3697 w 4310"/>
              <a:gd name="T85" fmla="*/ 1171 h 3954"/>
              <a:gd name="T86" fmla="*/ 3742 w 4310"/>
              <a:gd name="T87" fmla="*/ 986 h 3954"/>
              <a:gd name="T88" fmla="*/ 3775 w 4310"/>
              <a:gd name="T89" fmla="*/ 791 h 3954"/>
              <a:gd name="T90" fmla="*/ 3798 w 4310"/>
              <a:gd name="T91" fmla="*/ 587 h 3954"/>
              <a:gd name="T92" fmla="*/ 3811 w 4310"/>
              <a:gd name="T93" fmla="*/ 357 h 3954"/>
              <a:gd name="T94" fmla="*/ 3813 w 4310"/>
              <a:gd name="T95" fmla="*/ 116 h 3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310" h="3954">
                <a:moveTo>
                  <a:pt x="4306" y="6"/>
                </a:moveTo>
                <a:lnTo>
                  <a:pt x="4308" y="66"/>
                </a:lnTo>
                <a:lnTo>
                  <a:pt x="4309" y="128"/>
                </a:lnTo>
                <a:lnTo>
                  <a:pt x="4310" y="190"/>
                </a:lnTo>
                <a:lnTo>
                  <a:pt x="4310" y="253"/>
                </a:lnTo>
                <a:lnTo>
                  <a:pt x="4308" y="317"/>
                </a:lnTo>
                <a:lnTo>
                  <a:pt x="4306" y="381"/>
                </a:lnTo>
                <a:lnTo>
                  <a:pt x="4303" y="446"/>
                </a:lnTo>
                <a:lnTo>
                  <a:pt x="4300" y="511"/>
                </a:lnTo>
                <a:lnTo>
                  <a:pt x="4295" y="573"/>
                </a:lnTo>
                <a:lnTo>
                  <a:pt x="4290" y="635"/>
                </a:lnTo>
                <a:lnTo>
                  <a:pt x="4283" y="696"/>
                </a:lnTo>
                <a:lnTo>
                  <a:pt x="4277" y="757"/>
                </a:lnTo>
                <a:lnTo>
                  <a:pt x="4269" y="815"/>
                </a:lnTo>
                <a:lnTo>
                  <a:pt x="4261" y="874"/>
                </a:lnTo>
                <a:lnTo>
                  <a:pt x="4252" y="932"/>
                </a:lnTo>
                <a:lnTo>
                  <a:pt x="4243" y="990"/>
                </a:lnTo>
                <a:lnTo>
                  <a:pt x="4232" y="1046"/>
                </a:lnTo>
                <a:lnTo>
                  <a:pt x="4221" y="1103"/>
                </a:lnTo>
                <a:lnTo>
                  <a:pt x="4209" y="1157"/>
                </a:lnTo>
                <a:lnTo>
                  <a:pt x="4196" y="1211"/>
                </a:lnTo>
                <a:lnTo>
                  <a:pt x="4183" y="1265"/>
                </a:lnTo>
                <a:lnTo>
                  <a:pt x="4169" y="1319"/>
                </a:lnTo>
                <a:lnTo>
                  <a:pt x="4154" y="1370"/>
                </a:lnTo>
                <a:lnTo>
                  <a:pt x="4137" y="1422"/>
                </a:lnTo>
                <a:lnTo>
                  <a:pt x="4121" y="1473"/>
                </a:lnTo>
                <a:lnTo>
                  <a:pt x="4104" y="1523"/>
                </a:lnTo>
                <a:lnTo>
                  <a:pt x="4086" y="1572"/>
                </a:lnTo>
                <a:lnTo>
                  <a:pt x="4067" y="1620"/>
                </a:lnTo>
                <a:lnTo>
                  <a:pt x="4048" y="1669"/>
                </a:lnTo>
                <a:lnTo>
                  <a:pt x="4028" y="1715"/>
                </a:lnTo>
                <a:lnTo>
                  <a:pt x="4007" y="1762"/>
                </a:lnTo>
                <a:lnTo>
                  <a:pt x="3984" y="1808"/>
                </a:lnTo>
                <a:lnTo>
                  <a:pt x="3962" y="1852"/>
                </a:lnTo>
                <a:lnTo>
                  <a:pt x="3939" y="1896"/>
                </a:lnTo>
                <a:lnTo>
                  <a:pt x="3914" y="1940"/>
                </a:lnTo>
                <a:lnTo>
                  <a:pt x="3890" y="1982"/>
                </a:lnTo>
                <a:lnTo>
                  <a:pt x="3864" y="2024"/>
                </a:lnTo>
                <a:lnTo>
                  <a:pt x="3838" y="2066"/>
                </a:lnTo>
                <a:lnTo>
                  <a:pt x="3811" y="2106"/>
                </a:lnTo>
                <a:lnTo>
                  <a:pt x="3782" y="2146"/>
                </a:lnTo>
                <a:lnTo>
                  <a:pt x="3726" y="2223"/>
                </a:lnTo>
                <a:lnTo>
                  <a:pt x="3669" y="2298"/>
                </a:lnTo>
                <a:lnTo>
                  <a:pt x="3612" y="2371"/>
                </a:lnTo>
                <a:lnTo>
                  <a:pt x="3554" y="2441"/>
                </a:lnTo>
                <a:lnTo>
                  <a:pt x="3497" y="2509"/>
                </a:lnTo>
                <a:lnTo>
                  <a:pt x="3440" y="2575"/>
                </a:lnTo>
                <a:lnTo>
                  <a:pt x="3383" y="2639"/>
                </a:lnTo>
                <a:lnTo>
                  <a:pt x="3326" y="2700"/>
                </a:lnTo>
                <a:lnTo>
                  <a:pt x="3268" y="2759"/>
                </a:lnTo>
                <a:lnTo>
                  <a:pt x="3211" y="2815"/>
                </a:lnTo>
                <a:lnTo>
                  <a:pt x="3154" y="2870"/>
                </a:lnTo>
                <a:lnTo>
                  <a:pt x="3097" y="2922"/>
                </a:lnTo>
                <a:lnTo>
                  <a:pt x="3039" y="2972"/>
                </a:lnTo>
                <a:lnTo>
                  <a:pt x="2982" y="3019"/>
                </a:lnTo>
                <a:lnTo>
                  <a:pt x="2924" y="3065"/>
                </a:lnTo>
                <a:lnTo>
                  <a:pt x="2866" y="3108"/>
                </a:lnTo>
                <a:lnTo>
                  <a:pt x="2791" y="3160"/>
                </a:lnTo>
                <a:lnTo>
                  <a:pt x="2716" y="3212"/>
                </a:lnTo>
                <a:lnTo>
                  <a:pt x="2640" y="3262"/>
                </a:lnTo>
                <a:lnTo>
                  <a:pt x="2564" y="3310"/>
                </a:lnTo>
                <a:lnTo>
                  <a:pt x="2487" y="3355"/>
                </a:lnTo>
                <a:lnTo>
                  <a:pt x="2410" y="3400"/>
                </a:lnTo>
                <a:lnTo>
                  <a:pt x="2332" y="3443"/>
                </a:lnTo>
                <a:lnTo>
                  <a:pt x="2253" y="3484"/>
                </a:lnTo>
                <a:lnTo>
                  <a:pt x="2174" y="3523"/>
                </a:lnTo>
                <a:lnTo>
                  <a:pt x="2095" y="3560"/>
                </a:lnTo>
                <a:lnTo>
                  <a:pt x="2015" y="3597"/>
                </a:lnTo>
                <a:lnTo>
                  <a:pt x="1935" y="3630"/>
                </a:lnTo>
                <a:lnTo>
                  <a:pt x="1854" y="3663"/>
                </a:lnTo>
                <a:lnTo>
                  <a:pt x="1773" y="3694"/>
                </a:lnTo>
                <a:lnTo>
                  <a:pt x="1690" y="3723"/>
                </a:lnTo>
                <a:lnTo>
                  <a:pt x="1608" y="3750"/>
                </a:lnTo>
                <a:lnTo>
                  <a:pt x="1525" y="3775"/>
                </a:lnTo>
                <a:lnTo>
                  <a:pt x="1442" y="3800"/>
                </a:lnTo>
                <a:lnTo>
                  <a:pt x="1358" y="3822"/>
                </a:lnTo>
                <a:lnTo>
                  <a:pt x="1273" y="3842"/>
                </a:lnTo>
                <a:lnTo>
                  <a:pt x="1188" y="3861"/>
                </a:lnTo>
                <a:lnTo>
                  <a:pt x="1103" y="3878"/>
                </a:lnTo>
                <a:lnTo>
                  <a:pt x="1018" y="3893"/>
                </a:lnTo>
                <a:lnTo>
                  <a:pt x="931" y="3907"/>
                </a:lnTo>
                <a:lnTo>
                  <a:pt x="844" y="3918"/>
                </a:lnTo>
                <a:lnTo>
                  <a:pt x="756" y="3929"/>
                </a:lnTo>
                <a:lnTo>
                  <a:pt x="669" y="3938"/>
                </a:lnTo>
                <a:lnTo>
                  <a:pt x="580" y="3944"/>
                </a:lnTo>
                <a:lnTo>
                  <a:pt x="491" y="3949"/>
                </a:lnTo>
                <a:lnTo>
                  <a:pt x="402" y="3952"/>
                </a:lnTo>
                <a:lnTo>
                  <a:pt x="312" y="3954"/>
                </a:lnTo>
                <a:lnTo>
                  <a:pt x="221" y="3954"/>
                </a:lnTo>
                <a:lnTo>
                  <a:pt x="193" y="3953"/>
                </a:lnTo>
                <a:lnTo>
                  <a:pt x="166" y="3952"/>
                </a:lnTo>
                <a:lnTo>
                  <a:pt x="138" y="3951"/>
                </a:lnTo>
                <a:lnTo>
                  <a:pt x="110" y="3950"/>
                </a:lnTo>
                <a:lnTo>
                  <a:pt x="82" y="3949"/>
                </a:lnTo>
                <a:lnTo>
                  <a:pt x="55" y="3948"/>
                </a:lnTo>
                <a:lnTo>
                  <a:pt x="28" y="3946"/>
                </a:lnTo>
                <a:lnTo>
                  <a:pt x="0" y="3945"/>
                </a:lnTo>
                <a:lnTo>
                  <a:pt x="5" y="3451"/>
                </a:lnTo>
                <a:lnTo>
                  <a:pt x="34" y="3452"/>
                </a:lnTo>
                <a:lnTo>
                  <a:pt x="63" y="3454"/>
                </a:lnTo>
                <a:lnTo>
                  <a:pt x="91" y="3455"/>
                </a:lnTo>
                <a:lnTo>
                  <a:pt x="121" y="3456"/>
                </a:lnTo>
                <a:lnTo>
                  <a:pt x="149" y="3457"/>
                </a:lnTo>
                <a:lnTo>
                  <a:pt x="179" y="3458"/>
                </a:lnTo>
                <a:lnTo>
                  <a:pt x="208" y="3459"/>
                </a:lnTo>
                <a:lnTo>
                  <a:pt x="238" y="3459"/>
                </a:lnTo>
                <a:lnTo>
                  <a:pt x="318" y="3458"/>
                </a:lnTo>
                <a:lnTo>
                  <a:pt x="398" y="3456"/>
                </a:lnTo>
                <a:lnTo>
                  <a:pt x="477" y="3452"/>
                </a:lnTo>
                <a:lnTo>
                  <a:pt x="556" y="3447"/>
                </a:lnTo>
                <a:lnTo>
                  <a:pt x="634" y="3441"/>
                </a:lnTo>
                <a:lnTo>
                  <a:pt x="712" y="3432"/>
                </a:lnTo>
                <a:lnTo>
                  <a:pt x="789" y="3423"/>
                </a:lnTo>
                <a:lnTo>
                  <a:pt x="867" y="3412"/>
                </a:lnTo>
                <a:lnTo>
                  <a:pt x="943" y="3400"/>
                </a:lnTo>
                <a:lnTo>
                  <a:pt x="1019" y="3386"/>
                </a:lnTo>
                <a:lnTo>
                  <a:pt x="1094" y="3371"/>
                </a:lnTo>
                <a:lnTo>
                  <a:pt x="1169" y="3353"/>
                </a:lnTo>
                <a:lnTo>
                  <a:pt x="1244" y="3335"/>
                </a:lnTo>
                <a:lnTo>
                  <a:pt x="1318" y="3316"/>
                </a:lnTo>
                <a:lnTo>
                  <a:pt x="1391" y="3294"/>
                </a:lnTo>
                <a:lnTo>
                  <a:pt x="1464" y="3271"/>
                </a:lnTo>
                <a:lnTo>
                  <a:pt x="1536" y="3248"/>
                </a:lnTo>
                <a:lnTo>
                  <a:pt x="1608" y="3221"/>
                </a:lnTo>
                <a:lnTo>
                  <a:pt x="1680" y="3195"/>
                </a:lnTo>
                <a:lnTo>
                  <a:pt x="1751" y="3167"/>
                </a:lnTo>
                <a:lnTo>
                  <a:pt x="1821" y="3136"/>
                </a:lnTo>
                <a:lnTo>
                  <a:pt x="1891" y="3105"/>
                </a:lnTo>
                <a:lnTo>
                  <a:pt x="1960" y="3072"/>
                </a:lnTo>
                <a:lnTo>
                  <a:pt x="2029" y="3038"/>
                </a:lnTo>
                <a:lnTo>
                  <a:pt x="2098" y="3002"/>
                </a:lnTo>
                <a:lnTo>
                  <a:pt x="2166" y="2965"/>
                </a:lnTo>
                <a:lnTo>
                  <a:pt x="2233" y="2926"/>
                </a:lnTo>
                <a:lnTo>
                  <a:pt x="2300" y="2885"/>
                </a:lnTo>
                <a:lnTo>
                  <a:pt x="2366" y="2844"/>
                </a:lnTo>
                <a:lnTo>
                  <a:pt x="2432" y="2801"/>
                </a:lnTo>
                <a:lnTo>
                  <a:pt x="2497" y="2757"/>
                </a:lnTo>
                <a:lnTo>
                  <a:pt x="2562" y="2711"/>
                </a:lnTo>
                <a:lnTo>
                  <a:pt x="2612" y="2674"/>
                </a:lnTo>
                <a:lnTo>
                  <a:pt x="2662" y="2636"/>
                </a:lnTo>
                <a:lnTo>
                  <a:pt x="2712" y="2594"/>
                </a:lnTo>
                <a:lnTo>
                  <a:pt x="2762" y="2552"/>
                </a:lnTo>
                <a:lnTo>
                  <a:pt x="2811" y="2507"/>
                </a:lnTo>
                <a:lnTo>
                  <a:pt x="2861" y="2460"/>
                </a:lnTo>
                <a:lnTo>
                  <a:pt x="2912" y="2412"/>
                </a:lnTo>
                <a:lnTo>
                  <a:pt x="2962" y="2361"/>
                </a:lnTo>
                <a:lnTo>
                  <a:pt x="3011" y="2308"/>
                </a:lnTo>
                <a:lnTo>
                  <a:pt x="3061" y="2252"/>
                </a:lnTo>
                <a:lnTo>
                  <a:pt x="3111" y="2195"/>
                </a:lnTo>
                <a:lnTo>
                  <a:pt x="3160" y="2137"/>
                </a:lnTo>
                <a:lnTo>
                  <a:pt x="3210" y="2076"/>
                </a:lnTo>
                <a:lnTo>
                  <a:pt x="3260" y="2013"/>
                </a:lnTo>
                <a:lnTo>
                  <a:pt x="3310" y="1949"/>
                </a:lnTo>
                <a:lnTo>
                  <a:pt x="3358" y="1882"/>
                </a:lnTo>
                <a:lnTo>
                  <a:pt x="3384" y="1847"/>
                </a:lnTo>
                <a:lnTo>
                  <a:pt x="3407" y="1813"/>
                </a:lnTo>
                <a:lnTo>
                  <a:pt x="3430" y="1777"/>
                </a:lnTo>
                <a:lnTo>
                  <a:pt x="3453" y="1741"/>
                </a:lnTo>
                <a:lnTo>
                  <a:pt x="3475" y="1704"/>
                </a:lnTo>
                <a:lnTo>
                  <a:pt x="3496" y="1667"/>
                </a:lnTo>
                <a:lnTo>
                  <a:pt x="3517" y="1629"/>
                </a:lnTo>
                <a:lnTo>
                  <a:pt x="3537" y="1591"/>
                </a:lnTo>
                <a:lnTo>
                  <a:pt x="3556" y="1551"/>
                </a:lnTo>
                <a:lnTo>
                  <a:pt x="3574" y="1511"/>
                </a:lnTo>
                <a:lnTo>
                  <a:pt x="3592" y="1471"/>
                </a:lnTo>
                <a:lnTo>
                  <a:pt x="3609" y="1430"/>
                </a:lnTo>
                <a:lnTo>
                  <a:pt x="3625" y="1389"/>
                </a:lnTo>
                <a:lnTo>
                  <a:pt x="3641" y="1346"/>
                </a:lnTo>
                <a:lnTo>
                  <a:pt x="3656" y="1303"/>
                </a:lnTo>
                <a:lnTo>
                  <a:pt x="3671" y="1260"/>
                </a:lnTo>
                <a:lnTo>
                  <a:pt x="3684" y="1216"/>
                </a:lnTo>
                <a:lnTo>
                  <a:pt x="3697" y="1171"/>
                </a:lnTo>
                <a:lnTo>
                  <a:pt x="3709" y="1126"/>
                </a:lnTo>
                <a:lnTo>
                  <a:pt x="3720" y="1080"/>
                </a:lnTo>
                <a:lnTo>
                  <a:pt x="3732" y="1034"/>
                </a:lnTo>
                <a:lnTo>
                  <a:pt x="3742" y="986"/>
                </a:lnTo>
                <a:lnTo>
                  <a:pt x="3751" y="938"/>
                </a:lnTo>
                <a:lnTo>
                  <a:pt x="3760" y="889"/>
                </a:lnTo>
                <a:lnTo>
                  <a:pt x="3768" y="841"/>
                </a:lnTo>
                <a:lnTo>
                  <a:pt x="3775" y="791"/>
                </a:lnTo>
                <a:lnTo>
                  <a:pt x="3781" y="741"/>
                </a:lnTo>
                <a:lnTo>
                  <a:pt x="3787" y="691"/>
                </a:lnTo>
                <a:lnTo>
                  <a:pt x="3792" y="639"/>
                </a:lnTo>
                <a:lnTo>
                  <a:pt x="3798" y="587"/>
                </a:lnTo>
                <a:lnTo>
                  <a:pt x="3802" y="534"/>
                </a:lnTo>
                <a:lnTo>
                  <a:pt x="3805" y="482"/>
                </a:lnTo>
                <a:lnTo>
                  <a:pt x="3808" y="419"/>
                </a:lnTo>
                <a:lnTo>
                  <a:pt x="3811" y="357"/>
                </a:lnTo>
                <a:lnTo>
                  <a:pt x="3813" y="296"/>
                </a:lnTo>
                <a:lnTo>
                  <a:pt x="3813" y="235"/>
                </a:lnTo>
                <a:lnTo>
                  <a:pt x="3813" y="175"/>
                </a:lnTo>
                <a:lnTo>
                  <a:pt x="3813" y="116"/>
                </a:lnTo>
                <a:lnTo>
                  <a:pt x="3811" y="57"/>
                </a:lnTo>
                <a:lnTo>
                  <a:pt x="3808" y="0"/>
                </a:lnTo>
                <a:lnTo>
                  <a:pt x="4306" y="6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" name="Freeform 51"/>
          <p:cNvSpPr>
            <a:spLocks/>
          </p:cNvSpPr>
          <p:nvPr/>
        </p:nvSpPr>
        <p:spPr bwMode="auto">
          <a:xfrm>
            <a:off x="7861156" y="2720221"/>
            <a:ext cx="654050" cy="1428750"/>
          </a:xfrm>
          <a:custGeom>
            <a:avLst/>
            <a:gdLst>
              <a:gd name="T0" fmla="*/ 3787 w 7423"/>
              <a:gd name="T1" fmla="*/ 16147 h 16202"/>
              <a:gd name="T2" fmla="*/ 3251 w 7423"/>
              <a:gd name="T3" fmla="*/ 16025 h 16202"/>
              <a:gd name="T4" fmla="*/ 2750 w 7423"/>
              <a:gd name="T5" fmla="*/ 15842 h 16202"/>
              <a:gd name="T6" fmla="*/ 2288 w 7423"/>
              <a:gd name="T7" fmla="*/ 15595 h 16202"/>
              <a:gd name="T8" fmla="*/ 1854 w 7423"/>
              <a:gd name="T9" fmla="*/ 15284 h 16202"/>
              <a:gd name="T10" fmla="*/ 1447 w 7423"/>
              <a:gd name="T11" fmla="*/ 14896 h 16202"/>
              <a:gd name="T12" fmla="*/ 1092 w 7423"/>
              <a:gd name="T13" fmla="*/ 14441 h 16202"/>
              <a:gd name="T14" fmla="*/ 786 w 7423"/>
              <a:gd name="T15" fmla="*/ 13920 h 16202"/>
              <a:gd name="T16" fmla="*/ 531 w 7423"/>
              <a:gd name="T17" fmla="*/ 13332 h 16202"/>
              <a:gd name="T18" fmla="*/ 368 w 7423"/>
              <a:gd name="T19" fmla="*/ 12843 h 16202"/>
              <a:gd name="T20" fmla="*/ 250 w 7423"/>
              <a:gd name="T21" fmla="*/ 12396 h 16202"/>
              <a:gd name="T22" fmla="*/ 153 w 7423"/>
              <a:gd name="T23" fmla="*/ 11930 h 16202"/>
              <a:gd name="T24" fmla="*/ 63 w 7423"/>
              <a:gd name="T25" fmla="*/ 11305 h 16202"/>
              <a:gd name="T26" fmla="*/ 1 w 7423"/>
              <a:gd name="T27" fmla="*/ 10272 h 16202"/>
              <a:gd name="T28" fmla="*/ 37 w 7423"/>
              <a:gd name="T29" fmla="*/ 9202 h 16202"/>
              <a:gd name="T30" fmla="*/ 142 w 7423"/>
              <a:gd name="T31" fmla="*/ 8236 h 16202"/>
              <a:gd name="T32" fmla="*/ 294 w 7423"/>
              <a:gd name="T33" fmla="*/ 7424 h 16202"/>
              <a:gd name="T34" fmla="*/ 483 w 7423"/>
              <a:gd name="T35" fmla="*/ 6715 h 16202"/>
              <a:gd name="T36" fmla="*/ 843 w 7423"/>
              <a:gd name="T37" fmla="*/ 5703 h 16202"/>
              <a:gd name="T38" fmla="*/ 1138 w 7423"/>
              <a:gd name="T39" fmla="*/ 5052 h 16202"/>
              <a:gd name="T40" fmla="*/ 1477 w 7423"/>
              <a:gd name="T41" fmla="*/ 4433 h 16202"/>
              <a:gd name="T42" fmla="*/ 1858 w 7423"/>
              <a:gd name="T43" fmla="*/ 3845 h 16202"/>
              <a:gd name="T44" fmla="*/ 2280 w 7423"/>
              <a:gd name="T45" fmla="*/ 3291 h 16202"/>
              <a:gd name="T46" fmla="*/ 2731 w 7423"/>
              <a:gd name="T47" fmla="*/ 2775 h 16202"/>
              <a:gd name="T48" fmla="*/ 3216 w 7423"/>
              <a:gd name="T49" fmla="*/ 2293 h 16202"/>
              <a:gd name="T50" fmla="*/ 3735 w 7423"/>
              <a:gd name="T51" fmla="*/ 1844 h 16202"/>
              <a:gd name="T52" fmla="*/ 4290 w 7423"/>
              <a:gd name="T53" fmla="*/ 1431 h 16202"/>
              <a:gd name="T54" fmla="*/ 5384 w 7423"/>
              <a:gd name="T55" fmla="*/ 764 h 16202"/>
              <a:gd name="T56" fmla="*/ 5954 w 7423"/>
              <a:gd name="T57" fmla="*/ 465 h 16202"/>
              <a:gd name="T58" fmla="*/ 6647 w 7423"/>
              <a:gd name="T59" fmla="*/ 164 h 16202"/>
              <a:gd name="T60" fmla="*/ 6970 w 7423"/>
              <a:gd name="T61" fmla="*/ 65 h 16202"/>
              <a:gd name="T62" fmla="*/ 7320 w 7423"/>
              <a:gd name="T63" fmla="*/ 10 h 16202"/>
              <a:gd name="T64" fmla="*/ 7257 w 7423"/>
              <a:gd name="T65" fmla="*/ 514 h 16202"/>
              <a:gd name="T66" fmla="*/ 6991 w 7423"/>
              <a:gd name="T67" fmla="*/ 567 h 16202"/>
              <a:gd name="T68" fmla="*/ 5309 w 7423"/>
              <a:gd name="T69" fmla="*/ 1360 h 16202"/>
              <a:gd name="T70" fmla="*/ 4624 w 7423"/>
              <a:gd name="T71" fmla="*/ 1792 h 16202"/>
              <a:gd name="T72" fmla="*/ 3992 w 7423"/>
              <a:gd name="T73" fmla="*/ 2267 h 16202"/>
              <a:gd name="T74" fmla="*/ 3412 w 7423"/>
              <a:gd name="T75" fmla="*/ 2783 h 16202"/>
              <a:gd name="T76" fmla="*/ 2882 w 7423"/>
              <a:gd name="T77" fmla="*/ 3338 h 16202"/>
              <a:gd name="T78" fmla="*/ 2445 w 7423"/>
              <a:gd name="T79" fmla="*/ 3873 h 16202"/>
              <a:gd name="T80" fmla="*/ 2100 w 7423"/>
              <a:gd name="T81" fmla="*/ 4360 h 16202"/>
              <a:gd name="T82" fmla="*/ 1785 w 7423"/>
              <a:gd name="T83" fmla="*/ 4875 h 16202"/>
              <a:gd name="T84" fmla="*/ 1499 w 7423"/>
              <a:gd name="T85" fmla="*/ 5418 h 16202"/>
              <a:gd name="T86" fmla="*/ 1248 w 7423"/>
              <a:gd name="T87" fmla="*/ 5991 h 16202"/>
              <a:gd name="T88" fmla="*/ 1008 w 7423"/>
              <a:gd name="T89" fmla="*/ 6666 h 16202"/>
              <a:gd name="T90" fmla="*/ 813 w 7423"/>
              <a:gd name="T91" fmla="*/ 7367 h 16202"/>
              <a:gd name="T92" fmla="*/ 636 w 7423"/>
              <a:gd name="T93" fmla="*/ 8246 h 16202"/>
              <a:gd name="T94" fmla="*/ 522 w 7423"/>
              <a:gd name="T95" fmla="*/ 9247 h 16202"/>
              <a:gd name="T96" fmla="*/ 494 w 7423"/>
              <a:gd name="T97" fmla="*/ 10269 h 16202"/>
              <a:gd name="T98" fmla="*/ 554 w 7423"/>
              <a:gd name="T99" fmla="*/ 11241 h 16202"/>
              <a:gd name="T100" fmla="*/ 657 w 7423"/>
              <a:gd name="T101" fmla="*/ 11964 h 16202"/>
              <a:gd name="T102" fmla="*/ 753 w 7423"/>
              <a:gd name="T103" fmla="*/ 12405 h 16202"/>
              <a:gd name="T104" fmla="*/ 871 w 7423"/>
              <a:gd name="T105" fmla="*/ 12830 h 16202"/>
              <a:gd name="T106" fmla="*/ 1051 w 7423"/>
              <a:gd name="T107" fmla="*/ 13324 h 16202"/>
              <a:gd name="T108" fmla="*/ 1298 w 7423"/>
              <a:gd name="T109" fmla="*/ 13832 h 16202"/>
              <a:gd name="T110" fmla="*/ 1585 w 7423"/>
              <a:gd name="T111" fmla="*/ 14281 h 16202"/>
              <a:gd name="T112" fmla="*/ 1913 w 7423"/>
              <a:gd name="T113" fmla="*/ 14671 h 16202"/>
              <a:gd name="T114" fmla="*/ 2284 w 7423"/>
              <a:gd name="T115" fmla="*/ 15000 h 16202"/>
              <a:gd name="T116" fmla="*/ 2661 w 7423"/>
              <a:gd name="T117" fmla="*/ 15252 h 16202"/>
              <a:gd name="T118" fmla="*/ 3072 w 7423"/>
              <a:gd name="T119" fmla="*/ 15449 h 16202"/>
              <a:gd name="T120" fmla="*/ 3516 w 7423"/>
              <a:gd name="T121" fmla="*/ 15592 h 16202"/>
              <a:gd name="T122" fmla="*/ 3993 w 7423"/>
              <a:gd name="T123" fmla="*/ 15681 h 16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23" h="16202">
                <a:moveTo>
                  <a:pt x="4275" y="16202"/>
                </a:moveTo>
                <a:lnTo>
                  <a:pt x="4192" y="16196"/>
                </a:lnTo>
                <a:lnTo>
                  <a:pt x="4110" y="16189"/>
                </a:lnTo>
                <a:lnTo>
                  <a:pt x="4028" y="16180"/>
                </a:lnTo>
                <a:lnTo>
                  <a:pt x="3946" y="16170"/>
                </a:lnTo>
                <a:lnTo>
                  <a:pt x="3866" y="16159"/>
                </a:lnTo>
                <a:lnTo>
                  <a:pt x="3787" y="16147"/>
                </a:lnTo>
                <a:lnTo>
                  <a:pt x="3708" y="16134"/>
                </a:lnTo>
                <a:lnTo>
                  <a:pt x="3630" y="16119"/>
                </a:lnTo>
                <a:lnTo>
                  <a:pt x="3553" y="16102"/>
                </a:lnTo>
                <a:lnTo>
                  <a:pt x="3476" y="16085"/>
                </a:lnTo>
                <a:lnTo>
                  <a:pt x="3400" y="16067"/>
                </a:lnTo>
                <a:lnTo>
                  <a:pt x="3325" y="16047"/>
                </a:lnTo>
                <a:lnTo>
                  <a:pt x="3251" y="16025"/>
                </a:lnTo>
                <a:lnTo>
                  <a:pt x="3177" y="16003"/>
                </a:lnTo>
                <a:lnTo>
                  <a:pt x="3104" y="15980"/>
                </a:lnTo>
                <a:lnTo>
                  <a:pt x="3032" y="15954"/>
                </a:lnTo>
                <a:lnTo>
                  <a:pt x="2960" y="15928"/>
                </a:lnTo>
                <a:lnTo>
                  <a:pt x="2889" y="15900"/>
                </a:lnTo>
                <a:lnTo>
                  <a:pt x="2820" y="15872"/>
                </a:lnTo>
                <a:lnTo>
                  <a:pt x="2750" y="15842"/>
                </a:lnTo>
                <a:lnTo>
                  <a:pt x="2682" y="15810"/>
                </a:lnTo>
                <a:lnTo>
                  <a:pt x="2614" y="15778"/>
                </a:lnTo>
                <a:lnTo>
                  <a:pt x="2547" y="15743"/>
                </a:lnTo>
                <a:lnTo>
                  <a:pt x="2482" y="15709"/>
                </a:lnTo>
                <a:lnTo>
                  <a:pt x="2416" y="15672"/>
                </a:lnTo>
                <a:lnTo>
                  <a:pt x="2352" y="15635"/>
                </a:lnTo>
                <a:lnTo>
                  <a:pt x="2288" y="15595"/>
                </a:lnTo>
                <a:lnTo>
                  <a:pt x="2224" y="15555"/>
                </a:lnTo>
                <a:lnTo>
                  <a:pt x="2162" y="15514"/>
                </a:lnTo>
                <a:lnTo>
                  <a:pt x="2100" y="15470"/>
                </a:lnTo>
                <a:lnTo>
                  <a:pt x="2039" y="15427"/>
                </a:lnTo>
                <a:lnTo>
                  <a:pt x="1978" y="15381"/>
                </a:lnTo>
                <a:lnTo>
                  <a:pt x="1915" y="15333"/>
                </a:lnTo>
                <a:lnTo>
                  <a:pt x="1854" y="15284"/>
                </a:lnTo>
                <a:lnTo>
                  <a:pt x="1793" y="15232"/>
                </a:lnTo>
                <a:lnTo>
                  <a:pt x="1732" y="15180"/>
                </a:lnTo>
                <a:lnTo>
                  <a:pt x="1673" y="15125"/>
                </a:lnTo>
                <a:lnTo>
                  <a:pt x="1615" y="15070"/>
                </a:lnTo>
                <a:lnTo>
                  <a:pt x="1558" y="15014"/>
                </a:lnTo>
                <a:lnTo>
                  <a:pt x="1503" y="14956"/>
                </a:lnTo>
                <a:lnTo>
                  <a:pt x="1447" y="14896"/>
                </a:lnTo>
                <a:lnTo>
                  <a:pt x="1393" y="14835"/>
                </a:lnTo>
                <a:lnTo>
                  <a:pt x="1340" y="14773"/>
                </a:lnTo>
                <a:lnTo>
                  <a:pt x="1288" y="14709"/>
                </a:lnTo>
                <a:lnTo>
                  <a:pt x="1238" y="14645"/>
                </a:lnTo>
                <a:lnTo>
                  <a:pt x="1188" y="14578"/>
                </a:lnTo>
                <a:lnTo>
                  <a:pt x="1139" y="14510"/>
                </a:lnTo>
                <a:lnTo>
                  <a:pt x="1092" y="14441"/>
                </a:lnTo>
                <a:lnTo>
                  <a:pt x="1045" y="14371"/>
                </a:lnTo>
                <a:lnTo>
                  <a:pt x="999" y="14299"/>
                </a:lnTo>
                <a:lnTo>
                  <a:pt x="955" y="14226"/>
                </a:lnTo>
                <a:lnTo>
                  <a:pt x="911" y="14152"/>
                </a:lnTo>
                <a:lnTo>
                  <a:pt x="868" y="14076"/>
                </a:lnTo>
                <a:lnTo>
                  <a:pt x="827" y="13999"/>
                </a:lnTo>
                <a:lnTo>
                  <a:pt x="786" y="13920"/>
                </a:lnTo>
                <a:lnTo>
                  <a:pt x="747" y="13841"/>
                </a:lnTo>
                <a:lnTo>
                  <a:pt x="708" y="13758"/>
                </a:lnTo>
                <a:lnTo>
                  <a:pt x="671" y="13676"/>
                </a:lnTo>
                <a:lnTo>
                  <a:pt x="634" y="13592"/>
                </a:lnTo>
                <a:lnTo>
                  <a:pt x="599" y="13507"/>
                </a:lnTo>
                <a:lnTo>
                  <a:pt x="564" y="13419"/>
                </a:lnTo>
                <a:lnTo>
                  <a:pt x="531" y="13332"/>
                </a:lnTo>
                <a:lnTo>
                  <a:pt x="498" y="13242"/>
                </a:lnTo>
                <a:lnTo>
                  <a:pt x="467" y="13152"/>
                </a:lnTo>
                <a:lnTo>
                  <a:pt x="446" y="13091"/>
                </a:lnTo>
                <a:lnTo>
                  <a:pt x="426" y="13030"/>
                </a:lnTo>
                <a:lnTo>
                  <a:pt x="407" y="12968"/>
                </a:lnTo>
                <a:lnTo>
                  <a:pt x="388" y="12906"/>
                </a:lnTo>
                <a:lnTo>
                  <a:pt x="368" y="12843"/>
                </a:lnTo>
                <a:lnTo>
                  <a:pt x="350" y="12780"/>
                </a:lnTo>
                <a:lnTo>
                  <a:pt x="332" y="12717"/>
                </a:lnTo>
                <a:lnTo>
                  <a:pt x="315" y="12653"/>
                </a:lnTo>
                <a:lnTo>
                  <a:pt x="297" y="12590"/>
                </a:lnTo>
                <a:lnTo>
                  <a:pt x="281" y="12525"/>
                </a:lnTo>
                <a:lnTo>
                  <a:pt x="265" y="12460"/>
                </a:lnTo>
                <a:lnTo>
                  <a:pt x="250" y="12396"/>
                </a:lnTo>
                <a:lnTo>
                  <a:pt x="234" y="12331"/>
                </a:lnTo>
                <a:lnTo>
                  <a:pt x="220" y="12265"/>
                </a:lnTo>
                <a:lnTo>
                  <a:pt x="206" y="12199"/>
                </a:lnTo>
                <a:lnTo>
                  <a:pt x="192" y="12132"/>
                </a:lnTo>
                <a:lnTo>
                  <a:pt x="179" y="12065"/>
                </a:lnTo>
                <a:lnTo>
                  <a:pt x="165" y="11998"/>
                </a:lnTo>
                <a:lnTo>
                  <a:pt x="153" y="11930"/>
                </a:lnTo>
                <a:lnTo>
                  <a:pt x="141" y="11862"/>
                </a:lnTo>
                <a:lnTo>
                  <a:pt x="130" y="11794"/>
                </a:lnTo>
                <a:lnTo>
                  <a:pt x="119" y="11725"/>
                </a:lnTo>
                <a:lnTo>
                  <a:pt x="109" y="11656"/>
                </a:lnTo>
                <a:lnTo>
                  <a:pt x="98" y="11586"/>
                </a:lnTo>
                <a:lnTo>
                  <a:pt x="80" y="11446"/>
                </a:lnTo>
                <a:lnTo>
                  <a:pt x="63" y="11305"/>
                </a:lnTo>
                <a:lnTo>
                  <a:pt x="48" y="11162"/>
                </a:lnTo>
                <a:lnTo>
                  <a:pt x="34" y="11016"/>
                </a:lnTo>
                <a:lnTo>
                  <a:pt x="24" y="10869"/>
                </a:lnTo>
                <a:lnTo>
                  <a:pt x="15" y="10720"/>
                </a:lnTo>
                <a:lnTo>
                  <a:pt x="8" y="10572"/>
                </a:lnTo>
                <a:lnTo>
                  <a:pt x="4" y="10422"/>
                </a:lnTo>
                <a:lnTo>
                  <a:pt x="1" y="10272"/>
                </a:lnTo>
                <a:lnTo>
                  <a:pt x="0" y="10121"/>
                </a:lnTo>
                <a:lnTo>
                  <a:pt x="1" y="9969"/>
                </a:lnTo>
                <a:lnTo>
                  <a:pt x="4" y="9817"/>
                </a:lnTo>
                <a:lnTo>
                  <a:pt x="9" y="9665"/>
                </a:lnTo>
                <a:lnTo>
                  <a:pt x="16" y="9512"/>
                </a:lnTo>
                <a:lnTo>
                  <a:pt x="25" y="9357"/>
                </a:lnTo>
                <a:lnTo>
                  <a:pt x="37" y="9202"/>
                </a:lnTo>
                <a:lnTo>
                  <a:pt x="50" y="9047"/>
                </a:lnTo>
                <a:lnTo>
                  <a:pt x="64" y="8892"/>
                </a:lnTo>
                <a:lnTo>
                  <a:pt x="81" y="8734"/>
                </a:lnTo>
                <a:lnTo>
                  <a:pt x="100" y="8577"/>
                </a:lnTo>
                <a:lnTo>
                  <a:pt x="113" y="8464"/>
                </a:lnTo>
                <a:lnTo>
                  <a:pt x="127" y="8350"/>
                </a:lnTo>
                <a:lnTo>
                  <a:pt x="142" y="8236"/>
                </a:lnTo>
                <a:lnTo>
                  <a:pt x="159" y="8121"/>
                </a:lnTo>
                <a:lnTo>
                  <a:pt x="178" y="8006"/>
                </a:lnTo>
                <a:lnTo>
                  <a:pt x="198" y="7890"/>
                </a:lnTo>
                <a:lnTo>
                  <a:pt x="219" y="7774"/>
                </a:lnTo>
                <a:lnTo>
                  <a:pt x="242" y="7659"/>
                </a:lnTo>
                <a:lnTo>
                  <a:pt x="268" y="7542"/>
                </a:lnTo>
                <a:lnTo>
                  <a:pt x="294" y="7424"/>
                </a:lnTo>
                <a:lnTo>
                  <a:pt x="322" y="7307"/>
                </a:lnTo>
                <a:lnTo>
                  <a:pt x="351" y="7189"/>
                </a:lnTo>
                <a:lnTo>
                  <a:pt x="381" y="7071"/>
                </a:lnTo>
                <a:lnTo>
                  <a:pt x="414" y="6952"/>
                </a:lnTo>
                <a:lnTo>
                  <a:pt x="448" y="6834"/>
                </a:lnTo>
                <a:lnTo>
                  <a:pt x="483" y="6715"/>
                </a:lnTo>
                <a:lnTo>
                  <a:pt x="483" y="6715"/>
                </a:lnTo>
                <a:lnTo>
                  <a:pt x="649" y="6188"/>
                </a:lnTo>
                <a:lnTo>
                  <a:pt x="657" y="6187"/>
                </a:lnTo>
                <a:lnTo>
                  <a:pt x="693" y="6089"/>
                </a:lnTo>
                <a:lnTo>
                  <a:pt x="729" y="5991"/>
                </a:lnTo>
                <a:lnTo>
                  <a:pt x="766" y="5895"/>
                </a:lnTo>
                <a:lnTo>
                  <a:pt x="803" y="5799"/>
                </a:lnTo>
                <a:lnTo>
                  <a:pt x="843" y="5703"/>
                </a:lnTo>
                <a:lnTo>
                  <a:pt x="883" y="5608"/>
                </a:lnTo>
                <a:lnTo>
                  <a:pt x="923" y="5514"/>
                </a:lnTo>
                <a:lnTo>
                  <a:pt x="965" y="5420"/>
                </a:lnTo>
                <a:lnTo>
                  <a:pt x="1006" y="5327"/>
                </a:lnTo>
                <a:lnTo>
                  <a:pt x="1050" y="5234"/>
                </a:lnTo>
                <a:lnTo>
                  <a:pt x="1094" y="5143"/>
                </a:lnTo>
                <a:lnTo>
                  <a:pt x="1138" y="5052"/>
                </a:lnTo>
                <a:lnTo>
                  <a:pt x="1184" y="4961"/>
                </a:lnTo>
                <a:lnTo>
                  <a:pt x="1231" y="4872"/>
                </a:lnTo>
                <a:lnTo>
                  <a:pt x="1278" y="4783"/>
                </a:lnTo>
                <a:lnTo>
                  <a:pt x="1327" y="4695"/>
                </a:lnTo>
                <a:lnTo>
                  <a:pt x="1376" y="4606"/>
                </a:lnTo>
                <a:lnTo>
                  <a:pt x="1425" y="4519"/>
                </a:lnTo>
                <a:lnTo>
                  <a:pt x="1477" y="4433"/>
                </a:lnTo>
                <a:lnTo>
                  <a:pt x="1529" y="4347"/>
                </a:lnTo>
                <a:lnTo>
                  <a:pt x="1582" y="4261"/>
                </a:lnTo>
                <a:lnTo>
                  <a:pt x="1634" y="4177"/>
                </a:lnTo>
                <a:lnTo>
                  <a:pt x="1689" y="4093"/>
                </a:lnTo>
                <a:lnTo>
                  <a:pt x="1744" y="4010"/>
                </a:lnTo>
                <a:lnTo>
                  <a:pt x="1801" y="3927"/>
                </a:lnTo>
                <a:lnTo>
                  <a:pt x="1858" y="3845"/>
                </a:lnTo>
                <a:lnTo>
                  <a:pt x="1915" y="3764"/>
                </a:lnTo>
                <a:lnTo>
                  <a:pt x="1974" y="3683"/>
                </a:lnTo>
                <a:lnTo>
                  <a:pt x="2034" y="3604"/>
                </a:lnTo>
                <a:lnTo>
                  <a:pt x="2094" y="3524"/>
                </a:lnTo>
                <a:lnTo>
                  <a:pt x="2156" y="3445"/>
                </a:lnTo>
                <a:lnTo>
                  <a:pt x="2218" y="3367"/>
                </a:lnTo>
                <a:lnTo>
                  <a:pt x="2280" y="3291"/>
                </a:lnTo>
                <a:lnTo>
                  <a:pt x="2343" y="3215"/>
                </a:lnTo>
                <a:lnTo>
                  <a:pt x="2405" y="3140"/>
                </a:lnTo>
                <a:lnTo>
                  <a:pt x="2469" y="3066"/>
                </a:lnTo>
                <a:lnTo>
                  <a:pt x="2533" y="2992"/>
                </a:lnTo>
                <a:lnTo>
                  <a:pt x="2598" y="2919"/>
                </a:lnTo>
                <a:lnTo>
                  <a:pt x="2664" y="2847"/>
                </a:lnTo>
                <a:lnTo>
                  <a:pt x="2731" y="2775"/>
                </a:lnTo>
                <a:lnTo>
                  <a:pt x="2798" y="2704"/>
                </a:lnTo>
                <a:lnTo>
                  <a:pt x="2866" y="2634"/>
                </a:lnTo>
                <a:lnTo>
                  <a:pt x="2935" y="2564"/>
                </a:lnTo>
                <a:lnTo>
                  <a:pt x="3004" y="2495"/>
                </a:lnTo>
                <a:lnTo>
                  <a:pt x="3074" y="2427"/>
                </a:lnTo>
                <a:lnTo>
                  <a:pt x="3145" y="2360"/>
                </a:lnTo>
                <a:lnTo>
                  <a:pt x="3216" y="2293"/>
                </a:lnTo>
                <a:lnTo>
                  <a:pt x="3288" y="2226"/>
                </a:lnTo>
                <a:lnTo>
                  <a:pt x="3361" y="2161"/>
                </a:lnTo>
                <a:lnTo>
                  <a:pt x="3434" y="2096"/>
                </a:lnTo>
                <a:lnTo>
                  <a:pt x="3508" y="2032"/>
                </a:lnTo>
                <a:lnTo>
                  <a:pt x="3583" y="1969"/>
                </a:lnTo>
                <a:lnTo>
                  <a:pt x="3659" y="1906"/>
                </a:lnTo>
                <a:lnTo>
                  <a:pt x="3735" y="1844"/>
                </a:lnTo>
                <a:lnTo>
                  <a:pt x="3813" y="1783"/>
                </a:lnTo>
                <a:lnTo>
                  <a:pt x="3891" y="1722"/>
                </a:lnTo>
                <a:lnTo>
                  <a:pt x="3969" y="1663"/>
                </a:lnTo>
                <a:lnTo>
                  <a:pt x="4048" y="1604"/>
                </a:lnTo>
                <a:lnTo>
                  <a:pt x="4128" y="1546"/>
                </a:lnTo>
                <a:lnTo>
                  <a:pt x="4208" y="1488"/>
                </a:lnTo>
                <a:lnTo>
                  <a:pt x="4290" y="1431"/>
                </a:lnTo>
                <a:lnTo>
                  <a:pt x="4373" y="1375"/>
                </a:lnTo>
                <a:lnTo>
                  <a:pt x="4455" y="1320"/>
                </a:lnTo>
                <a:lnTo>
                  <a:pt x="4539" y="1265"/>
                </a:lnTo>
                <a:lnTo>
                  <a:pt x="4640" y="1200"/>
                </a:lnTo>
                <a:lnTo>
                  <a:pt x="5244" y="849"/>
                </a:lnTo>
                <a:lnTo>
                  <a:pt x="5313" y="807"/>
                </a:lnTo>
                <a:lnTo>
                  <a:pt x="5384" y="764"/>
                </a:lnTo>
                <a:lnTo>
                  <a:pt x="5458" y="723"/>
                </a:lnTo>
                <a:lnTo>
                  <a:pt x="5534" y="680"/>
                </a:lnTo>
                <a:lnTo>
                  <a:pt x="5613" y="637"/>
                </a:lnTo>
                <a:lnTo>
                  <a:pt x="5695" y="594"/>
                </a:lnTo>
                <a:lnTo>
                  <a:pt x="5779" y="551"/>
                </a:lnTo>
                <a:lnTo>
                  <a:pt x="5865" y="508"/>
                </a:lnTo>
                <a:lnTo>
                  <a:pt x="5954" y="465"/>
                </a:lnTo>
                <a:lnTo>
                  <a:pt x="6046" y="421"/>
                </a:lnTo>
                <a:lnTo>
                  <a:pt x="6139" y="379"/>
                </a:lnTo>
                <a:lnTo>
                  <a:pt x="6235" y="335"/>
                </a:lnTo>
                <a:lnTo>
                  <a:pt x="6335" y="293"/>
                </a:lnTo>
                <a:lnTo>
                  <a:pt x="6436" y="249"/>
                </a:lnTo>
                <a:lnTo>
                  <a:pt x="6540" y="206"/>
                </a:lnTo>
                <a:lnTo>
                  <a:pt x="6647" y="164"/>
                </a:lnTo>
                <a:lnTo>
                  <a:pt x="6691" y="146"/>
                </a:lnTo>
                <a:lnTo>
                  <a:pt x="6736" y="130"/>
                </a:lnTo>
                <a:lnTo>
                  <a:pt x="6782" y="116"/>
                </a:lnTo>
                <a:lnTo>
                  <a:pt x="6828" y="102"/>
                </a:lnTo>
                <a:lnTo>
                  <a:pt x="6874" y="89"/>
                </a:lnTo>
                <a:lnTo>
                  <a:pt x="6922" y="76"/>
                </a:lnTo>
                <a:lnTo>
                  <a:pt x="6970" y="65"/>
                </a:lnTo>
                <a:lnTo>
                  <a:pt x="7018" y="55"/>
                </a:lnTo>
                <a:lnTo>
                  <a:pt x="7067" y="46"/>
                </a:lnTo>
                <a:lnTo>
                  <a:pt x="7117" y="37"/>
                </a:lnTo>
                <a:lnTo>
                  <a:pt x="7167" y="29"/>
                </a:lnTo>
                <a:lnTo>
                  <a:pt x="7217" y="22"/>
                </a:lnTo>
                <a:lnTo>
                  <a:pt x="7268" y="16"/>
                </a:lnTo>
                <a:lnTo>
                  <a:pt x="7320" y="10"/>
                </a:lnTo>
                <a:lnTo>
                  <a:pt x="7372" y="4"/>
                </a:lnTo>
                <a:lnTo>
                  <a:pt x="7423" y="0"/>
                </a:lnTo>
                <a:lnTo>
                  <a:pt x="7422" y="497"/>
                </a:lnTo>
                <a:lnTo>
                  <a:pt x="7380" y="500"/>
                </a:lnTo>
                <a:lnTo>
                  <a:pt x="7338" y="505"/>
                </a:lnTo>
                <a:lnTo>
                  <a:pt x="7297" y="509"/>
                </a:lnTo>
                <a:lnTo>
                  <a:pt x="7257" y="514"/>
                </a:lnTo>
                <a:lnTo>
                  <a:pt x="7216" y="520"/>
                </a:lnTo>
                <a:lnTo>
                  <a:pt x="7178" y="526"/>
                </a:lnTo>
                <a:lnTo>
                  <a:pt x="7139" y="533"/>
                </a:lnTo>
                <a:lnTo>
                  <a:pt x="7101" y="540"/>
                </a:lnTo>
                <a:lnTo>
                  <a:pt x="7064" y="548"/>
                </a:lnTo>
                <a:lnTo>
                  <a:pt x="7028" y="557"/>
                </a:lnTo>
                <a:lnTo>
                  <a:pt x="6991" y="567"/>
                </a:lnTo>
                <a:lnTo>
                  <a:pt x="6957" y="577"/>
                </a:lnTo>
                <a:lnTo>
                  <a:pt x="6922" y="588"/>
                </a:lnTo>
                <a:lnTo>
                  <a:pt x="6889" y="600"/>
                </a:lnTo>
                <a:lnTo>
                  <a:pt x="6855" y="612"/>
                </a:lnTo>
                <a:lnTo>
                  <a:pt x="6824" y="625"/>
                </a:lnTo>
                <a:lnTo>
                  <a:pt x="5994" y="993"/>
                </a:lnTo>
                <a:lnTo>
                  <a:pt x="5309" y="1360"/>
                </a:lnTo>
                <a:lnTo>
                  <a:pt x="5208" y="1419"/>
                </a:lnTo>
                <a:lnTo>
                  <a:pt x="5108" y="1479"/>
                </a:lnTo>
                <a:lnTo>
                  <a:pt x="5009" y="1540"/>
                </a:lnTo>
                <a:lnTo>
                  <a:pt x="4911" y="1602"/>
                </a:lnTo>
                <a:lnTo>
                  <a:pt x="4815" y="1665"/>
                </a:lnTo>
                <a:lnTo>
                  <a:pt x="4719" y="1727"/>
                </a:lnTo>
                <a:lnTo>
                  <a:pt x="4624" y="1792"/>
                </a:lnTo>
                <a:lnTo>
                  <a:pt x="4531" y="1857"/>
                </a:lnTo>
                <a:lnTo>
                  <a:pt x="4439" y="1923"/>
                </a:lnTo>
                <a:lnTo>
                  <a:pt x="4347" y="1990"/>
                </a:lnTo>
                <a:lnTo>
                  <a:pt x="4257" y="2058"/>
                </a:lnTo>
                <a:lnTo>
                  <a:pt x="4168" y="2127"/>
                </a:lnTo>
                <a:lnTo>
                  <a:pt x="4079" y="2196"/>
                </a:lnTo>
                <a:lnTo>
                  <a:pt x="3992" y="2267"/>
                </a:lnTo>
                <a:lnTo>
                  <a:pt x="3907" y="2338"/>
                </a:lnTo>
                <a:lnTo>
                  <a:pt x="3822" y="2410"/>
                </a:lnTo>
                <a:lnTo>
                  <a:pt x="3737" y="2482"/>
                </a:lnTo>
                <a:lnTo>
                  <a:pt x="3654" y="2557"/>
                </a:lnTo>
                <a:lnTo>
                  <a:pt x="3573" y="2631"/>
                </a:lnTo>
                <a:lnTo>
                  <a:pt x="3492" y="2707"/>
                </a:lnTo>
                <a:lnTo>
                  <a:pt x="3412" y="2783"/>
                </a:lnTo>
                <a:lnTo>
                  <a:pt x="3334" y="2859"/>
                </a:lnTo>
                <a:lnTo>
                  <a:pt x="3256" y="2937"/>
                </a:lnTo>
                <a:lnTo>
                  <a:pt x="3180" y="3015"/>
                </a:lnTo>
                <a:lnTo>
                  <a:pt x="3103" y="3094"/>
                </a:lnTo>
                <a:lnTo>
                  <a:pt x="3028" y="3175"/>
                </a:lnTo>
                <a:lnTo>
                  <a:pt x="2955" y="3256"/>
                </a:lnTo>
                <a:lnTo>
                  <a:pt x="2882" y="3338"/>
                </a:lnTo>
                <a:lnTo>
                  <a:pt x="2810" y="3420"/>
                </a:lnTo>
                <a:lnTo>
                  <a:pt x="2740" y="3503"/>
                </a:lnTo>
                <a:lnTo>
                  <a:pt x="2670" y="3586"/>
                </a:lnTo>
                <a:lnTo>
                  <a:pt x="2601" y="3672"/>
                </a:lnTo>
                <a:lnTo>
                  <a:pt x="2548" y="3738"/>
                </a:lnTo>
                <a:lnTo>
                  <a:pt x="2497" y="3805"/>
                </a:lnTo>
                <a:lnTo>
                  <a:pt x="2445" y="3873"/>
                </a:lnTo>
                <a:lnTo>
                  <a:pt x="2393" y="3941"/>
                </a:lnTo>
                <a:lnTo>
                  <a:pt x="2344" y="4009"/>
                </a:lnTo>
                <a:lnTo>
                  <a:pt x="2293" y="4078"/>
                </a:lnTo>
                <a:lnTo>
                  <a:pt x="2244" y="4148"/>
                </a:lnTo>
                <a:lnTo>
                  <a:pt x="2195" y="4218"/>
                </a:lnTo>
                <a:lnTo>
                  <a:pt x="2147" y="4289"/>
                </a:lnTo>
                <a:lnTo>
                  <a:pt x="2100" y="4360"/>
                </a:lnTo>
                <a:lnTo>
                  <a:pt x="2052" y="4432"/>
                </a:lnTo>
                <a:lnTo>
                  <a:pt x="2007" y="4504"/>
                </a:lnTo>
                <a:lnTo>
                  <a:pt x="1961" y="4577"/>
                </a:lnTo>
                <a:lnTo>
                  <a:pt x="1915" y="4651"/>
                </a:lnTo>
                <a:lnTo>
                  <a:pt x="1871" y="4725"/>
                </a:lnTo>
                <a:lnTo>
                  <a:pt x="1827" y="4799"/>
                </a:lnTo>
                <a:lnTo>
                  <a:pt x="1785" y="4875"/>
                </a:lnTo>
                <a:lnTo>
                  <a:pt x="1742" y="4950"/>
                </a:lnTo>
                <a:lnTo>
                  <a:pt x="1699" y="5027"/>
                </a:lnTo>
                <a:lnTo>
                  <a:pt x="1659" y="5105"/>
                </a:lnTo>
                <a:lnTo>
                  <a:pt x="1618" y="5182"/>
                </a:lnTo>
                <a:lnTo>
                  <a:pt x="1578" y="5260"/>
                </a:lnTo>
                <a:lnTo>
                  <a:pt x="1538" y="5339"/>
                </a:lnTo>
                <a:lnTo>
                  <a:pt x="1499" y="5418"/>
                </a:lnTo>
                <a:lnTo>
                  <a:pt x="1462" y="5498"/>
                </a:lnTo>
                <a:lnTo>
                  <a:pt x="1424" y="5578"/>
                </a:lnTo>
                <a:lnTo>
                  <a:pt x="1388" y="5660"/>
                </a:lnTo>
                <a:lnTo>
                  <a:pt x="1351" y="5742"/>
                </a:lnTo>
                <a:lnTo>
                  <a:pt x="1317" y="5824"/>
                </a:lnTo>
                <a:lnTo>
                  <a:pt x="1282" y="5907"/>
                </a:lnTo>
                <a:lnTo>
                  <a:pt x="1248" y="5991"/>
                </a:lnTo>
                <a:lnTo>
                  <a:pt x="1214" y="6076"/>
                </a:lnTo>
                <a:lnTo>
                  <a:pt x="1217" y="6075"/>
                </a:lnTo>
                <a:lnTo>
                  <a:pt x="1212" y="6078"/>
                </a:lnTo>
                <a:lnTo>
                  <a:pt x="1025" y="6620"/>
                </a:lnTo>
                <a:lnTo>
                  <a:pt x="1025" y="6620"/>
                </a:lnTo>
                <a:lnTo>
                  <a:pt x="1016" y="6646"/>
                </a:lnTo>
                <a:lnTo>
                  <a:pt x="1008" y="6666"/>
                </a:lnTo>
                <a:lnTo>
                  <a:pt x="1009" y="6666"/>
                </a:lnTo>
                <a:lnTo>
                  <a:pt x="973" y="6780"/>
                </a:lnTo>
                <a:lnTo>
                  <a:pt x="938" y="6895"/>
                </a:lnTo>
                <a:lnTo>
                  <a:pt x="906" y="7011"/>
                </a:lnTo>
                <a:lnTo>
                  <a:pt x="874" y="7129"/>
                </a:lnTo>
                <a:lnTo>
                  <a:pt x="842" y="7248"/>
                </a:lnTo>
                <a:lnTo>
                  <a:pt x="813" y="7367"/>
                </a:lnTo>
                <a:lnTo>
                  <a:pt x="783" y="7489"/>
                </a:lnTo>
                <a:lnTo>
                  <a:pt x="756" y="7612"/>
                </a:lnTo>
                <a:lnTo>
                  <a:pt x="729" y="7736"/>
                </a:lnTo>
                <a:lnTo>
                  <a:pt x="704" y="7862"/>
                </a:lnTo>
                <a:lnTo>
                  <a:pt x="681" y="7988"/>
                </a:lnTo>
                <a:lnTo>
                  <a:pt x="657" y="8116"/>
                </a:lnTo>
                <a:lnTo>
                  <a:pt x="636" y="8246"/>
                </a:lnTo>
                <a:lnTo>
                  <a:pt x="616" y="8377"/>
                </a:lnTo>
                <a:lnTo>
                  <a:pt x="597" y="8509"/>
                </a:lnTo>
                <a:lnTo>
                  <a:pt x="578" y="8643"/>
                </a:lnTo>
                <a:lnTo>
                  <a:pt x="562" y="8795"/>
                </a:lnTo>
                <a:lnTo>
                  <a:pt x="547" y="8946"/>
                </a:lnTo>
                <a:lnTo>
                  <a:pt x="534" y="9098"/>
                </a:lnTo>
                <a:lnTo>
                  <a:pt x="522" y="9247"/>
                </a:lnTo>
                <a:lnTo>
                  <a:pt x="512" y="9396"/>
                </a:lnTo>
                <a:lnTo>
                  <a:pt x="505" y="9544"/>
                </a:lnTo>
                <a:lnTo>
                  <a:pt x="499" y="9691"/>
                </a:lnTo>
                <a:lnTo>
                  <a:pt x="495" y="9836"/>
                </a:lnTo>
                <a:lnTo>
                  <a:pt x="493" y="9981"/>
                </a:lnTo>
                <a:lnTo>
                  <a:pt x="492" y="10126"/>
                </a:lnTo>
                <a:lnTo>
                  <a:pt x="494" y="10269"/>
                </a:lnTo>
                <a:lnTo>
                  <a:pt x="497" y="10411"/>
                </a:lnTo>
                <a:lnTo>
                  <a:pt x="503" y="10552"/>
                </a:lnTo>
                <a:lnTo>
                  <a:pt x="510" y="10691"/>
                </a:lnTo>
                <a:lnTo>
                  <a:pt x="518" y="10830"/>
                </a:lnTo>
                <a:lnTo>
                  <a:pt x="530" y="10968"/>
                </a:lnTo>
                <a:lnTo>
                  <a:pt x="541" y="11105"/>
                </a:lnTo>
                <a:lnTo>
                  <a:pt x="554" y="11241"/>
                </a:lnTo>
                <a:lnTo>
                  <a:pt x="568" y="11375"/>
                </a:lnTo>
                <a:lnTo>
                  <a:pt x="584" y="11509"/>
                </a:lnTo>
                <a:lnTo>
                  <a:pt x="604" y="11641"/>
                </a:lnTo>
                <a:lnTo>
                  <a:pt x="623" y="11770"/>
                </a:lnTo>
                <a:lnTo>
                  <a:pt x="634" y="11835"/>
                </a:lnTo>
                <a:lnTo>
                  <a:pt x="645" y="11900"/>
                </a:lnTo>
                <a:lnTo>
                  <a:pt x="657" y="11964"/>
                </a:lnTo>
                <a:lnTo>
                  <a:pt x="670" y="12028"/>
                </a:lnTo>
                <a:lnTo>
                  <a:pt x="682" y="12092"/>
                </a:lnTo>
                <a:lnTo>
                  <a:pt x="695" y="12155"/>
                </a:lnTo>
                <a:lnTo>
                  <a:pt x="709" y="12218"/>
                </a:lnTo>
                <a:lnTo>
                  <a:pt x="722" y="12281"/>
                </a:lnTo>
                <a:lnTo>
                  <a:pt x="738" y="12343"/>
                </a:lnTo>
                <a:lnTo>
                  <a:pt x="753" y="12405"/>
                </a:lnTo>
                <a:lnTo>
                  <a:pt x="768" y="12467"/>
                </a:lnTo>
                <a:lnTo>
                  <a:pt x="784" y="12527"/>
                </a:lnTo>
                <a:lnTo>
                  <a:pt x="800" y="12589"/>
                </a:lnTo>
                <a:lnTo>
                  <a:pt x="818" y="12649"/>
                </a:lnTo>
                <a:lnTo>
                  <a:pt x="835" y="12710"/>
                </a:lnTo>
                <a:lnTo>
                  <a:pt x="852" y="12770"/>
                </a:lnTo>
                <a:lnTo>
                  <a:pt x="871" y="12830"/>
                </a:lnTo>
                <a:lnTo>
                  <a:pt x="890" y="12890"/>
                </a:lnTo>
                <a:lnTo>
                  <a:pt x="909" y="12949"/>
                </a:lnTo>
                <a:lnTo>
                  <a:pt x="929" y="13007"/>
                </a:lnTo>
                <a:lnTo>
                  <a:pt x="959" y="13089"/>
                </a:lnTo>
                <a:lnTo>
                  <a:pt x="988" y="13168"/>
                </a:lnTo>
                <a:lnTo>
                  <a:pt x="1020" y="13247"/>
                </a:lnTo>
                <a:lnTo>
                  <a:pt x="1051" y="13324"/>
                </a:lnTo>
                <a:lnTo>
                  <a:pt x="1084" y="13400"/>
                </a:lnTo>
                <a:lnTo>
                  <a:pt x="1117" y="13475"/>
                </a:lnTo>
                <a:lnTo>
                  <a:pt x="1151" y="13549"/>
                </a:lnTo>
                <a:lnTo>
                  <a:pt x="1187" y="13621"/>
                </a:lnTo>
                <a:lnTo>
                  <a:pt x="1222" y="13693"/>
                </a:lnTo>
                <a:lnTo>
                  <a:pt x="1259" y="13763"/>
                </a:lnTo>
                <a:lnTo>
                  <a:pt x="1298" y="13832"/>
                </a:lnTo>
                <a:lnTo>
                  <a:pt x="1336" y="13900"/>
                </a:lnTo>
                <a:lnTo>
                  <a:pt x="1375" y="13966"/>
                </a:lnTo>
                <a:lnTo>
                  <a:pt x="1415" y="14032"/>
                </a:lnTo>
                <a:lnTo>
                  <a:pt x="1456" y="14096"/>
                </a:lnTo>
                <a:lnTo>
                  <a:pt x="1498" y="14159"/>
                </a:lnTo>
                <a:lnTo>
                  <a:pt x="1541" y="14221"/>
                </a:lnTo>
                <a:lnTo>
                  <a:pt x="1585" y="14281"/>
                </a:lnTo>
                <a:lnTo>
                  <a:pt x="1629" y="14341"/>
                </a:lnTo>
                <a:lnTo>
                  <a:pt x="1674" y="14399"/>
                </a:lnTo>
                <a:lnTo>
                  <a:pt x="1721" y="14455"/>
                </a:lnTo>
                <a:lnTo>
                  <a:pt x="1767" y="14511"/>
                </a:lnTo>
                <a:lnTo>
                  <a:pt x="1815" y="14565"/>
                </a:lnTo>
                <a:lnTo>
                  <a:pt x="1864" y="14619"/>
                </a:lnTo>
                <a:lnTo>
                  <a:pt x="1913" y="14671"/>
                </a:lnTo>
                <a:lnTo>
                  <a:pt x="1963" y="14721"/>
                </a:lnTo>
                <a:lnTo>
                  <a:pt x="2015" y="14771"/>
                </a:lnTo>
                <a:lnTo>
                  <a:pt x="2067" y="14820"/>
                </a:lnTo>
                <a:lnTo>
                  <a:pt x="2119" y="14866"/>
                </a:lnTo>
                <a:lnTo>
                  <a:pt x="2173" y="14912"/>
                </a:lnTo>
                <a:lnTo>
                  <a:pt x="2228" y="14957"/>
                </a:lnTo>
                <a:lnTo>
                  <a:pt x="2284" y="15000"/>
                </a:lnTo>
                <a:lnTo>
                  <a:pt x="2335" y="15040"/>
                </a:lnTo>
                <a:lnTo>
                  <a:pt x="2387" y="15078"/>
                </a:lnTo>
                <a:lnTo>
                  <a:pt x="2441" y="15115"/>
                </a:lnTo>
                <a:lnTo>
                  <a:pt x="2495" y="15151"/>
                </a:lnTo>
                <a:lnTo>
                  <a:pt x="2549" y="15185"/>
                </a:lnTo>
                <a:lnTo>
                  <a:pt x="2605" y="15219"/>
                </a:lnTo>
                <a:lnTo>
                  <a:pt x="2661" y="15252"/>
                </a:lnTo>
                <a:lnTo>
                  <a:pt x="2718" y="15284"/>
                </a:lnTo>
                <a:lnTo>
                  <a:pt x="2775" y="15314"/>
                </a:lnTo>
                <a:lnTo>
                  <a:pt x="2833" y="15342"/>
                </a:lnTo>
                <a:lnTo>
                  <a:pt x="2891" y="15371"/>
                </a:lnTo>
                <a:lnTo>
                  <a:pt x="2951" y="15398"/>
                </a:lnTo>
                <a:lnTo>
                  <a:pt x="3011" y="15424"/>
                </a:lnTo>
                <a:lnTo>
                  <a:pt x="3072" y="15449"/>
                </a:lnTo>
                <a:lnTo>
                  <a:pt x="3133" y="15472"/>
                </a:lnTo>
                <a:lnTo>
                  <a:pt x="3196" y="15496"/>
                </a:lnTo>
                <a:lnTo>
                  <a:pt x="3258" y="15517"/>
                </a:lnTo>
                <a:lnTo>
                  <a:pt x="3322" y="15537"/>
                </a:lnTo>
                <a:lnTo>
                  <a:pt x="3385" y="15556"/>
                </a:lnTo>
                <a:lnTo>
                  <a:pt x="3450" y="15575"/>
                </a:lnTo>
                <a:lnTo>
                  <a:pt x="3516" y="15592"/>
                </a:lnTo>
                <a:lnTo>
                  <a:pt x="3582" y="15608"/>
                </a:lnTo>
                <a:lnTo>
                  <a:pt x="3649" y="15622"/>
                </a:lnTo>
                <a:lnTo>
                  <a:pt x="3716" y="15637"/>
                </a:lnTo>
                <a:lnTo>
                  <a:pt x="3784" y="15650"/>
                </a:lnTo>
                <a:lnTo>
                  <a:pt x="3853" y="15661"/>
                </a:lnTo>
                <a:lnTo>
                  <a:pt x="3923" y="15671"/>
                </a:lnTo>
                <a:lnTo>
                  <a:pt x="3993" y="15681"/>
                </a:lnTo>
                <a:lnTo>
                  <a:pt x="4064" y="15689"/>
                </a:lnTo>
                <a:lnTo>
                  <a:pt x="4135" y="15697"/>
                </a:lnTo>
                <a:lnTo>
                  <a:pt x="4207" y="15703"/>
                </a:lnTo>
                <a:lnTo>
                  <a:pt x="4280" y="15708"/>
                </a:lnTo>
                <a:lnTo>
                  <a:pt x="4275" y="16202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Freeform 52"/>
          <p:cNvSpPr>
            <a:spLocks/>
          </p:cNvSpPr>
          <p:nvPr/>
        </p:nvSpPr>
        <p:spPr bwMode="auto">
          <a:xfrm>
            <a:off x="7478570" y="3018671"/>
            <a:ext cx="873125" cy="298450"/>
          </a:xfrm>
          <a:custGeom>
            <a:avLst/>
            <a:gdLst>
              <a:gd name="T0" fmla="*/ 4560 w 9897"/>
              <a:gd name="T1" fmla="*/ 3367 h 3387"/>
              <a:gd name="T2" fmla="*/ 4252 w 9897"/>
              <a:gd name="T3" fmla="*/ 3385 h 3387"/>
              <a:gd name="T4" fmla="*/ 3955 w 9897"/>
              <a:gd name="T5" fmla="*/ 3386 h 3387"/>
              <a:gd name="T6" fmla="*/ 3670 w 9897"/>
              <a:gd name="T7" fmla="*/ 3368 h 3387"/>
              <a:gd name="T8" fmla="*/ 3396 w 9897"/>
              <a:gd name="T9" fmla="*/ 3335 h 3387"/>
              <a:gd name="T10" fmla="*/ 3134 w 9897"/>
              <a:gd name="T11" fmla="*/ 3284 h 3387"/>
              <a:gd name="T12" fmla="*/ 2853 w 9897"/>
              <a:gd name="T13" fmla="*/ 3209 h 3387"/>
              <a:gd name="T14" fmla="*/ 2538 w 9897"/>
              <a:gd name="T15" fmla="*/ 3106 h 3387"/>
              <a:gd name="T16" fmla="*/ 2239 w 9897"/>
              <a:gd name="T17" fmla="*/ 2988 h 3387"/>
              <a:gd name="T18" fmla="*/ 1955 w 9897"/>
              <a:gd name="T19" fmla="*/ 2855 h 3387"/>
              <a:gd name="T20" fmla="*/ 1687 w 9897"/>
              <a:gd name="T21" fmla="*/ 2708 h 3387"/>
              <a:gd name="T22" fmla="*/ 1434 w 9897"/>
              <a:gd name="T23" fmla="*/ 2545 h 3387"/>
              <a:gd name="T24" fmla="*/ 1197 w 9897"/>
              <a:gd name="T25" fmla="*/ 2368 h 3387"/>
              <a:gd name="T26" fmla="*/ 1001 w 9897"/>
              <a:gd name="T27" fmla="*/ 2199 h 3387"/>
              <a:gd name="T28" fmla="*/ 823 w 9897"/>
              <a:gd name="T29" fmla="*/ 2021 h 3387"/>
              <a:gd name="T30" fmla="*/ 662 w 9897"/>
              <a:gd name="T31" fmla="*/ 1833 h 3387"/>
              <a:gd name="T32" fmla="*/ 518 w 9897"/>
              <a:gd name="T33" fmla="*/ 1636 h 3387"/>
              <a:gd name="T34" fmla="*/ 392 w 9897"/>
              <a:gd name="T35" fmla="*/ 1430 h 3387"/>
              <a:gd name="T36" fmla="*/ 282 w 9897"/>
              <a:gd name="T37" fmla="*/ 1214 h 3387"/>
              <a:gd name="T38" fmla="*/ 160 w 9897"/>
              <a:gd name="T39" fmla="*/ 912 h 3387"/>
              <a:gd name="T40" fmla="*/ 60 w 9897"/>
              <a:gd name="T41" fmla="*/ 559 h 3387"/>
              <a:gd name="T42" fmla="*/ 8 w 9897"/>
              <a:gd name="T43" fmla="*/ 209 h 3387"/>
              <a:gd name="T44" fmla="*/ 487 w 9897"/>
              <a:gd name="T45" fmla="*/ 58 h 3387"/>
              <a:gd name="T46" fmla="*/ 514 w 9897"/>
              <a:gd name="T47" fmla="*/ 348 h 3387"/>
              <a:gd name="T48" fmla="*/ 581 w 9897"/>
              <a:gd name="T49" fmla="*/ 641 h 3387"/>
              <a:gd name="T50" fmla="*/ 689 w 9897"/>
              <a:gd name="T51" fmla="*/ 935 h 3387"/>
              <a:gd name="T52" fmla="*/ 780 w 9897"/>
              <a:gd name="T53" fmla="*/ 1124 h 3387"/>
              <a:gd name="T54" fmla="*/ 886 w 9897"/>
              <a:gd name="T55" fmla="*/ 1304 h 3387"/>
              <a:gd name="T56" fmla="*/ 1005 w 9897"/>
              <a:gd name="T57" fmla="*/ 1475 h 3387"/>
              <a:gd name="T58" fmla="*/ 1139 w 9897"/>
              <a:gd name="T59" fmla="*/ 1636 h 3387"/>
              <a:gd name="T60" fmla="*/ 1286 w 9897"/>
              <a:gd name="T61" fmla="*/ 1789 h 3387"/>
              <a:gd name="T62" fmla="*/ 1449 w 9897"/>
              <a:gd name="T63" fmla="*/ 1932 h 3387"/>
              <a:gd name="T64" fmla="*/ 1639 w 9897"/>
              <a:gd name="T65" fmla="*/ 2081 h 3387"/>
              <a:gd name="T66" fmla="*/ 1856 w 9897"/>
              <a:gd name="T67" fmla="*/ 2227 h 3387"/>
              <a:gd name="T68" fmla="*/ 2087 w 9897"/>
              <a:gd name="T69" fmla="*/ 2362 h 3387"/>
              <a:gd name="T70" fmla="*/ 2334 w 9897"/>
              <a:gd name="T71" fmla="*/ 2485 h 3387"/>
              <a:gd name="T72" fmla="*/ 2597 w 9897"/>
              <a:gd name="T73" fmla="*/ 2596 h 3387"/>
              <a:gd name="T74" fmla="*/ 2876 w 9897"/>
              <a:gd name="T75" fmla="*/ 2696 h 3387"/>
              <a:gd name="T76" fmla="*/ 3223 w 9897"/>
              <a:gd name="T77" fmla="*/ 2795 h 3387"/>
              <a:gd name="T78" fmla="*/ 3832 w 9897"/>
              <a:gd name="T79" fmla="*/ 2865 h 3387"/>
              <a:gd name="T80" fmla="*/ 4479 w 9897"/>
              <a:gd name="T81" fmla="*/ 2843 h 3387"/>
              <a:gd name="T82" fmla="*/ 5114 w 9897"/>
              <a:gd name="T83" fmla="*/ 2761 h 3387"/>
              <a:gd name="T84" fmla="*/ 5686 w 9897"/>
              <a:gd name="T85" fmla="*/ 2646 h 3387"/>
              <a:gd name="T86" fmla="*/ 6144 w 9897"/>
              <a:gd name="T87" fmla="*/ 2531 h 3387"/>
              <a:gd name="T88" fmla="*/ 6565 w 9897"/>
              <a:gd name="T89" fmla="*/ 2399 h 3387"/>
              <a:gd name="T90" fmla="*/ 7038 w 9897"/>
              <a:gd name="T91" fmla="*/ 2215 h 3387"/>
              <a:gd name="T92" fmla="*/ 7518 w 9897"/>
              <a:gd name="T93" fmla="*/ 2010 h 3387"/>
              <a:gd name="T94" fmla="*/ 8005 w 9897"/>
              <a:gd name="T95" fmla="*/ 1783 h 3387"/>
              <a:gd name="T96" fmla="*/ 8498 w 9897"/>
              <a:gd name="T97" fmla="*/ 1536 h 3387"/>
              <a:gd name="T98" fmla="*/ 8999 w 9897"/>
              <a:gd name="T99" fmla="*/ 1268 h 3387"/>
              <a:gd name="T100" fmla="*/ 9506 w 9897"/>
              <a:gd name="T101" fmla="*/ 979 h 3387"/>
              <a:gd name="T102" fmla="*/ 9697 w 9897"/>
              <a:gd name="T103" fmla="*/ 933 h 3387"/>
              <a:gd name="T104" fmla="*/ 9785 w 9897"/>
              <a:gd name="T105" fmla="*/ 967 h 3387"/>
              <a:gd name="T106" fmla="*/ 9847 w 9897"/>
              <a:gd name="T107" fmla="*/ 1019 h 3387"/>
              <a:gd name="T108" fmla="*/ 9884 w 9897"/>
              <a:gd name="T109" fmla="*/ 1088 h 3387"/>
              <a:gd name="T110" fmla="*/ 9897 w 9897"/>
              <a:gd name="T111" fmla="*/ 1174 h 3387"/>
              <a:gd name="T112" fmla="*/ 9883 w 9897"/>
              <a:gd name="T113" fmla="*/ 1278 h 3387"/>
              <a:gd name="T114" fmla="*/ 9438 w 9897"/>
              <a:gd name="T115" fmla="*/ 1599 h 3387"/>
              <a:gd name="T116" fmla="*/ 8711 w 9897"/>
              <a:gd name="T117" fmla="*/ 2008 h 3387"/>
              <a:gd name="T118" fmla="*/ 8203 w 9897"/>
              <a:gd name="T119" fmla="*/ 2270 h 3387"/>
              <a:gd name="T120" fmla="*/ 7705 w 9897"/>
              <a:gd name="T121" fmla="*/ 2505 h 3387"/>
              <a:gd name="T122" fmla="*/ 7214 w 9897"/>
              <a:gd name="T123" fmla="*/ 2706 h 3387"/>
              <a:gd name="T124" fmla="*/ 6728 w 9897"/>
              <a:gd name="T125" fmla="*/ 2868 h 3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897" h="3387">
                <a:moveTo>
                  <a:pt x="4815" y="3342"/>
                </a:moveTo>
                <a:lnTo>
                  <a:pt x="4751" y="3349"/>
                </a:lnTo>
                <a:lnTo>
                  <a:pt x="4687" y="3356"/>
                </a:lnTo>
                <a:lnTo>
                  <a:pt x="4623" y="3362"/>
                </a:lnTo>
                <a:lnTo>
                  <a:pt x="4560" y="3367"/>
                </a:lnTo>
                <a:lnTo>
                  <a:pt x="4497" y="3372"/>
                </a:lnTo>
                <a:lnTo>
                  <a:pt x="4435" y="3376"/>
                </a:lnTo>
                <a:lnTo>
                  <a:pt x="4374" y="3381"/>
                </a:lnTo>
                <a:lnTo>
                  <a:pt x="4313" y="3383"/>
                </a:lnTo>
                <a:lnTo>
                  <a:pt x="4252" y="3385"/>
                </a:lnTo>
                <a:lnTo>
                  <a:pt x="4191" y="3387"/>
                </a:lnTo>
                <a:lnTo>
                  <a:pt x="4131" y="3387"/>
                </a:lnTo>
                <a:lnTo>
                  <a:pt x="4072" y="3387"/>
                </a:lnTo>
                <a:lnTo>
                  <a:pt x="4013" y="3387"/>
                </a:lnTo>
                <a:lnTo>
                  <a:pt x="3955" y="3386"/>
                </a:lnTo>
                <a:lnTo>
                  <a:pt x="3897" y="3384"/>
                </a:lnTo>
                <a:lnTo>
                  <a:pt x="3839" y="3381"/>
                </a:lnTo>
                <a:lnTo>
                  <a:pt x="3782" y="3377"/>
                </a:lnTo>
                <a:lnTo>
                  <a:pt x="3725" y="3373"/>
                </a:lnTo>
                <a:lnTo>
                  <a:pt x="3670" y="3368"/>
                </a:lnTo>
                <a:lnTo>
                  <a:pt x="3614" y="3363"/>
                </a:lnTo>
                <a:lnTo>
                  <a:pt x="3559" y="3357"/>
                </a:lnTo>
                <a:lnTo>
                  <a:pt x="3504" y="3350"/>
                </a:lnTo>
                <a:lnTo>
                  <a:pt x="3449" y="3343"/>
                </a:lnTo>
                <a:lnTo>
                  <a:pt x="3396" y="3335"/>
                </a:lnTo>
                <a:lnTo>
                  <a:pt x="3343" y="3326"/>
                </a:lnTo>
                <a:lnTo>
                  <a:pt x="3290" y="3317"/>
                </a:lnTo>
                <a:lnTo>
                  <a:pt x="3237" y="3306"/>
                </a:lnTo>
                <a:lnTo>
                  <a:pt x="3186" y="3296"/>
                </a:lnTo>
                <a:lnTo>
                  <a:pt x="3134" y="3284"/>
                </a:lnTo>
                <a:lnTo>
                  <a:pt x="3083" y="3273"/>
                </a:lnTo>
                <a:lnTo>
                  <a:pt x="3033" y="3260"/>
                </a:lnTo>
                <a:lnTo>
                  <a:pt x="2983" y="3247"/>
                </a:lnTo>
                <a:lnTo>
                  <a:pt x="2918" y="3228"/>
                </a:lnTo>
                <a:lnTo>
                  <a:pt x="2853" y="3209"/>
                </a:lnTo>
                <a:lnTo>
                  <a:pt x="2789" y="3190"/>
                </a:lnTo>
                <a:lnTo>
                  <a:pt x="2725" y="3169"/>
                </a:lnTo>
                <a:lnTo>
                  <a:pt x="2662" y="3148"/>
                </a:lnTo>
                <a:lnTo>
                  <a:pt x="2599" y="3127"/>
                </a:lnTo>
                <a:lnTo>
                  <a:pt x="2538" y="3106"/>
                </a:lnTo>
                <a:lnTo>
                  <a:pt x="2476" y="3083"/>
                </a:lnTo>
                <a:lnTo>
                  <a:pt x="2417" y="3060"/>
                </a:lnTo>
                <a:lnTo>
                  <a:pt x="2357" y="3037"/>
                </a:lnTo>
                <a:lnTo>
                  <a:pt x="2297" y="3012"/>
                </a:lnTo>
                <a:lnTo>
                  <a:pt x="2239" y="2988"/>
                </a:lnTo>
                <a:lnTo>
                  <a:pt x="2180" y="2962"/>
                </a:lnTo>
                <a:lnTo>
                  <a:pt x="2123" y="2936"/>
                </a:lnTo>
                <a:lnTo>
                  <a:pt x="2067" y="2910"/>
                </a:lnTo>
                <a:lnTo>
                  <a:pt x="2011" y="2882"/>
                </a:lnTo>
                <a:lnTo>
                  <a:pt x="1955" y="2855"/>
                </a:lnTo>
                <a:lnTo>
                  <a:pt x="1900" y="2826"/>
                </a:lnTo>
                <a:lnTo>
                  <a:pt x="1845" y="2798"/>
                </a:lnTo>
                <a:lnTo>
                  <a:pt x="1792" y="2769"/>
                </a:lnTo>
                <a:lnTo>
                  <a:pt x="1739" y="2738"/>
                </a:lnTo>
                <a:lnTo>
                  <a:pt x="1687" y="2708"/>
                </a:lnTo>
                <a:lnTo>
                  <a:pt x="1634" y="2676"/>
                </a:lnTo>
                <a:lnTo>
                  <a:pt x="1584" y="2645"/>
                </a:lnTo>
                <a:lnTo>
                  <a:pt x="1533" y="2612"/>
                </a:lnTo>
                <a:lnTo>
                  <a:pt x="1483" y="2579"/>
                </a:lnTo>
                <a:lnTo>
                  <a:pt x="1434" y="2545"/>
                </a:lnTo>
                <a:lnTo>
                  <a:pt x="1385" y="2511"/>
                </a:lnTo>
                <a:lnTo>
                  <a:pt x="1337" y="2476"/>
                </a:lnTo>
                <a:lnTo>
                  <a:pt x="1289" y="2441"/>
                </a:lnTo>
                <a:lnTo>
                  <a:pt x="1243" y="2404"/>
                </a:lnTo>
                <a:lnTo>
                  <a:pt x="1197" y="2368"/>
                </a:lnTo>
                <a:lnTo>
                  <a:pt x="1157" y="2335"/>
                </a:lnTo>
                <a:lnTo>
                  <a:pt x="1117" y="2302"/>
                </a:lnTo>
                <a:lnTo>
                  <a:pt x="1077" y="2267"/>
                </a:lnTo>
                <a:lnTo>
                  <a:pt x="1039" y="2234"/>
                </a:lnTo>
                <a:lnTo>
                  <a:pt x="1001" y="2199"/>
                </a:lnTo>
                <a:lnTo>
                  <a:pt x="965" y="2164"/>
                </a:lnTo>
                <a:lnTo>
                  <a:pt x="928" y="2129"/>
                </a:lnTo>
                <a:lnTo>
                  <a:pt x="893" y="2093"/>
                </a:lnTo>
                <a:lnTo>
                  <a:pt x="857" y="2057"/>
                </a:lnTo>
                <a:lnTo>
                  <a:pt x="823" y="2021"/>
                </a:lnTo>
                <a:lnTo>
                  <a:pt x="789" y="1984"/>
                </a:lnTo>
                <a:lnTo>
                  <a:pt x="757" y="1947"/>
                </a:lnTo>
                <a:lnTo>
                  <a:pt x="724" y="1909"/>
                </a:lnTo>
                <a:lnTo>
                  <a:pt x="693" y="1872"/>
                </a:lnTo>
                <a:lnTo>
                  <a:pt x="662" y="1833"/>
                </a:lnTo>
                <a:lnTo>
                  <a:pt x="632" y="1794"/>
                </a:lnTo>
                <a:lnTo>
                  <a:pt x="603" y="1756"/>
                </a:lnTo>
                <a:lnTo>
                  <a:pt x="574" y="1716"/>
                </a:lnTo>
                <a:lnTo>
                  <a:pt x="546" y="1677"/>
                </a:lnTo>
                <a:lnTo>
                  <a:pt x="518" y="1636"/>
                </a:lnTo>
                <a:lnTo>
                  <a:pt x="491" y="1596"/>
                </a:lnTo>
                <a:lnTo>
                  <a:pt x="466" y="1555"/>
                </a:lnTo>
                <a:lnTo>
                  <a:pt x="440" y="1513"/>
                </a:lnTo>
                <a:lnTo>
                  <a:pt x="415" y="1472"/>
                </a:lnTo>
                <a:lnTo>
                  <a:pt x="392" y="1430"/>
                </a:lnTo>
                <a:lnTo>
                  <a:pt x="368" y="1388"/>
                </a:lnTo>
                <a:lnTo>
                  <a:pt x="345" y="1345"/>
                </a:lnTo>
                <a:lnTo>
                  <a:pt x="324" y="1301"/>
                </a:lnTo>
                <a:lnTo>
                  <a:pt x="302" y="1259"/>
                </a:lnTo>
                <a:lnTo>
                  <a:pt x="282" y="1214"/>
                </a:lnTo>
                <a:lnTo>
                  <a:pt x="262" y="1170"/>
                </a:lnTo>
                <a:lnTo>
                  <a:pt x="242" y="1126"/>
                </a:lnTo>
                <a:lnTo>
                  <a:pt x="213" y="1054"/>
                </a:lnTo>
                <a:lnTo>
                  <a:pt x="186" y="983"/>
                </a:lnTo>
                <a:lnTo>
                  <a:pt x="160" y="912"/>
                </a:lnTo>
                <a:lnTo>
                  <a:pt x="136" y="841"/>
                </a:lnTo>
                <a:lnTo>
                  <a:pt x="115" y="771"/>
                </a:lnTo>
                <a:lnTo>
                  <a:pt x="94" y="700"/>
                </a:lnTo>
                <a:lnTo>
                  <a:pt x="76" y="630"/>
                </a:lnTo>
                <a:lnTo>
                  <a:pt x="60" y="559"/>
                </a:lnTo>
                <a:lnTo>
                  <a:pt x="46" y="488"/>
                </a:lnTo>
                <a:lnTo>
                  <a:pt x="33" y="418"/>
                </a:lnTo>
                <a:lnTo>
                  <a:pt x="23" y="348"/>
                </a:lnTo>
                <a:lnTo>
                  <a:pt x="15" y="278"/>
                </a:lnTo>
                <a:lnTo>
                  <a:pt x="8" y="209"/>
                </a:lnTo>
                <a:lnTo>
                  <a:pt x="4" y="139"/>
                </a:lnTo>
                <a:lnTo>
                  <a:pt x="1" y="70"/>
                </a:lnTo>
                <a:lnTo>
                  <a:pt x="0" y="0"/>
                </a:lnTo>
                <a:lnTo>
                  <a:pt x="487" y="0"/>
                </a:lnTo>
                <a:lnTo>
                  <a:pt x="487" y="58"/>
                </a:lnTo>
                <a:lnTo>
                  <a:pt x="490" y="116"/>
                </a:lnTo>
                <a:lnTo>
                  <a:pt x="493" y="174"/>
                </a:lnTo>
                <a:lnTo>
                  <a:pt x="499" y="232"/>
                </a:lnTo>
                <a:lnTo>
                  <a:pt x="505" y="290"/>
                </a:lnTo>
                <a:lnTo>
                  <a:pt x="514" y="348"/>
                </a:lnTo>
                <a:lnTo>
                  <a:pt x="525" y="406"/>
                </a:lnTo>
                <a:lnTo>
                  <a:pt x="536" y="465"/>
                </a:lnTo>
                <a:lnTo>
                  <a:pt x="550" y="523"/>
                </a:lnTo>
                <a:lnTo>
                  <a:pt x="564" y="582"/>
                </a:lnTo>
                <a:lnTo>
                  <a:pt x="581" y="641"/>
                </a:lnTo>
                <a:lnTo>
                  <a:pt x="600" y="699"/>
                </a:lnTo>
                <a:lnTo>
                  <a:pt x="619" y="757"/>
                </a:lnTo>
                <a:lnTo>
                  <a:pt x="640" y="817"/>
                </a:lnTo>
                <a:lnTo>
                  <a:pt x="663" y="876"/>
                </a:lnTo>
                <a:lnTo>
                  <a:pt x="689" y="935"/>
                </a:lnTo>
                <a:lnTo>
                  <a:pt x="705" y="974"/>
                </a:lnTo>
                <a:lnTo>
                  <a:pt x="723" y="1012"/>
                </a:lnTo>
                <a:lnTo>
                  <a:pt x="742" y="1050"/>
                </a:lnTo>
                <a:lnTo>
                  <a:pt x="760" y="1087"/>
                </a:lnTo>
                <a:lnTo>
                  <a:pt x="780" y="1124"/>
                </a:lnTo>
                <a:lnTo>
                  <a:pt x="799" y="1161"/>
                </a:lnTo>
                <a:lnTo>
                  <a:pt x="820" y="1197"/>
                </a:lnTo>
                <a:lnTo>
                  <a:pt x="841" y="1233"/>
                </a:lnTo>
                <a:lnTo>
                  <a:pt x="863" y="1269"/>
                </a:lnTo>
                <a:lnTo>
                  <a:pt x="886" y="1304"/>
                </a:lnTo>
                <a:lnTo>
                  <a:pt x="908" y="1339"/>
                </a:lnTo>
                <a:lnTo>
                  <a:pt x="931" y="1373"/>
                </a:lnTo>
                <a:lnTo>
                  <a:pt x="956" y="1408"/>
                </a:lnTo>
                <a:lnTo>
                  <a:pt x="980" y="1441"/>
                </a:lnTo>
                <a:lnTo>
                  <a:pt x="1005" y="1475"/>
                </a:lnTo>
                <a:lnTo>
                  <a:pt x="1031" y="1508"/>
                </a:lnTo>
                <a:lnTo>
                  <a:pt x="1057" y="1541"/>
                </a:lnTo>
                <a:lnTo>
                  <a:pt x="1084" y="1573"/>
                </a:lnTo>
                <a:lnTo>
                  <a:pt x="1111" y="1605"/>
                </a:lnTo>
                <a:lnTo>
                  <a:pt x="1139" y="1636"/>
                </a:lnTo>
                <a:lnTo>
                  <a:pt x="1168" y="1668"/>
                </a:lnTo>
                <a:lnTo>
                  <a:pt x="1196" y="1699"/>
                </a:lnTo>
                <a:lnTo>
                  <a:pt x="1226" y="1730"/>
                </a:lnTo>
                <a:lnTo>
                  <a:pt x="1256" y="1759"/>
                </a:lnTo>
                <a:lnTo>
                  <a:pt x="1286" y="1789"/>
                </a:lnTo>
                <a:lnTo>
                  <a:pt x="1318" y="1819"/>
                </a:lnTo>
                <a:lnTo>
                  <a:pt x="1350" y="1847"/>
                </a:lnTo>
                <a:lnTo>
                  <a:pt x="1383" y="1877"/>
                </a:lnTo>
                <a:lnTo>
                  <a:pt x="1415" y="1905"/>
                </a:lnTo>
                <a:lnTo>
                  <a:pt x="1449" y="1932"/>
                </a:lnTo>
                <a:lnTo>
                  <a:pt x="1483" y="1960"/>
                </a:lnTo>
                <a:lnTo>
                  <a:pt x="1518" y="1987"/>
                </a:lnTo>
                <a:lnTo>
                  <a:pt x="1557" y="2019"/>
                </a:lnTo>
                <a:lnTo>
                  <a:pt x="1598" y="2050"/>
                </a:lnTo>
                <a:lnTo>
                  <a:pt x="1639" y="2081"/>
                </a:lnTo>
                <a:lnTo>
                  <a:pt x="1682" y="2111"/>
                </a:lnTo>
                <a:lnTo>
                  <a:pt x="1725" y="2141"/>
                </a:lnTo>
                <a:lnTo>
                  <a:pt x="1767" y="2170"/>
                </a:lnTo>
                <a:lnTo>
                  <a:pt x="1811" y="2198"/>
                </a:lnTo>
                <a:lnTo>
                  <a:pt x="1856" y="2227"/>
                </a:lnTo>
                <a:lnTo>
                  <a:pt x="1900" y="2255"/>
                </a:lnTo>
                <a:lnTo>
                  <a:pt x="1946" y="2283"/>
                </a:lnTo>
                <a:lnTo>
                  <a:pt x="1993" y="2309"/>
                </a:lnTo>
                <a:lnTo>
                  <a:pt x="2039" y="2335"/>
                </a:lnTo>
                <a:lnTo>
                  <a:pt x="2087" y="2362"/>
                </a:lnTo>
                <a:lnTo>
                  <a:pt x="2136" y="2387"/>
                </a:lnTo>
                <a:lnTo>
                  <a:pt x="2184" y="2412"/>
                </a:lnTo>
                <a:lnTo>
                  <a:pt x="2234" y="2437"/>
                </a:lnTo>
                <a:lnTo>
                  <a:pt x="2284" y="2461"/>
                </a:lnTo>
                <a:lnTo>
                  <a:pt x="2334" y="2485"/>
                </a:lnTo>
                <a:lnTo>
                  <a:pt x="2386" y="2508"/>
                </a:lnTo>
                <a:lnTo>
                  <a:pt x="2438" y="2530"/>
                </a:lnTo>
                <a:lnTo>
                  <a:pt x="2491" y="2552"/>
                </a:lnTo>
                <a:lnTo>
                  <a:pt x="2543" y="2575"/>
                </a:lnTo>
                <a:lnTo>
                  <a:pt x="2597" y="2596"/>
                </a:lnTo>
                <a:lnTo>
                  <a:pt x="2652" y="2616"/>
                </a:lnTo>
                <a:lnTo>
                  <a:pt x="2707" y="2638"/>
                </a:lnTo>
                <a:lnTo>
                  <a:pt x="2763" y="2657"/>
                </a:lnTo>
                <a:lnTo>
                  <a:pt x="2819" y="2676"/>
                </a:lnTo>
                <a:lnTo>
                  <a:pt x="2876" y="2696"/>
                </a:lnTo>
                <a:lnTo>
                  <a:pt x="2934" y="2715"/>
                </a:lnTo>
                <a:lnTo>
                  <a:pt x="2992" y="2733"/>
                </a:lnTo>
                <a:lnTo>
                  <a:pt x="3052" y="2750"/>
                </a:lnTo>
                <a:lnTo>
                  <a:pt x="3111" y="2768"/>
                </a:lnTo>
                <a:lnTo>
                  <a:pt x="3223" y="2795"/>
                </a:lnTo>
                <a:lnTo>
                  <a:pt x="3340" y="2818"/>
                </a:lnTo>
                <a:lnTo>
                  <a:pt x="3458" y="2836"/>
                </a:lnTo>
                <a:lnTo>
                  <a:pt x="3580" y="2850"/>
                </a:lnTo>
                <a:lnTo>
                  <a:pt x="3705" y="2859"/>
                </a:lnTo>
                <a:lnTo>
                  <a:pt x="3832" y="2865"/>
                </a:lnTo>
                <a:lnTo>
                  <a:pt x="3960" y="2867"/>
                </a:lnTo>
                <a:lnTo>
                  <a:pt x="4089" y="2865"/>
                </a:lnTo>
                <a:lnTo>
                  <a:pt x="4218" y="2861"/>
                </a:lnTo>
                <a:lnTo>
                  <a:pt x="4348" y="2854"/>
                </a:lnTo>
                <a:lnTo>
                  <a:pt x="4479" y="2843"/>
                </a:lnTo>
                <a:lnTo>
                  <a:pt x="4608" y="2831"/>
                </a:lnTo>
                <a:lnTo>
                  <a:pt x="4737" y="2815"/>
                </a:lnTo>
                <a:lnTo>
                  <a:pt x="4865" y="2799"/>
                </a:lnTo>
                <a:lnTo>
                  <a:pt x="4990" y="2781"/>
                </a:lnTo>
                <a:lnTo>
                  <a:pt x="5114" y="2761"/>
                </a:lnTo>
                <a:lnTo>
                  <a:pt x="5235" y="2739"/>
                </a:lnTo>
                <a:lnTo>
                  <a:pt x="5354" y="2717"/>
                </a:lnTo>
                <a:lnTo>
                  <a:pt x="5468" y="2694"/>
                </a:lnTo>
                <a:lnTo>
                  <a:pt x="5579" y="2670"/>
                </a:lnTo>
                <a:lnTo>
                  <a:pt x="5686" y="2646"/>
                </a:lnTo>
                <a:lnTo>
                  <a:pt x="5789" y="2623"/>
                </a:lnTo>
                <a:lnTo>
                  <a:pt x="5886" y="2598"/>
                </a:lnTo>
                <a:lnTo>
                  <a:pt x="5978" y="2575"/>
                </a:lnTo>
                <a:lnTo>
                  <a:pt x="6064" y="2552"/>
                </a:lnTo>
                <a:lnTo>
                  <a:pt x="6144" y="2531"/>
                </a:lnTo>
                <a:lnTo>
                  <a:pt x="6217" y="2511"/>
                </a:lnTo>
                <a:lnTo>
                  <a:pt x="6284" y="2492"/>
                </a:lnTo>
                <a:lnTo>
                  <a:pt x="6394" y="2458"/>
                </a:lnTo>
                <a:lnTo>
                  <a:pt x="6471" y="2434"/>
                </a:lnTo>
                <a:lnTo>
                  <a:pt x="6565" y="2399"/>
                </a:lnTo>
                <a:lnTo>
                  <a:pt x="6658" y="2364"/>
                </a:lnTo>
                <a:lnTo>
                  <a:pt x="6753" y="2328"/>
                </a:lnTo>
                <a:lnTo>
                  <a:pt x="6848" y="2291"/>
                </a:lnTo>
                <a:lnTo>
                  <a:pt x="6942" y="2253"/>
                </a:lnTo>
                <a:lnTo>
                  <a:pt x="7038" y="2215"/>
                </a:lnTo>
                <a:lnTo>
                  <a:pt x="7133" y="2175"/>
                </a:lnTo>
                <a:lnTo>
                  <a:pt x="7228" y="2135"/>
                </a:lnTo>
                <a:lnTo>
                  <a:pt x="7325" y="2094"/>
                </a:lnTo>
                <a:lnTo>
                  <a:pt x="7421" y="2052"/>
                </a:lnTo>
                <a:lnTo>
                  <a:pt x="7518" y="2010"/>
                </a:lnTo>
                <a:lnTo>
                  <a:pt x="7614" y="1966"/>
                </a:lnTo>
                <a:lnTo>
                  <a:pt x="7711" y="1921"/>
                </a:lnTo>
                <a:lnTo>
                  <a:pt x="7809" y="1876"/>
                </a:lnTo>
                <a:lnTo>
                  <a:pt x="7906" y="1830"/>
                </a:lnTo>
                <a:lnTo>
                  <a:pt x="8005" y="1783"/>
                </a:lnTo>
                <a:lnTo>
                  <a:pt x="8102" y="1736"/>
                </a:lnTo>
                <a:lnTo>
                  <a:pt x="8200" y="1687"/>
                </a:lnTo>
                <a:lnTo>
                  <a:pt x="8300" y="1637"/>
                </a:lnTo>
                <a:lnTo>
                  <a:pt x="8398" y="1586"/>
                </a:lnTo>
                <a:lnTo>
                  <a:pt x="8498" y="1536"/>
                </a:lnTo>
                <a:lnTo>
                  <a:pt x="8597" y="1484"/>
                </a:lnTo>
                <a:lnTo>
                  <a:pt x="8697" y="1431"/>
                </a:lnTo>
                <a:lnTo>
                  <a:pt x="8798" y="1377"/>
                </a:lnTo>
                <a:lnTo>
                  <a:pt x="8898" y="1323"/>
                </a:lnTo>
                <a:lnTo>
                  <a:pt x="8999" y="1268"/>
                </a:lnTo>
                <a:lnTo>
                  <a:pt x="9099" y="1212"/>
                </a:lnTo>
                <a:lnTo>
                  <a:pt x="9201" y="1155"/>
                </a:lnTo>
                <a:lnTo>
                  <a:pt x="9302" y="1097"/>
                </a:lnTo>
                <a:lnTo>
                  <a:pt x="9405" y="1038"/>
                </a:lnTo>
                <a:lnTo>
                  <a:pt x="9506" y="979"/>
                </a:lnTo>
                <a:lnTo>
                  <a:pt x="9609" y="919"/>
                </a:lnTo>
                <a:lnTo>
                  <a:pt x="9632" y="921"/>
                </a:lnTo>
                <a:lnTo>
                  <a:pt x="9655" y="925"/>
                </a:lnTo>
                <a:lnTo>
                  <a:pt x="9676" y="929"/>
                </a:lnTo>
                <a:lnTo>
                  <a:pt x="9697" y="933"/>
                </a:lnTo>
                <a:lnTo>
                  <a:pt x="9717" y="939"/>
                </a:lnTo>
                <a:lnTo>
                  <a:pt x="9735" y="945"/>
                </a:lnTo>
                <a:lnTo>
                  <a:pt x="9753" y="951"/>
                </a:lnTo>
                <a:lnTo>
                  <a:pt x="9769" y="959"/>
                </a:lnTo>
                <a:lnTo>
                  <a:pt x="9785" y="967"/>
                </a:lnTo>
                <a:lnTo>
                  <a:pt x="9799" y="977"/>
                </a:lnTo>
                <a:lnTo>
                  <a:pt x="9812" y="986"/>
                </a:lnTo>
                <a:lnTo>
                  <a:pt x="9826" y="996"/>
                </a:lnTo>
                <a:lnTo>
                  <a:pt x="9837" y="1007"/>
                </a:lnTo>
                <a:lnTo>
                  <a:pt x="9847" y="1019"/>
                </a:lnTo>
                <a:lnTo>
                  <a:pt x="9856" y="1031"/>
                </a:lnTo>
                <a:lnTo>
                  <a:pt x="9865" y="1045"/>
                </a:lnTo>
                <a:lnTo>
                  <a:pt x="9872" y="1059"/>
                </a:lnTo>
                <a:lnTo>
                  <a:pt x="9878" y="1073"/>
                </a:lnTo>
                <a:lnTo>
                  <a:pt x="9884" y="1088"/>
                </a:lnTo>
                <a:lnTo>
                  <a:pt x="9889" y="1104"/>
                </a:lnTo>
                <a:lnTo>
                  <a:pt x="9893" y="1121"/>
                </a:lnTo>
                <a:lnTo>
                  <a:pt x="9895" y="1138"/>
                </a:lnTo>
                <a:lnTo>
                  <a:pt x="9896" y="1156"/>
                </a:lnTo>
                <a:lnTo>
                  <a:pt x="9897" y="1174"/>
                </a:lnTo>
                <a:lnTo>
                  <a:pt x="9896" y="1194"/>
                </a:lnTo>
                <a:lnTo>
                  <a:pt x="9895" y="1214"/>
                </a:lnTo>
                <a:lnTo>
                  <a:pt x="9892" y="1234"/>
                </a:lnTo>
                <a:lnTo>
                  <a:pt x="9889" y="1256"/>
                </a:lnTo>
                <a:lnTo>
                  <a:pt x="9883" y="1278"/>
                </a:lnTo>
                <a:lnTo>
                  <a:pt x="9878" y="1300"/>
                </a:lnTo>
                <a:lnTo>
                  <a:pt x="9871" y="1325"/>
                </a:lnTo>
                <a:lnTo>
                  <a:pt x="9864" y="1348"/>
                </a:lnTo>
                <a:lnTo>
                  <a:pt x="9650" y="1475"/>
                </a:lnTo>
                <a:lnTo>
                  <a:pt x="9438" y="1599"/>
                </a:lnTo>
                <a:lnTo>
                  <a:pt x="9228" y="1719"/>
                </a:lnTo>
                <a:lnTo>
                  <a:pt x="9020" y="1837"/>
                </a:lnTo>
                <a:lnTo>
                  <a:pt x="8917" y="1895"/>
                </a:lnTo>
                <a:lnTo>
                  <a:pt x="8813" y="1952"/>
                </a:lnTo>
                <a:lnTo>
                  <a:pt x="8711" y="2008"/>
                </a:lnTo>
                <a:lnTo>
                  <a:pt x="8608" y="2062"/>
                </a:lnTo>
                <a:lnTo>
                  <a:pt x="8507" y="2116"/>
                </a:lnTo>
                <a:lnTo>
                  <a:pt x="8405" y="2169"/>
                </a:lnTo>
                <a:lnTo>
                  <a:pt x="8304" y="2220"/>
                </a:lnTo>
                <a:lnTo>
                  <a:pt x="8203" y="2270"/>
                </a:lnTo>
                <a:lnTo>
                  <a:pt x="8103" y="2320"/>
                </a:lnTo>
                <a:lnTo>
                  <a:pt x="8004" y="2368"/>
                </a:lnTo>
                <a:lnTo>
                  <a:pt x="7904" y="2416"/>
                </a:lnTo>
                <a:lnTo>
                  <a:pt x="7805" y="2461"/>
                </a:lnTo>
                <a:lnTo>
                  <a:pt x="7705" y="2505"/>
                </a:lnTo>
                <a:lnTo>
                  <a:pt x="7607" y="2548"/>
                </a:lnTo>
                <a:lnTo>
                  <a:pt x="7507" y="2590"/>
                </a:lnTo>
                <a:lnTo>
                  <a:pt x="7410" y="2630"/>
                </a:lnTo>
                <a:lnTo>
                  <a:pt x="7312" y="2668"/>
                </a:lnTo>
                <a:lnTo>
                  <a:pt x="7214" y="2706"/>
                </a:lnTo>
                <a:lnTo>
                  <a:pt x="7116" y="2741"/>
                </a:lnTo>
                <a:lnTo>
                  <a:pt x="7019" y="2776"/>
                </a:lnTo>
                <a:lnTo>
                  <a:pt x="6922" y="2808"/>
                </a:lnTo>
                <a:lnTo>
                  <a:pt x="6825" y="2839"/>
                </a:lnTo>
                <a:lnTo>
                  <a:pt x="6728" y="2868"/>
                </a:lnTo>
                <a:lnTo>
                  <a:pt x="6632" y="2895"/>
                </a:lnTo>
                <a:lnTo>
                  <a:pt x="5357" y="3247"/>
                </a:lnTo>
                <a:lnTo>
                  <a:pt x="4815" y="3342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Freeform 53"/>
          <p:cNvSpPr>
            <a:spLocks/>
          </p:cNvSpPr>
          <p:nvPr/>
        </p:nvSpPr>
        <p:spPr bwMode="auto">
          <a:xfrm>
            <a:off x="8167544" y="3572708"/>
            <a:ext cx="220662" cy="300038"/>
          </a:xfrm>
          <a:custGeom>
            <a:avLst/>
            <a:gdLst>
              <a:gd name="T0" fmla="*/ 2375 w 2513"/>
              <a:gd name="T1" fmla="*/ 488 h 3390"/>
              <a:gd name="T2" fmla="*/ 2181 w 2513"/>
              <a:gd name="T3" fmla="*/ 514 h 3390"/>
              <a:gd name="T4" fmla="*/ 1998 w 2513"/>
              <a:gd name="T5" fmla="*/ 552 h 3390"/>
              <a:gd name="T6" fmla="*/ 1827 w 2513"/>
              <a:gd name="T7" fmla="*/ 600 h 3390"/>
              <a:gd name="T8" fmla="*/ 1666 w 2513"/>
              <a:gd name="T9" fmla="*/ 658 h 3390"/>
              <a:gd name="T10" fmla="*/ 1515 w 2513"/>
              <a:gd name="T11" fmla="*/ 728 h 3390"/>
              <a:gd name="T12" fmla="*/ 1375 w 2513"/>
              <a:gd name="T13" fmla="*/ 810 h 3390"/>
              <a:gd name="T14" fmla="*/ 1247 w 2513"/>
              <a:gd name="T15" fmla="*/ 901 h 3390"/>
              <a:gd name="T16" fmla="*/ 1129 w 2513"/>
              <a:gd name="T17" fmla="*/ 1003 h 3390"/>
              <a:gd name="T18" fmla="*/ 1021 w 2513"/>
              <a:gd name="T19" fmla="*/ 1117 h 3390"/>
              <a:gd name="T20" fmla="*/ 924 w 2513"/>
              <a:gd name="T21" fmla="*/ 1242 h 3390"/>
              <a:gd name="T22" fmla="*/ 831 w 2513"/>
              <a:gd name="T23" fmla="*/ 1379 h 3390"/>
              <a:gd name="T24" fmla="*/ 748 w 2513"/>
              <a:gd name="T25" fmla="*/ 1524 h 3390"/>
              <a:gd name="T26" fmla="*/ 677 w 2513"/>
              <a:gd name="T27" fmla="*/ 1679 h 3390"/>
              <a:gd name="T28" fmla="*/ 617 w 2513"/>
              <a:gd name="T29" fmla="*/ 1845 h 3390"/>
              <a:gd name="T30" fmla="*/ 567 w 2513"/>
              <a:gd name="T31" fmla="*/ 2018 h 3390"/>
              <a:gd name="T32" fmla="*/ 529 w 2513"/>
              <a:gd name="T33" fmla="*/ 2202 h 3390"/>
              <a:gd name="T34" fmla="*/ 501 w 2513"/>
              <a:gd name="T35" fmla="*/ 2396 h 3390"/>
              <a:gd name="T36" fmla="*/ 485 w 2513"/>
              <a:gd name="T37" fmla="*/ 2599 h 3390"/>
              <a:gd name="T38" fmla="*/ 480 w 2513"/>
              <a:gd name="T39" fmla="*/ 2811 h 3390"/>
              <a:gd name="T40" fmla="*/ 485 w 2513"/>
              <a:gd name="T41" fmla="*/ 3033 h 3390"/>
              <a:gd name="T42" fmla="*/ 482 w 2513"/>
              <a:gd name="T43" fmla="*/ 3210 h 3390"/>
              <a:gd name="T44" fmla="*/ 443 w 2513"/>
              <a:gd name="T45" fmla="*/ 3272 h 3390"/>
              <a:gd name="T46" fmla="*/ 404 w 2513"/>
              <a:gd name="T47" fmla="*/ 3321 h 3390"/>
              <a:gd name="T48" fmla="*/ 362 w 2513"/>
              <a:gd name="T49" fmla="*/ 3358 h 3390"/>
              <a:gd name="T50" fmla="*/ 319 w 2513"/>
              <a:gd name="T51" fmla="*/ 3380 h 3390"/>
              <a:gd name="T52" fmla="*/ 275 w 2513"/>
              <a:gd name="T53" fmla="*/ 3390 h 3390"/>
              <a:gd name="T54" fmla="*/ 229 w 2513"/>
              <a:gd name="T55" fmla="*/ 3386 h 3390"/>
              <a:gd name="T56" fmla="*/ 182 w 2513"/>
              <a:gd name="T57" fmla="*/ 3370 h 3390"/>
              <a:gd name="T58" fmla="*/ 134 w 2513"/>
              <a:gd name="T59" fmla="*/ 3339 h 3390"/>
              <a:gd name="T60" fmla="*/ 84 w 2513"/>
              <a:gd name="T61" fmla="*/ 3296 h 3390"/>
              <a:gd name="T62" fmla="*/ 33 w 2513"/>
              <a:gd name="T63" fmla="*/ 3239 h 3390"/>
              <a:gd name="T64" fmla="*/ 5 w 2513"/>
              <a:gd name="T65" fmla="*/ 3042 h 3390"/>
              <a:gd name="T66" fmla="*/ 0 w 2513"/>
              <a:gd name="T67" fmla="*/ 2788 h 3390"/>
              <a:gd name="T68" fmla="*/ 7 w 2513"/>
              <a:gd name="T69" fmla="*/ 2544 h 3390"/>
              <a:gd name="T70" fmla="*/ 26 w 2513"/>
              <a:gd name="T71" fmla="*/ 2310 h 3390"/>
              <a:gd name="T72" fmla="*/ 59 w 2513"/>
              <a:gd name="T73" fmla="*/ 2086 h 3390"/>
              <a:gd name="T74" fmla="*/ 104 w 2513"/>
              <a:gd name="T75" fmla="*/ 1872 h 3390"/>
              <a:gd name="T76" fmla="*/ 163 w 2513"/>
              <a:gd name="T77" fmla="*/ 1668 h 3390"/>
              <a:gd name="T78" fmla="*/ 234 w 2513"/>
              <a:gd name="T79" fmla="*/ 1474 h 3390"/>
              <a:gd name="T80" fmla="*/ 317 w 2513"/>
              <a:gd name="T81" fmla="*/ 1291 h 3390"/>
              <a:gd name="T82" fmla="*/ 415 w 2513"/>
              <a:gd name="T83" fmla="*/ 1117 h 3390"/>
              <a:gd name="T84" fmla="*/ 524 w 2513"/>
              <a:gd name="T85" fmla="*/ 954 h 3390"/>
              <a:gd name="T86" fmla="*/ 650 w 2513"/>
              <a:gd name="T87" fmla="*/ 792 h 3390"/>
              <a:gd name="T88" fmla="*/ 789 w 2513"/>
              <a:gd name="T89" fmla="*/ 645 h 3390"/>
              <a:gd name="T90" fmla="*/ 940 w 2513"/>
              <a:gd name="T91" fmla="*/ 512 h 3390"/>
              <a:gd name="T92" fmla="*/ 1104 w 2513"/>
              <a:gd name="T93" fmla="*/ 396 h 3390"/>
              <a:gd name="T94" fmla="*/ 1279 w 2513"/>
              <a:gd name="T95" fmla="*/ 293 h 3390"/>
              <a:gd name="T96" fmla="*/ 1468 w 2513"/>
              <a:gd name="T97" fmla="*/ 206 h 3390"/>
              <a:gd name="T98" fmla="*/ 1669 w 2513"/>
              <a:gd name="T99" fmla="*/ 134 h 3390"/>
              <a:gd name="T100" fmla="*/ 1882 w 2513"/>
              <a:gd name="T101" fmla="*/ 77 h 3390"/>
              <a:gd name="T102" fmla="*/ 2108 w 2513"/>
              <a:gd name="T103" fmla="*/ 35 h 3390"/>
              <a:gd name="T104" fmla="*/ 2346 w 2513"/>
              <a:gd name="T105" fmla="*/ 9 h 3390"/>
              <a:gd name="T106" fmla="*/ 2510 w 2513"/>
              <a:gd name="T107" fmla="*/ 477 h 3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13" h="3390">
                <a:moveTo>
                  <a:pt x="2510" y="477"/>
                </a:moveTo>
                <a:lnTo>
                  <a:pt x="2442" y="482"/>
                </a:lnTo>
                <a:lnTo>
                  <a:pt x="2375" y="488"/>
                </a:lnTo>
                <a:lnTo>
                  <a:pt x="2309" y="496"/>
                </a:lnTo>
                <a:lnTo>
                  <a:pt x="2244" y="504"/>
                </a:lnTo>
                <a:lnTo>
                  <a:pt x="2181" y="514"/>
                </a:lnTo>
                <a:lnTo>
                  <a:pt x="2119" y="525"/>
                </a:lnTo>
                <a:lnTo>
                  <a:pt x="2058" y="538"/>
                </a:lnTo>
                <a:lnTo>
                  <a:pt x="1998" y="552"/>
                </a:lnTo>
                <a:lnTo>
                  <a:pt x="1940" y="566"/>
                </a:lnTo>
                <a:lnTo>
                  <a:pt x="1883" y="582"/>
                </a:lnTo>
                <a:lnTo>
                  <a:pt x="1827" y="600"/>
                </a:lnTo>
                <a:lnTo>
                  <a:pt x="1772" y="618"/>
                </a:lnTo>
                <a:lnTo>
                  <a:pt x="1718" y="637"/>
                </a:lnTo>
                <a:lnTo>
                  <a:pt x="1666" y="658"/>
                </a:lnTo>
                <a:lnTo>
                  <a:pt x="1614" y="681"/>
                </a:lnTo>
                <a:lnTo>
                  <a:pt x="1564" y="704"/>
                </a:lnTo>
                <a:lnTo>
                  <a:pt x="1515" y="728"/>
                </a:lnTo>
                <a:lnTo>
                  <a:pt x="1468" y="754"/>
                </a:lnTo>
                <a:lnTo>
                  <a:pt x="1421" y="781"/>
                </a:lnTo>
                <a:lnTo>
                  <a:pt x="1375" y="810"/>
                </a:lnTo>
                <a:lnTo>
                  <a:pt x="1332" y="839"/>
                </a:lnTo>
                <a:lnTo>
                  <a:pt x="1288" y="869"/>
                </a:lnTo>
                <a:lnTo>
                  <a:pt x="1247" y="901"/>
                </a:lnTo>
                <a:lnTo>
                  <a:pt x="1206" y="934"/>
                </a:lnTo>
                <a:lnTo>
                  <a:pt x="1166" y="968"/>
                </a:lnTo>
                <a:lnTo>
                  <a:pt x="1129" y="1003"/>
                </a:lnTo>
                <a:lnTo>
                  <a:pt x="1091" y="1041"/>
                </a:lnTo>
                <a:lnTo>
                  <a:pt x="1056" y="1078"/>
                </a:lnTo>
                <a:lnTo>
                  <a:pt x="1021" y="1117"/>
                </a:lnTo>
                <a:lnTo>
                  <a:pt x="988" y="1158"/>
                </a:lnTo>
                <a:lnTo>
                  <a:pt x="955" y="1199"/>
                </a:lnTo>
                <a:lnTo>
                  <a:pt x="924" y="1242"/>
                </a:lnTo>
                <a:lnTo>
                  <a:pt x="892" y="1287"/>
                </a:lnTo>
                <a:lnTo>
                  <a:pt x="861" y="1332"/>
                </a:lnTo>
                <a:lnTo>
                  <a:pt x="831" y="1379"/>
                </a:lnTo>
                <a:lnTo>
                  <a:pt x="802" y="1426"/>
                </a:lnTo>
                <a:lnTo>
                  <a:pt x="775" y="1474"/>
                </a:lnTo>
                <a:lnTo>
                  <a:pt x="748" y="1524"/>
                </a:lnTo>
                <a:lnTo>
                  <a:pt x="723" y="1575"/>
                </a:lnTo>
                <a:lnTo>
                  <a:pt x="700" y="1626"/>
                </a:lnTo>
                <a:lnTo>
                  <a:pt x="677" y="1679"/>
                </a:lnTo>
                <a:lnTo>
                  <a:pt x="656" y="1733"/>
                </a:lnTo>
                <a:lnTo>
                  <a:pt x="636" y="1788"/>
                </a:lnTo>
                <a:lnTo>
                  <a:pt x="617" y="1845"/>
                </a:lnTo>
                <a:lnTo>
                  <a:pt x="599" y="1901"/>
                </a:lnTo>
                <a:lnTo>
                  <a:pt x="583" y="1959"/>
                </a:lnTo>
                <a:lnTo>
                  <a:pt x="567" y="2018"/>
                </a:lnTo>
                <a:lnTo>
                  <a:pt x="554" y="2079"/>
                </a:lnTo>
                <a:lnTo>
                  <a:pt x="540" y="2140"/>
                </a:lnTo>
                <a:lnTo>
                  <a:pt x="529" y="2202"/>
                </a:lnTo>
                <a:lnTo>
                  <a:pt x="518" y="2266"/>
                </a:lnTo>
                <a:lnTo>
                  <a:pt x="509" y="2330"/>
                </a:lnTo>
                <a:lnTo>
                  <a:pt x="501" y="2396"/>
                </a:lnTo>
                <a:lnTo>
                  <a:pt x="495" y="2463"/>
                </a:lnTo>
                <a:lnTo>
                  <a:pt x="489" y="2530"/>
                </a:lnTo>
                <a:lnTo>
                  <a:pt x="485" y="2599"/>
                </a:lnTo>
                <a:lnTo>
                  <a:pt x="482" y="2669"/>
                </a:lnTo>
                <a:lnTo>
                  <a:pt x="480" y="2740"/>
                </a:lnTo>
                <a:lnTo>
                  <a:pt x="480" y="2811"/>
                </a:lnTo>
                <a:lnTo>
                  <a:pt x="480" y="2884"/>
                </a:lnTo>
                <a:lnTo>
                  <a:pt x="482" y="2958"/>
                </a:lnTo>
                <a:lnTo>
                  <a:pt x="485" y="3033"/>
                </a:lnTo>
                <a:lnTo>
                  <a:pt x="489" y="3109"/>
                </a:lnTo>
                <a:lnTo>
                  <a:pt x="495" y="3186"/>
                </a:lnTo>
                <a:lnTo>
                  <a:pt x="482" y="3210"/>
                </a:lnTo>
                <a:lnTo>
                  <a:pt x="469" y="3232"/>
                </a:lnTo>
                <a:lnTo>
                  <a:pt x="456" y="3253"/>
                </a:lnTo>
                <a:lnTo>
                  <a:pt x="443" y="3272"/>
                </a:lnTo>
                <a:lnTo>
                  <a:pt x="430" y="3290"/>
                </a:lnTo>
                <a:lnTo>
                  <a:pt x="417" y="3307"/>
                </a:lnTo>
                <a:lnTo>
                  <a:pt x="404" y="3321"/>
                </a:lnTo>
                <a:lnTo>
                  <a:pt x="389" y="3335"/>
                </a:lnTo>
                <a:lnTo>
                  <a:pt x="376" y="3346"/>
                </a:lnTo>
                <a:lnTo>
                  <a:pt x="362" y="3358"/>
                </a:lnTo>
                <a:lnTo>
                  <a:pt x="348" y="3367"/>
                </a:lnTo>
                <a:lnTo>
                  <a:pt x="334" y="3374"/>
                </a:lnTo>
                <a:lnTo>
                  <a:pt x="319" y="3380"/>
                </a:lnTo>
                <a:lnTo>
                  <a:pt x="304" y="3385"/>
                </a:lnTo>
                <a:lnTo>
                  <a:pt x="290" y="3388"/>
                </a:lnTo>
                <a:lnTo>
                  <a:pt x="275" y="3390"/>
                </a:lnTo>
                <a:lnTo>
                  <a:pt x="259" y="3390"/>
                </a:lnTo>
                <a:lnTo>
                  <a:pt x="244" y="3389"/>
                </a:lnTo>
                <a:lnTo>
                  <a:pt x="229" y="3386"/>
                </a:lnTo>
                <a:lnTo>
                  <a:pt x="214" y="3382"/>
                </a:lnTo>
                <a:lnTo>
                  <a:pt x="199" y="3377"/>
                </a:lnTo>
                <a:lnTo>
                  <a:pt x="182" y="3370"/>
                </a:lnTo>
                <a:lnTo>
                  <a:pt x="166" y="3361"/>
                </a:lnTo>
                <a:lnTo>
                  <a:pt x="150" y="3351"/>
                </a:lnTo>
                <a:lnTo>
                  <a:pt x="134" y="3339"/>
                </a:lnTo>
                <a:lnTo>
                  <a:pt x="117" y="3326"/>
                </a:lnTo>
                <a:lnTo>
                  <a:pt x="101" y="3312"/>
                </a:lnTo>
                <a:lnTo>
                  <a:pt x="84" y="3296"/>
                </a:lnTo>
                <a:lnTo>
                  <a:pt x="68" y="3278"/>
                </a:lnTo>
                <a:lnTo>
                  <a:pt x="50" y="3259"/>
                </a:lnTo>
                <a:lnTo>
                  <a:pt x="33" y="3239"/>
                </a:lnTo>
                <a:lnTo>
                  <a:pt x="16" y="3217"/>
                </a:lnTo>
                <a:lnTo>
                  <a:pt x="10" y="3128"/>
                </a:lnTo>
                <a:lnTo>
                  <a:pt x="5" y="3042"/>
                </a:lnTo>
                <a:lnTo>
                  <a:pt x="2" y="2956"/>
                </a:lnTo>
                <a:lnTo>
                  <a:pt x="0" y="2872"/>
                </a:lnTo>
                <a:lnTo>
                  <a:pt x="0" y="2788"/>
                </a:lnTo>
                <a:lnTo>
                  <a:pt x="0" y="2705"/>
                </a:lnTo>
                <a:lnTo>
                  <a:pt x="3" y="2624"/>
                </a:lnTo>
                <a:lnTo>
                  <a:pt x="7" y="2544"/>
                </a:lnTo>
                <a:lnTo>
                  <a:pt x="12" y="2465"/>
                </a:lnTo>
                <a:lnTo>
                  <a:pt x="18" y="2387"/>
                </a:lnTo>
                <a:lnTo>
                  <a:pt x="26" y="2310"/>
                </a:lnTo>
                <a:lnTo>
                  <a:pt x="35" y="2234"/>
                </a:lnTo>
                <a:lnTo>
                  <a:pt x="46" y="2159"/>
                </a:lnTo>
                <a:lnTo>
                  <a:pt x="59" y="2086"/>
                </a:lnTo>
                <a:lnTo>
                  <a:pt x="73" y="2014"/>
                </a:lnTo>
                <a:lnTo>
                  <a:pt x="88" y="1942"/>
                </a:lnTo>
                <a:lnTo>
                  <a:pt x="104" y="1872"/>
                </a:lnTo>
                <a:lnTo>
                  <a:pt x="123" y="1803"/>
                </a:lnTo>
                <a:lnTo>
                  <a:pt x="142" y="1735"/>
                </a:lnTo>
                <a:lnTo>
                  <a:pt x="163" y="1668"/>
                </a:lnTo>
                <a:lnTo>
                  <a:pt x="184" y="1603"/>
                </a:lnTo>
                <a:lnTo>
                  <a:pt x="209" y="1538"/>
                </a:lnTo>
                <a:lnTo>
                  <a:pt x="234" y="1474"/>
                </a:lnTo>
                <a:lnTo>
                  <a:pt x="260" y="1412"/>
                </a:lnTo>
                <a:lnTo>
                  <a:pt x="288" y="1351"/>
                </a:lnTo>
                <a:lnTo>
                  <a:pt x="317" y="1291"/>
                </a:lnTo>
                <a:lnTo>
                  <a:pt x="349" y="1232"/>
                </a:lnTo>
                <a:lnTo>
                  <a:pt x="381" y="1174"/>
                </a:lnTo>
                <a:lnTo>
                  <a:pt x="415" y="1117"/>
                </a:lnTo>
                <a:lnTo>
                  <a:pt x="450" y="1061"/>
                </a:lnTo>
                <a:lnTo>
                  <a:pt x="487" y="1007"/>
                </a:lnTo>
                <a:lnTo>
                  <a:pt x="524" y="954"/>
                </a:lnTo>
                <a:lnTo>
                  <a:pt x="565" y="898"/>
                </a:lnTo>
                <a:lnTo>
                  <a:pt x="607" y="844"/>
                </a:lnTo>
                <a:lnTo>
                  <a:pt x="650" y="792"/>
                </a:lnTo>
                <a:lnTo>
                  <a:pt x="696" y="742"/>
                </a:lnTo>
                <a:lnTo>
                  <a:pt x="741" y="692"/>
                </a:lnTo>
                <a:lnTo>
                  <a:pt x="789" y="645"/>
                </a:lnTo>
                <a:lnTo>
                  <a:pt x="838" y="599"/>
                </a:lnTo>
                <a:lnTo>
                  <a:pt x="888" y="555"/>
                </a:lnTo>
                <a:lnTo>
                  <a:pt x="940" y="512"/>
                </a:lnTo>
                <a:lnTo>
                  <a:pt x="993" y="472"/>
                </a:lnTo>
                <a:lnTo>
                  <a:pt x="1048" y="433"/>
                </a:lnTo>
                <a:lnTo>
                  <a:pt x="1104" y="396"/>
                </a:lnTo>
                <a:lnTo>
                  <a:pt x="1160" y="360"/>
                </a:lnTo>
                <a:lnTo>
                  <a:pt x="1219" y="326"/>
                </a:lnTo>
                <a:lnTo>
                  <a:pt x="1279" y="293"/>
                </a:lnTo>
                <a:lnTo>
                  <a:pt x="1341" y="263"/>
                </a:lnTo>
                <a:lnTo>
                  <a:pt x="1404" y="233"/>
                </a:lnTo>
                <a:lnTo>
                  <a:pt x="1468" y="206"/>
                </a:lnTo>
                <a:lnTo>
                  <a:pt x="1533" y="180"/>
                </a:lnTo>
                <a:lnTo>
                  <a:pt x="1600" y="156"/>
                </a:lnTo>
                <a:lnTo>
                  <a:pt x="1669" y="134"/>
                </a:lnTo>
                <a:lnTo>
                  <a:pt x="1739" y="113"/>
                </a:lnTo>
                <a:lnTo>
                  <a:pt x="1810" y="94"/>
                </a:lnTo>
                <a:lnTo>
                  <a:pt x="1882" y="77"/>
                </a:lnTo>
                <a:lnTo>
                  <a:pt x="1956" y="62"/>
                </a:lnTo>
                <a:lnTo>
                  <a:pt x="2031" y="48"/>
                </a:lnTo>
                <a:lnTo>
                  <a:pt x="2108" y="35"/>
                </a:lnTo>
                <a:lnTo>
                  <a:pt x="2186" y="25"/>
                </a:lnTo>
                <a:lnTo>
                  <a:pt x="2265" y="16"/>
                </a:lnTo>
                <a:lnTo>
                  <a:pt x="2346" y="9"/>
                </a:lnTo>
                <a:lnTo>
                  <a:pt x="2429" y="3"/>
                </a:lnTo>
                <a:lnTo>
                  <a:pt x="2513" y="0"/>
                </a:lnTo>
                <a:lnTo>
                  <a:pt x="2510" y="477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" name="Freeform 54"/>
          <p:cNvSpPr>
            <a:spLocks/>
          </p:cNvSpPr>
          <p:nvPr/>
        </p:nvSpPr>
        <p:spPr bwMode="auto">
          <a:xfrm>
            <a:off x="8515206" y="2720221"/>
            <a:ext cx="109538" cy="63500"/>
          </a:xfrm>
          <a:custGeom>
            <a:avLst/>
            <a:gdLst>
              <a:gd name="T0" fmla="*/ 36 w 1240"/>
              <a:gd name="T1" fmla="*/ 9 h 720"/>
              <a:gd name="T2" fmla="*/ 108 w 1240"/>
              <a:gd name="T3" fmla="*/ 5 h 720"/>
              <a:gd name="T4" fmla="*/ 181 w 1240"/>
              <a:gd name="T5" fmla="*/ 2 h 720"/>
              <a:gd name="T6" fmla="*/ 254 w 1240"/>
              <a:gd name="T7" fmla="*/ 1 h 720"/>
              <a:gd name="T8" fmla="*/ 331 w 1240"/>
              <a:gd name="T9" fmla="*/ 1 h 720"/>
              <a:gd name="T10" fmla="*/ 407 w 1240"/>
              <a:gd name="T11" fmla="*/ 3 h 720"/>
              <a:gd name="T12" fmla="*/ 480 w 1240"/>
              <a:gd name="T13" fmla="*/ 8 h 720"/>
              <a:gd name="T14" fmla="*/ 551 w 1240"/>
              <a:gd name="T15" fmla="*/ 16 h 720"/>
              <a:gd name="T16" fmla="*/ 618 w 1240"/>
              <a:gd name="T17" fmla="*/ 26 h 720"/>
              <a:gd name="T18" fmla="*/ 683 w 1240"/>
              <a:gd name="T19" fmla="*/ 38 h 720"/>
              <a:gd name="T20" fmla="*/ 745 w 1240"/>
              <a:gd name="T21" fmla="*/ 53 h 720"/>
              <a:gd name="T22" fmla="*/ 804 w 1240"/>
              <a:gd name="T23" fmla="*/ 70 h 720"/>
              <a:gd name="T24" fmla="*/ 873 w 1240"/>
              <a:gd name="T25" fmla="*/ 97 h 720"/>
              <a:gd name="T26" fmla="*/ 931 w 1240"/>
              <a:gd name="T27" fmla="*/ 124 h 720"/>
              <a:gd name="T28" fmla="*/ 966 w 1240"/>
              <a:gd name="T29" fmla="*/ 143 h 720"/>
              <a:gd name="T30" fmla="*/ 999 w 1240"/>
              <a:gd name="T31" fmla="*/ 165 h 720"/>
              <a:gd name="T32" fmla="*/ 1030 w 1240"/>
              <a:gd name="T33" fmla="*/ 187 h 720"/>
              <a:gd name="T34" fmla="*/ 1059 w 1240"/>
              <a:gd name="T35" fmla="*/ 210 h 720"/>
              <a:gd name="T36" fmla="*/ 1086 w 1240"/>
              <a:gd name="T37" fmla="*/ 235 h 720"/>
              <a:gd name="T38" fmla="*/ 1111 w 1240"/>
              <a:gd name="T39" fmla="*/ 261 h 720"/>
              <a:gd name="T40" fmla="*/ 1133 w 1240"/>
              <a:gd name="T41" fmla="*/ 287 h 720"/>
              <a:gd name="T42" fmla="*/ 1155 w 1240"/>
              <a:gd name="T43" fmla="*/ 316 h 720"/>
              <a:gd name="T44" fmla="*/ 1173 w 1240"/>
              <a:gd name="T45" fmla="*/ 346 h 720"/>
              <a:gd name="T46" fmla="*/ 1189 w 1240"/>
              <a:gd name="T47" fmla="*/ 377 h 720"/>
              <a:gd name="T48" fmla="*/ 1203 w 1240"/>
              <a:gd name="T49" fmla="*/ 409 h 720"/>
              <a:gd name="T50" fmla="*/ 1216 w 1240"/>
              <a:gd name="T51" fmla="*/ 443 h 720"/>
              <a:gd name="T52" fmla="*/ 1225 w 1240"/>
              <a:gd name="T53" fmla="*/ 477 h 720"/>
              <a:gd name="T54" fmla="*/ 1233 w 1240"/>
              <a:gd name="T55" fmla="*/ 525 h 720"/>
              <a:gd name="T56" fmla="*/ 1238 w 1240"/>
              <a:gd name="T57" fmla="*/ 583 h 720"/>
              <a:gd name="T58" fmla="*/ 1240 w 1240"/>
              <a:gd name="T59" fmla="*/ 638 h 720"/>
              <a:gd name="T60" fmla="*/ 1239 w 1240"/>
              <a:gd name="T61" fmla="*/ 692 h 720"/>
              <a:gd name="T62" fmla="*/ 733 w 1240"/>
              <a:gd name="T63" fmla="*/ 720 h 720"/>
              <a:gd name="T64" fmla="*/ 738 w 1240"/>
              <a:gd name="T65" fmla="*/ 685 h 720"/>
              <a:gd name="T66" fmla="*/ 741 w 1240"/>
              <a:gd name="T67" fmla="*/ 650 h 720"/>
              <a:gd name="T68" fmla="*/ 741 w 1240"/>
              <a:gd name="T69" fmla="*/ 613 h 720"/>
              <a:gd name="T70" fmla="*/ 737 w 1240"/>
              <a:gd name="T71" fmla="*/ 575 h 720"/>
              <a:gd name="T72" fmla="*/ 730 w 1240"/>
              <a:gd name="T73" fmla="*/ 564 h 720"/>
              <a:gd name="T74" fmla="*/ 720 w 1240"/>
              <a:gd name="T75" fmla="*/ 555 h 720"/>
              <a:gd name="T76" fmla="*/ 691 w 1240"/>
              <a:gd name="T77" fmla="*/ 539 h 720"/>
              <a:gd name="T78" fmla="*/ 652 w 1240"/>
              <a:gd name="T79" fmla="*/ 526 h 720"/>
              <a:gd name="T80" fmla="*/ 601 w 1240"/>
              <a:gd name="T81" fmla="*/ 515 h 720"/>
              <a:gd name="T82" fmla="*/ 540 w 1240"/>
              <a:gd name="T83" fmla="*/ 507 h 720"/>
              <a:gd name="T84" fmla="*/ 468 w 1240"/>
              <a:gd name="T85" fmla="*/ 500 h 720"/>
              <a:gd name="T86" fmla="*/ 385 w 1240"/>
              <a:gd name="T87" fmla="*/ 496 h 720"/>
              <a:gd name="T88" fmla="*/ 291 w 1240"/>
              <a:gd name="T89" fmla="*/ 495 h 720"/>
              <a:gd name="T90" fmla="*/ 216 w 1240"/>
              <a:gd name="T91" fmla="*/ 496 h 720"/>
              <a:gd name="T92" fmla="*/ 142 w 1240"/>
              <a:gd name="T93" fmla="*/ 498 h 720"/>
              <a:gd name="T94" fmla="*/ 71 w 1240"/>
              <a:gd name="T95" fmla="*/ 503 h 720"/>
              <a:gd name="T96" fmla="*/ 0 w 1240"/>
              <a:gd name="T97" fmla="*/ 50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0" h="720">
                <a:moveTo>
                  <a:pt x="0" y="11"/>
                </a:moveTo>
                <a:lnTo>
                  <a:pt x="36" y="9"/>
                </a:lnTo>
                <a:lnTo>
                  <a:pt x="72" y="6"/>
                </a:lnTo>
                <a:lnTo>
                  <a:pt x="108" y="5"/>
                </a:lnTo>
                <a:lnTo>
                  <a:pt x="144" y="3"/>
                </a:lnTo>
                <a:lnTo>
                  <a:pt x="181" y="2"/>
                </a:lnTo>
                <a:lnTo>
                  <a:pt x="217" y="1"/>
                </a:lnTo>
                <a:lnTo>
                  <a:pt x="254" y="1"/>
                </a:lnTo>
                <a:lnTo>
                  <a:pt x="291" y="0"/>
                </a:lnTo>
                <a:lnTo>
                  <a:pt x="331" y="1"/>
                </a:lnTo>
                <a:lnTo>
                  <a:pt x="370" y="2"/>
                </a:lnTo>
                <a:lnTo>
                  <a:pt x="407" y="3"/>
                </a:lnTo>
                <a:lnTo>
                  <a:pt x="445" y="5"/>
                </a:lnTo>
                <a:lnTo>
                  <a:pt x="480" y="8"/>
                </a:lnTo>
                <a:lnTo>
                  <a:pt x="516" y="12"/>
                </a:lnTo>
                <a:lnTo>
                  <a:pt x="551" y="16"/>
                </a:lnTo>
                <a:lnTo>
                  <a:pt x="586" y="21"/>
                </a:lnTo>
                <a:lnTo>
                  <a:pt x="618" y="26"/>
                </a:lnTo>
                <a:lnTo>
                  <a:pt x="652" y="32"/>
                </a:lnTo>
                <a:lnTo>
                  <a:pt x="683" y="38"/>
                </a:lnTo>
                <a:lnTo>
                  <a:pt x="714" y="45"/>
                </a:lnTo>
                <a:lnTo>
                  <a:pt x="745" y="53"/>
                </a:lnTo>
                <a:lnTo>
                  <a:pt x="774" y="61"/>
                </a:lnTo>
                <a:lnTo>
                  <a:pt x="804" y="70"/>
                </a:lnTo>
                <a:lnTo>
                  <a:pt x="832" y="79"/>
                </a:lnTo>
                <a:lnTo>
                  <a:pt x="873" y="97"/>
                </a:lnTo>
                <a:lnTo>
                  <a:pt x="911" y="114"/>
                </a:lnTo>
                <a:lnTo>
                  <a:pt x="931" y="124"/>
                </a:lnTo>
                <a:lnTo>
                  <a:pt x="948" y="133"/>
                </a:lnTo>
                <a:lnTo>
                  <a:pt x="966" y="143"/>
                </a:lnTo>
                <a:lnTo>
                  <a:pt x="982" y="154"/>
                </a:lnTo>
                <a:lnTo>
                  <a:pt x="999" y="165"/>
                </a:lnTo>
                <a:lnTo>
                  <a:pt x="1015" y="176"/>
                </a:lnTo>
                <a:lnTo>
                  <a:pt x="1030" y="187"/>
                </a:lnTo>
                <a:lnTo>
                  <a:pt x="1045" y="198"/>
                </a:lnTo>
                <a:lnTo>
                  <a:pt x="1059" y="210"/>
                </a:lnTo>
                <a:lnTo>
                  <a:pt x="1073" y="222"/>
                </a:lnTo>
                <a:lnTo>
                  <a:pt x="1086" y="235"/>
                </a:lnTo>
                <a:lnTo>
                  <a:pt x="1099" y="248"/>
                </a:lnTo>
                <a:lnTo>
                  <a:pt x="1111" y="261"/>
                </a:lnTo>
                <a:lnTo>
                  <a:pt x="1122" y="274"/>
                </a:lnTo>
                <a:lnTo>
                  <a:pt x="1133" y="287"/>
                </a:lnTo>
                <a:lnTo>
                  <a:pt x="1145" y="302"/>
                </a:lnTo>
                <a:lnTo>
                  <a:pt x="1155" y="316"/>
                </a:lnTo>
                <a:lnTo>
                  <a:pt x="1164" y="331"/>
                </a:lnTo>
                <a:lnTo>
                  <a:pt x="1173" y="346"/>
                </a:lnTo>
                <a:lnTo>
                  <a:pt x="1181" y="361"/>
                </a:lnTo>
                <a:lnTo>
                  <a:pt x="1189" y="377"/>
                </a:lnTo>
                <a:lnTo>
                  <a:pt x="1196" y="393"/>
                </a:lnTo>
                <a:lnTo>
                  <a:pt x="1203" y="409"/>
                </a:lnTo>
                <a:lnTo>
                  <a:pt x="1210" y="425"/>
                </a:lnTo>
                <a:lnTo>
                  <a:pt x="1216" y="443"/>
                </a:lnTo>
                <a:lnTo>
                  <a:pt x="1221" y="460"/>
                </a:lnTo>
                <a:lnTo>
                  <a:pt x="1225" y="477"/>
                </a:lnTo>
                <a:lnTo>
                  <a:pt x="1229" y="495"/>
                </a:lnTo>
                <a:lnTo>
                  <a:pt x="1233" y="525"/>
                </a:lnTo>
                <a:lnTo>
                  <a:pt x="1236" y="553"/>
                </a:lnTo>
                <a:lnTo>
                  <a:pt x="1238" y="583"/>
                </a:lnTo>
                <a:lnTo>
                  <a:pt x="1239" y="610"/>
                </a:lnTo>
                <a:lnTo>
                  <a:pt x="1240" y="638"/>
                </a:lnTo>
                <a:lnTo>
                  <a:pt x="1240" y="666"/>
                </a:lnTo>
                <a:lnTo>
                  <a:pt x="1239" y="692"/>
                </a:lnTo>
                <a:lnTo>
                  <a:pt x="1238" y="720"/>
                </a:lnTo>
                <a:lnTo>
                  <a:pt x="733" y="720"/>
                </a:lnTo>
                <a:lnTo>
                  <a:pt x="736" y="702"/>
                </a:lnTo>
                <a:lnTo>
                  <a:pt x="738" y="685"/>
                </a:lnTo>
                <a:lnTo>
                  <a:pt x="740" y="668"/>
                </a:lnTo>
                <a:lnTo>
                  <a:pt x="741" y="650"/>
                </a:lnTo>
                <a:lnTo>
                  <a:pt x="741" y="631"/>
                </a:lnTo>
                <a:lnTo>
                  <a:pt x="741" y="613"/>
                </a:lnTo>
                <a:lnTo>
                  <a:pt x="739" y="594"/>
                </a:lnTo>
                <a:lnTo>
                  <a:pt x="737" y="575"/>
                </a:lnTo>
                <a:lnTo>
                  <a:pt x="734" y="569"/>
                </a:lnTo>
                <a:lnTo>
                  <a:pt x="730" y="564"/>
                </a:lnTo>
                <a:lnTo>
                  <a:pt x="725" y="559"/>
                </a:lnTo>
                <a:lnTo>
                  <a:pt x="720" y="555"/>
                </a:lnTo>
                <a:lnTo>
                  <a:pt x="706" y="547"/>
                </a:lnTo>
                <a:lnTo>
                  <a:pt x="691" y="539"/>
                </a:lnTo>
                <a:lnTo>
                  <a:pt x="672" y="532"/>
                </a:lnTo>
                <a:lnTo>
                  <a:pt x="652" y="526"/>
                </a:lnTo>
                <a:lnTo>
                  <a:pt x="627" y="520"/>
                </a:lnTo>
                <a:lnTo>
                  <a:pt x="601" y="515"/>
                </a:lnTo>
                <a:lnTo>
                  <a:pt x="571" y="510"/>
                </a:lnTo>
                <a:lnTo>
                  <a:pt x="540" y="507"/>
                </a:lnTo>
                <a:lnTo>
                  <a:pt x="504" y="503"/>
                </a:lnTo>
                <a:lnTo>
                  <a:pt x="468" y="500"/>
                </a:lnTo>
                <a:lnTo>
                  <a:pt x="427" y="498"/>
                </a:lnTo>
                <a:lnTo>
                  <a:pt x="385" y="496"/>
                </a:lnTo>
                <a:lnTo>
                  <a:pt x="339" y="495"/>
                </a:lnTo>
                <a:lnTo>
                  <a:pt x="291" y="495"/>
                </a:lnTo>
                <a:lnTo>
                  <a:pt x="254" y="495"/>
                </a:lnTo>
                <a:lnTo>
                  <a:pt x="216" y="496"/>
                </a:lnTo>
                <a:lnTo>
                  <a:pt x="179" y="497"/>
                </a:lnTo>
                <a:lnTo>
                  <a:pt x="142" y="498"/>
                </a:lnTo>
                <a:lnTo>
                  <a:pt x="107" y="500"/>
                </a:lnTo>
                <a:lnTo>
                  <a:pt x="71" y="503"/>
                </a:lnTo>
                <a:lnTo>
                  <a:pt x="36" y="505"/>
                </a:lnTo>
                <a:lnTo>
                  <a:pt x="0" y="508"/>
                </a:lnTo>
                <a:lnTo>
                  <a:pt x="0" y="11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Freeform 55"/>
          <p:cNvSpPr>
            <a:spLocks/>
          </p:cNvSpPr>
          <p:nvPr/>
        </p:nvSpPr>
        <p:spPr bwMode="auto">
          <a:xfrm>
            <a:off x="7478570" y="2790071"/>
            <a:ext cx="225425" cy="228600"/>
          </a:xfrm>
          <a:custGeom>
            <a:avLst/>
            <a:gdLst>
              <a:gd name="T0" fmla="*/ 2 w 2563"/>
              <a:gd name="T1" fmla="*/ 2483 h 2581"/>
              <a:gd name="T2" fmla="*/ 12 w 2563"/>
              <a:gd name="T3" fmla="*/ 2335 h 2581"/>
              <a:gd name="T4" fmla="*/ 31 w 2563"/>
              <a:gd name="T5" fmla="*/ 2188 h 2581"/>
              <a:gd name="T6" fmla="*/ 59 w 2563"/>
              <a:gd name="T7" fmla="*/ 2041 h 2581"/>
              <a:gd name="T8" fmla="*/ 95 w 2563"/>
              <a:gd name="T9" fmla="*/ 1894 h 2581"/>
              <a:gd name="T10" fmla="*/ 141 w 2563"/>
              <a:gd name="T11" fmla="*/ 1749 h 2581"/>
              <a:gd name="T12" fmla="*/ 195 w 2563"/>
              <a:gd name="T13" fmla="*/ 1604 h 2581"/>
              <a:gd name="T14" fmla="*/ 258 w 2563"/>
              <a:gd name="T15" fmla="*/ 1460 h 2581"/>
              <a:gd name="T16" fmla="*/ 329 w 2563"/>
              <a:gd name="T17" fmla="*/ 1316 h 2581"/>
              <a:gd name="T18" fmla="*/ 409 w 2563"/>
              <a:gd name="T19" fmla="*/ 1173 h 2581"/>
              <a:gd name="T20" fmla="*/ 498 w 2563"/>
              <a:gd name="T21" fmla="*/ 1031 h 2581"/>
              <a:gd name="T22" fmla="*/ 576 w 2563"/>
              <a:gd name="T23" fmla="*/ 916 h 2581"/>
              <a:gd name="T24" fmla="*/ 658 w 2563"/>
              <a:gd name="T25" fmla="*/ 807 h 2581"/>
              <a:gd name="T26" fmla="*/ 746 w 2563"/>
              <a:gd name="T27" fmla="*/ 699 h 2581"/>
              <a:gd name="T28" fmla="*/ 838 w 2563"/>
              <a:gd name="T29" fmla="*/ 597 h 2581"/>
              <a:gd name="T30" fmla="*/ 934 w 2563"/>
              <a:gd name="T31" fmla="*/ 497 h 2581"/>
              <a:gd name="T32" fmla="*/ 1036 w 2563"/>
              <a:gd name="T33" fmla="*/ 401 h 2581"/>
              <a:gd name="T34" fmla="*/ 1142 w 2563"/>
              <a:gd name="T35" fmla="*/ 308 h 2581"/>
              <a:gd name="T36" fmla="*/ 1254 w 2563"/>
              <a:gd name="T37" fmla="*/ 219 h 2581"/>
              <a:gd name="T38" fmla="*/ 1370 w 2563"/>
              <a:gd name="T39" fmla="*/ 134 h 2581"/>
              <a:gd name="T40" fmla="*/ 1489 w 2563"/>
              <a:gd name="T41" fmla="*/ 53 h 2581"/>
              <a:gd name="T42" fmla="*/ 2563 w 2563"/>
              <a:gd name="T43" fmla="*/ 83 h 2581"/>
              <a:gd name="T44" fmla="*/ 2408 w 2563"/>
              <a:gd name="T45" fmla="*/ 142 h 2581"/>
              <a:gd name="T46" fmla="*/ 2251 w 2563"/>
              <a:gd name="T47" fmla="*/ 205 h 2581"/>
              <a:gd name="T48" fmla="*/ 2098 w 2563"/>
              <a:gd name="T49" fmla="*/ 271 h 2581"/>
              <a:gd name="T50" fmla="*/ 1958 w 2563"/>
              <a:gd name="T51" fmla="*/ 340 h 2581"/>
              <a:gd name="T52" fmla="*/ 1823 w 2563"/>
              <a:gd name="T53" fmla="*/ 415 h 2581"/>
              <a:gd name="T54" fmla="*/ 1693 w 2563"/>
              <a:gd name="T55" fmla="*/ 496 h 2581"/>
              <a:gd name="T56" fmla="*/ 1569 w 2563"/>
              <a:gd name="T57" fmla="*/ 584 h 2581"/>
              <a:gd name="T58" fmla="*/ 1451 w 2563"/>
              <a:gd name="T59" fmla="*/ 680 h 2581"/>
              <a:gd name="T60" fmla="*/ 1338 w 2563"/>
              <a:gd name="T61" fmla="*/ 782 h 2581"/>
              <a:gd name="T62" fmla="*/ 1231 w 2563"/>
              <a:gd name="T63" fmla="*/ 890 h 2581"/>
              <a:gd name="T64" fmla="*/ 1128 w 2563"/>
              <a:gd name="T65" fmla="*/ 1005 h 2581"/>
              <a:gd name="T66" fmla="*/ 1032 w 2563"/>
              <a:gd name="T67" fmla="*/ 1127 h 2581"/>
              <a:gd name="T68" fmla="*/ 940 w 2563"/>
              <a:gd name="T69" fmla="*/ 1255 h 2581"/>
              <a:gd name="T70" fmla="*/ 860 w 2563"/>
              <a:gd name="T71" fmla="*/ 1378 h 2581"/>
              <a:gd name="T72" fmla="*/ 790 w 2563"/>
              <a:gd name="T73" fmla="*/ 1497 h 2581"/>
              <a:gd name="T74" fmla="*/ 726 w 2563"/>
              <a:gd name="T75" fmla="*/ 1615 h 2581"/>
              <a:gd name="T76" fmla="*/ 672 w 2563"/>
              <a:gd name="T77" fmla="*/ 1734 h 2581"/>
              <a:gd name="T78" fmla="*/ 623 w 2563"/>
              <a:gd name="T79" fmla="*/ 1854 h 2581"/>
              <a:gd name="T80" fmla="*/ 581 w 2563"/>
              <a:gd name="T81" fmla="*/ 1974 h 2581"/>
              <a:gd name="T82" fmla="*/ 548 w 2563"/>
              <a:gd name="T83" fmla="*/ 2094 h 2581"/>
              <a:gd name="T84" fmla="*/ 521 w 2563"/>
              <a:gd name="T85" fmla="*/ 2216 h 2581"/>
              <a:gd name="T86" fmla="*/ 503 w 2563"/>
              <a:gd name="T87" fmla="*/ 2337 h 2581"/>
              <a:gd name="T88" fmla="*/ 491 w 2563"/>
              <a:gd name="T89" fmla="*/ 2460 h 2581"/>
              <a:gd name="T90" fmla="*/ 487 w 2563"/>
              <a:gd name="T91" fmla="*/ 2581 h 2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63" h="2581">
                <a:moveTo>
                  <a:pt x="0" y="2581"/>
                </a:moveTo>
                <a:lnTo>
                  <a:pt x="1" y="2533"/>
                </a:lnTo>
                <a:lnTo>
                  <a:pt x="2" y="2483"/>
                </a:lnTo>
                <a:lnTo>
                  <a:pt x="4" y="2433"/>
                </a:lnTo>
                <a:lnTo>
                  <a:pt x="8" y="2385"/>
                </a:lnTo>
                <a:lnTo>
                  <a:pt x="12" y="2335"/>
                </a:lnTo>
                <a:lnTo>
                  <a:pt x="18" y="2286"/>
                </a:lnTo>
                <a:lnTo>
                  <a:pt x="24" y="2236"/>
                </a:lnTo>
                <a:lnTo>
                  <a:pt x="31" y="2188"/>
                </a:lnTo>
                <a:lnTo>
                  <a:pt x="40" y="2139"/>
                </a:lnTo>
                <a:lnTo>
                  <a:pt x="49" y="2090"/>
                </a:lnTo>
                <a:lnTo>
                  <a:pt x="59" y="2041"/>
                </a:lnTo>
                <a:lnTo>
                  <a:pt x="70" y="1992"/>
                </a:lnTo>
                <a:lnTo>
                  <a:pt x="82" y="1943"/>
                </a:lnTo>
                <a:lnTo>
                  <a:pt x="95" y="1894"/>
                </a:lnTo>
                <a:lnTo>
                  <a:pt x="110" y="1846"/>
                </a:lnTo>
                <a:lnTo>
                  <a:pt x="125" y="1798"/>
                </a:lnTo>
                <a:lnTo>
                  <a:pt x="141" y="1749"/>
                </a:lnTo>
                <a:lnTo>
                  <a:pt x="158" y="1701"/>
                </a:lnTo>
                <a:lnTo>
                  <a:pt x="177" y="1653"/>
                </a:lnTo>
                <a:lnTo>
                  <a:pt x="195" y="1604"/>
                </a:lnTo>
                <a:lnTo>
                  <a:pt x="215" y="1557"/>
                </a:lnTo>
                <a:lnTo>
                  <a:pt x="235" y="1508"/>
                </a:lnTo>
                <a:lnTo>
                  <a:pt x="258" y="1460"/>
                </a:lnTo>
                <a:lnTo>
                  <a:pt x="281" y="1412"/>
                </a:lnTo>
                <a:lnTo>
                  <a:pt x="304" y="1364"/>
                </a:lnTo>
                <a:lnTo>
                  <a:pt x="329" y="1316"/>
                </a:lnTo>
                <a:lnTo>
                  <a:pt x="355" y="1268"/>
                </a:lnTo>
                <a:lnTo>
                  <a:pt x="381" y="1221"/>
                </a:lnTo>
                <a:lnTo>
                  <a:pt x="409" y="1173"/>
                </a:lnTo>
                <a:lnTo>
                  <a:pt x="438" y="1125"/>
                </a:lnTo>
                <a:lnTo>
                  <a:pt x="468" y="1078"/>
                </a:lnTo>
                <a:lnTo>
                  <a:pt x="498" y="1031"/>
                </a:lnTo>
                <a:lnTo>
                  <a:pt x="523" y="992"/>
                </a:lnTo>
                <a:lnTo>
                  <a:pt x="550" y="954"/>
                </a:lnTo>
                <a:lnTo>
                  <a:pt x="576" y="916"/>
                </a:lnTo>
                <a:lnTo>
                  <a:pt x="603" y="880"/>
                </a:lnTo>
                <a:lnTo>
                  <a:pt x="630" y="842"/>
                </a:lnTo>
                <a:lnTo>
                  <a:pt x="658" y="807"/>
                </a:lnTo>
                <a:lnTo>
                  <a:pt x="687" y="770"/>
                </a:lnTo>
                <a:lnTo>
                  <a:pt x="716" y="735"/>
                </a:lnTo>
                <a:lnTo>
                  <a:pt x="746" y="699"/>
                </a:lnTo>
                <a:lnTo>
                  <a:pt x="776" y="665"/>
                </a:lnTo>
                <a:lnTo>
                  <a:pt x="807" y="630"/>
                </a:lnTo>
                <a:lnTo>
                  <a:pt x="838" y="597"/>
                </a:lnTo>
                <a:lnTo>
                  <a:pt x="869" y="563"/>
                </a:lnTo>
                <a:lnTo>
                  <a:pt x="902" y="530"/>
                </a:lnTo>
                <a:lnTo>
                  <a:pt x="934" y="497"/>
                </a:lnTo>
                <a:lnTo>
                  <a:pt x="968" y="465"/>
                </a:lnTo>
                <a:lnTo>
                  <a:pt x="1002" y="432"/>
                </a:lnTo>
                <a:lnTo>
                  <a:pt x="1036" y="401"/>
                </a:lnTo>
                <a:lnTo>
                  <a:pt x="1071" y="369"/>
                </a:lnTo>
                <a:lnTo>
                  <a:pt x="1107" y="339"/>
                </a:lnTo>
                <a:lnTo>
                  <a:pt x="1142" y="308"/>
                </a:lnTo>
                <a:lnTo>
                  <a:pt x="1179" y="278"/>
                </a:lnTo>
                <a:lnTo>
                  <a:pt x="1216" y="248"/>
                </a:lnTo>
                <a:lnTo>
                  <a:pt x="1254" y="219"/>
                </a:lnTo>
                <a:lnTo>
                  <a:pt x="1291" y="191"/>
                </a:lnTo>
                <a:lnTo>
                  <a:pt x="1330" y="162"/>
                </a:lnTo>
                <a:lnTo>
                  <a:pt x="1370" y="134"/>
                </a:lnTo>
                <a:lnTo>
                  <a:pt x="1409" y="106"/>
                </a:lnTo>
                <a:lnTo>
                  <a:pt x="1449" y="79"/>
                </a:lnTo>
                <a:lnTo>
                  <a:pt x="1489" y="53"/>
                </a:lnTo>
                <a:lnTo>
                  <a:pt x="1531" y="25"/>
                </a:lnTo>
                <a:lnTo>
                  <a:pt x="1573" y="0"/>
                </a:lnTo>
                <a:lnTo>
                  <a:pt x="2563" y="83"/>
                </a:lnTo>
                <a:lnTo>
                  <a:pt x="2512" y="102"/>
                </a:lnTo>
                <a:lnTo>
                  <a:pt x="2460" y="122"/>
                </a:lnTo>
                <a:lnTo>
                  <a:pt x="2408" y="142"/>
                </a:lnTo>
                <a:lnTo>
                  <a:pt x="2357" y="162"/>
                </a:lnTo>
                <a:lnTo>
                  <a:pt x="2304" y="184"/>
                </a:lnTo>
                <a:lnTo>
                  <a:pt x="2251" y="205"/>
                </a:lnTo>
                <a:lnTo>
                  <a:pt x="2198" y="227"/>
                </a:lnTo>
                <a:lnTo>
                  <a:pt x="2146" y="250"/>
                </a:lnTo>
                <a:lnTo>
                  <a:pt x="2098" y="271"/>
                </a:lnTo>
                <a:lnTo>
                  <a:pt x="2050" y="293"/>
                </a:lnTo>
                <a:lnTo>
                  <a:pt x="2004" y="316"/>
                </a:lnTo>
                <a:lnTo>
                  <a:pt x="1958" y="340"/>
                </a:lnTo>
                <a:lnTo>
                  <a:pt x="1912" y="364"/>
                </a:lnTo>
                <a:lnTo>
                  <a:pt x="1868" y="389"/>
                </a:lnTo>
                <a:lnTo>
                  <a:pt x="1823" y="415"/>
                </a:lnTo>
                <a:lnTo>
                  <a:pt x="1779" y="441"/>
                </a:lnTo>
                <a:lnTo>
                  <a:pt x="1736" y="469"/>
                </a:lnTo>
                <a:lnTo>
                  <a:pt x="1693" y="496"/>
                </a:lnTo>
                <a:lnTo>
                  <a:pt x="1652" y="526"/>
                </a:lnTo>
                <a:lnTo>
                  <a:pt x="1610" y="555"/>
                </a:lnTo>
                <a:lnTo>
                  <a:pt x="1569" y="584"/>
                </a:lnTo>
                <a:lnTo>
                  <a:pt x="1530" y="616"/>
                </a:lnTo>
                <a:lnTo>
                  <a:pt x="1490" y="647"/>
                </a:lnTo>
                <a:lnTo>
                  <a:pt x="1451" y="680"/>
                </a:lnTo>
                <a:lnTo>
                  <a:pt x="1412" y="713"/>
                </a:lnTo>
                <a:lnTo>
                  <a:pt x="1375" y="747"/>
                </a:lnTo>
                <a:lnTo>
                  <a:pt x="1338" y="782"/>
                </a:lnTo>
                <a:lnTo>
                  <a:pt x="1302" y="817"/>
                </a:lnTo>
                <a:lnTo>
                  <a:pt x="1265" y="853"/>
                </a:lnTo>
                <a:lnTo>
                  <a:pt x="1231" y="890"/>
                </a:lnTo>
                <a:lnTo>
                  <a:pt x="1195" y="927"/>
                </a:lnTo>
                <a:lnTo>
                  <a:pt x="1162" y="966"/>
                </a:lnTo>
                <a:lnTo>
                  <a:pt x="1128" y="1005"/>
                </a:lnTo>
                <a:lnTo>
                  <a:pt x="1096" y="1045"/>
                </a:lnTo>
                <a:lnTo>
                  <a:pt x="1063" y="1086"/>
                </a:lnTo>
                <a:lnTo>
                  <a:pt x="1032" y="1127"/>
                </a:lnTo>
                <a:lnTo>
                  <a:pt x="1000" y="1169"/>
                </a:lnTo>
                <a:lnTo>
                  <a:pt x="970" y="1211"/>
                </a:lnTo>
                <a:lnTo>
                  <a:pt x="940" y="1255"/>
                </a:lnTo>
                <a:lnTo>
                  <a:pt x="911" y="1300"/>
                </a:lnTo>
                <a:lnTo>
                  <a:pt x="886" y="1339"/>
                </a:lnTo>
                <a:lnTo>
                  <a:pt x="860" y="1378"/>
                </a:lnTo>
                <a:lnTo>
                  <a:pt x="836" y="1417"/>
                </a:lnTo>
                <a:lnTo>
                  <a:pt x="813" y="1457"/>
                </a:lnTo>
                <a:lnTo>
                  <a:pt x="790" y="1497"/>
                </a:lnTo>
                <a:lnTo>
                  <a:pt x="768" y="1536"/>
                </a:lnTo>
                <a:lnTo>
                  <a:pt x="747" y="1576"/>
                </a:lnTo>
                <a:lnTo>
                  <a:pt x="726" y="1615"/>
                </a:lnTo>
                <a:lnTo>
                  <a:pt x="707" y="1655"/>
                </a:lnTo>
                <a:lnTo>
                  <a:pt x="689" y="1695"/>
                </a:lnTo>
                <a:lnTo>
                  <a:pt x="672" y="1734"/>
                </a:lnTo>
                <a:lnTo>
                  <a:pt x="654" y="1774"/>
                </a:lnTo>
                <a:lnTo>
                  <a:pt x="638" y="1814"/>
                </a:lnTo>
                <a:lnTo>
                  <a:pt x="623" y="1854"/>
                </a:lnTo>
                <a:lnTo>
                  <a:pt x="609" y="1893"/>
                </a:lnTo>
                <a:lnTo>
                  <a:pt x="595" y="1934"/>
                </a:lnTo>
                <a:lnTo>
                  <a:pt x="581" y="1974"/>
                </a:lnTo>
                <a:lnTo>
                  <a:pt x="570" y="2014"/>
                </a:lnTo>
                <a:lnTo>
                  <a:pt x="559" y="2055"/>
                </a:lnTo>
                <a:lnTo>
                  <a:pt x="548" y="2094"/>
                </a:lnTo>
                <a:lnTo>
                  <a:pt x="539" y="2135"/>
                </a:lnTo>
                <a:lnTo>
                  <a:pt x="530" y="2175"/>
                </a:lnTo>
                <a:lnTo>
                  <a:pt x="521" y="2216"/>
                </a:lnTo>
                <a:lnTo>
                  <a:pt x="514" y="2257"/>
                </a:lnTo>
                <a:lnTo>
                  <a:pt x="508" y="2296"/>
                </a:lnTo>
                <a:lnTo>
                  <a:pt x="503" y="2337"/>
                </a:lnTo>
                <a:lnTo>
                  <a:pt x="498" y="2378"/>
                </a:lnTo>
                <a:lnTo>
                  <a:pt x="494" y="2419"/>
                </a:lnTo>
                <a:lnTo>
                  <a:pt x="491" y="2460"/>
                </a:lnTo>
                <a:lnTo>
                  <a:pt x="489" y="2500"/>
                </a:lnTo>
                <a:lnTo>
                  <a:pt x="488" y="2541"/>
                </a:lnTo>
                <a:lnTo>
                  <a:pt x="487" y="2581"/>
                </a:lnTo>
                <a:lnTo>
                  <a:pt x="0" y="2581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" name="AutoShape 52"/>
          <p:cNvSpPr>
            <a:spLocks noChangeAspect="1" noChangeArrowheads="1" noTextEdit="1"/>
          </p:cNvSpPr>
          <p:nvPr/>
        </p:nvSpPr>
        <p:spPr bwMode="auto">
          <a:xfrm>
            <a:off x="4073381" y="2766259"/>
            <a:ext cx="7874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1" name="Freeform 54"/>
          <p:cNvSpPr>
            <a:spLocks/>
          </p:cNvSpPr>
          <p:nvPr/>
        </p:nvSpPr>
        <p:spPr bwMode="auto">
          <a:xfrm>
            <a:off x="4530582" y="3271084"/>
            <a:ext cx="252413" cy="100013"/>
          </a:xfrm>
          <a:custGeom>
            <a:avLst/>
            <a:gdLst>
              <a:gd name="T0" fmla="*/ 141 w 3027"/>
              <a:gd name="T1" fmla="*/ 1183 h 1201"/>
              <a:gd name="T2" fmla="*/ 282 w 3027"/>
              <a:gd name="T3" fmla="*/ 1156 h 1201"/>
              <a:gd name="T4" fmla="*/ 421 w 3027"/>
              <a:gd name="T5" fmla="*/ 1127 h 1201"/>
              <a:gd name="T6" fmla="*/ 562 w 3027"/>
              <a:gd name="T7" fmla="*/ 1096 h 1201"/>
              <a:gd name="T8" fmla="*/ 702 w 3027"/>
              <a:gd name="T9" fmla="*/ 1065 h 1201"/>
              <a:gd name="T10" fmla="*/ 841 w 3027"/>
              <a:gd name="T11" fmla="*/ 1030 h 1201"/>
              <a:gd name="T12" fmla="*/ 980 w 3027"/>
              <a:gd name="T13" fmla="*/ 996 h 1201"/>
              <a:gd name="T14" fmla="*/ 1119 w 3027"/>
              <a:gd name="T15" fmla="*/ 958 h 1201"/>
              <a:gd name="T16" fmla="*/ 1258 w 3027"/>
              <a:gd name="T17" fmla="*/ 919 h 1201"/>
              <a:gd name="T18" fmla="*/ 1397 w 3027"/>
              <a:gd name="T19" fmla="*/ 877 h 1201"/>
              <a:gd name="T20" fmla="*/ 1536 w 3027"/>
              <a:gd name="T21" fmla="*/ 834 h 1201"/>
              <a:gd name="T22" fmla="*/ 1675 w 3027"/>
              <a:gd name="T23" fmla="*/ 789 h 1201"/>
              <a:gd name="T24" fmla="*/ 1814 w 3027"/>
              <a:gd name="T25" fmla="*/ 743 h 1201"/>
              <a:gd name="T26" fmla="*/ 1952 w 3027"/>
              <a:gd name="T27" fmla="*/ 693 h 1201"/>
              <a:gd name="T28" fmla="*/ 2092 w 3027"/>
              <a:gd name="T29" fmla="*/ 641 h 1201"/>
              <a:gd name="T30" fmla="*/ 2231 w 3027"/>
              <a:gd name="T31" fmla="*/ 586 h 1201"/>
              <a:gd name="T32" fmla="*/ 2371 w 3027"/>
              <a:gd name="T33" fmla="*/ 530 h 1201"/>
              <a:gd name="T34" fmla="*/ 2511 w 3027"/>
              <a:gd name="T35" fmla="*/ 471 h 1201"/>
              <a:gd name="T36" fmla="*/ 2652 w 3027"/>
              <a:gd name="T37" fmla="*/ 410 h 1201"/>
              <a:gd name="T38" fmla="*/ 2791 w 3027"/>
              <a:gd name="T39" fmla="*/ 346 h 1201"/>
              <a:gd name="T40" fmla="*/ 2932 w 3027"/>
              <a:gd name="T41" fmla="*/ 279 h 1201"/>
              <a:gd name="T42" fmla="*/ 2912 w 3027"/>
              <a:gd name="T43" fmla="*/ 0 h 1201"/>
              <a:gd name="T44" fmla="*/ 2774 w 3027"/>
              <a:gd name="T45" fmla="*/ 67 h 1201"/>
              <a:gd name="T46" fmla="*/ 2636 w 3027"/>
              <a:gd name="T47" fmla="*/ 132 h 1201"/>
              <a:gd name="T48" fmla="*/ 2499 w 3027"/>
              <a:gd name="T49" fmla="*/ 193 h 1201"/>
              <a:gd name="T50" fmla="*/ 2363 w 3027"/>
              <a:gd name="T51" fmla="*/ 252 h 1201"/>
              <a:gd name="T52" fmla="*/ 2226 w 3027"/>
              <a:gd name="T53" fmla="*/ 308 h 1201"/>
              <a:gd name="T54" fmla="*/ 2090 w 3027"/>
              <a:gd name="T55" fmla="*/ 363 h 1201"/>
              <a:gd name="T56" fmla="*/ 1954 w 3027"/>
              <a:gd name="T57" fmla="*/ 415 h 1201"/>
              <a:gd name="T58" fmla="*/ 1819 w 3027"/>
              <a:gd name="T59" fmla="*/ 464 h 1201"/>
              <a:gd name="T60" fmla="*/ 1683 w 3027"/>
              <a:gd name="T61" fmla="*/ 512 h 1201"/>
              <a:gd name="T62" fmla="*/ 1547 w 3027"/>
              <a:gd name="T63" fmla="*/ 557 h 1201"/>
              <a:gd name="T64" fmla="*/ 1411 w 3027"/>
              <a:gd name="T65" fmla="*/ 601 h 1201"/>
              <a:gd name="T66" fmla="*/ 1276 w 3027"/>
              <a:gd name="T67" fmla="*/ 643 h 1201"/>
              <a:gd name="T68" fmla="*/ 1141 w 3027"/>
              <a:gd name="T69" fmla="*/ 681 h 1201"/>
              <a:gd name="T70" fmla="*/ 1005 w 3027"/>
              <a:gd name="T71" fmla="*/ 719 h 1201"/>
              <a:gd name="T72" fmla="*/ 868 w 3027"/>
              <a:gd name="T73" fmla="*/ 756 h 1201"/>
              <a:gd name="T74" fmla="*/ 733 w 3027"/>
              <a:gd name="T75" fmla="*/ 789 h 1201"/>
              <a:gd name="T76" fmla="*/ 596 w 3027"/>
              <a:gd name="T77" fmla="*/ 822 h 1201"/>
              <a:gd name="T78" fmla="*/ 459 w 3027"/>
              <a:gd name="T79" fmla="*/ 853 h 1201"/>
              <a:gd name="T80" fmla="*/ 322 w 3027"/>
              <a:gd name="T81" fmla="*/ 882 h 1201"/>
              <a:gd name="T82" fmla="*/ 185 w 3027"/>
              <a:gd name="T83" fmla="*/ 910 h 1201"/>
              <a:gd name="T84" fmla="*/ 46 w 3027"/>
              <a:gd name="T85" fmla="*/ 936 h 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27" h="1201">
                <a:moveTo>
                  <a:pt x="47" y="1201"/>
                </a:moveTo>
                <a:lnTo>
                  <a:pt x="94" y="1192"/>
                </a:lnTo>
                <a:lnTo>
                  <a:pt x="141" y="1183"/>
                </a:lnTo>
                <a:lnTo>
                  <a:pt x="188" y="1174"/>
                </a:lnTo>
                <a:lnTo>
                  <a:pt x="235" y="1165"/>
                </a:lnTo>
                <a:lnTo>
                  <a:pt x="282" y="1156"/>
                </a:lnTo>
                <a:lnTo>
                  <a:pt x="328" y="1146"/>
                </a:lnTo>
                <a:lnTo>
                  <a:pt x="375" y="1137"/>
                </a:lnTo>
                <a:lnTo>
                  <a:pt x="421" y="1127"/>
                </a:lnTo>
                <a:lnTo>
                  <a:pt x="468" y="1117"/>
                </a:lnTo>
                <a:lnTo>
                  <a:pt x="515" y="1107"/>
                </a:lnTo>
                <a:lnTo>
                  <a:pt x="562" y="1096"/>
                </a:lnTo>
                <a:lnTo>
                  <a:pt x="608" y="1086"/>
                </a:lnTo>
                <a:lnTo>
                  <a:pt x="655" y="1075"/>
                </a:lnTo>
                <a:lnTo>
                  <a:pt x="702" y="1065"/>
                </a:lnTo>
                <a:lnTo>
                  <a:pt x="748" y="1054"/>
                </a:lnTo>
                <a:lnTo>
                  <a:pt x="795" y="1042"/>
                </a:lnTo>
                <a:lnTo>
                  <a:pt x="841" y="1030"/>
                </a:lnTo>
                <a:lnTo>
                  <a:pt x="887" y="1019"/>
                </a:lnTo>
                <a:lnTo>
                  <a:pt x="934" y="1007"/>
                </a:lnTo>
                <a:lnTo>
                  <a:pt x="980" y="996"/>
                </a:lnTo>
                <a:lnTo>
                  <a:pt x="1027" y="983"/>
                </a:lnTo>
                <a:lnTo>
                  <a:pt x="1073" y="970"/>
                </a:lnTo>
                <a:lnTo>
                  <a:pt x="1119" y="958"/>
                </a:lnTo>
                <a:lnTo>
                  <a:pt x="1165" y="946"/>
                </a:lnTo>
                <a:lnTo>
                  <a:pt x="1211" y="932"/>
                </a:lnTo>
                <a:lnTo>
                  <a:pt x="1258" y="919"/>
                </a:lnTo>
                <a:lnTo>
                  <a:pt x="1304" y="905"/>
                </a:lnTo>
                <a:lnTo>
                  <a:pt x="1351" y="891"/>
                </a:lnTo>
                <a:lnTo>
                  <a:pt x="1397" y="877"/>
                </a:lnTo>
                <a:lnTo>
                  <a:pt x="1443" y="864"/>
                </a:lnTo>
                <a:lnTo>
                  <a:pt x="1490" y="849"/>
                </a:lnTo>
                <a:lnTo>
                  <a:pt x="1536" y="834"/>
                </a:lnTo>
                <a:lnTo>
                  <a:pt x="1582" y="820"/>
                </a:lnTo>
                <a:lnTo>
                  <a:pt x="1629" y="805"/>
                </a:lnTo>
                <a:lnTo>
                  <a:pt x="1675" y="789"/>
                </a:lnTo>
                <a:lnTo>
                  <a:pt x="1721" y="774"/>
                </a:lnTo>
                <a:lnTo>
                  <a:pt x="1768" y="758"/>
                </a:lnTo>
                <a:lnTo>
                  <a:pt x="1814" y="743"/>
                </a:lnTo>
                <a:lnTo>
                  <a:pt x="1861" y="726"/>
                </a:lnTo>
                <a:lnTo>
                  <a:pt x="1906" y="709"/>
                </a:lnTo>
                <a:lnTo>
                  <a:pt x="1952" y="693"/>
                </a:lnTo>
                <a:lnTo>
                  <a:pt x="1999" y="675"/>
                </a:lnTo>
                <a:lnTo>
                  <a:pt x="2045" y="658"/>
                </a:lnTo>
                <a:lnTo>
                  <a:pt x="2092" y="641"/>
                </a:lnTo>
                <a:lnTo>
                  <a:pt x="2138" y="623"/>
                </a:lnTo>
                <a:lnTo>
                  <a:pt x="2185" y="605"/>
                </a:lnTo>
                <a:lnTo>
                  <a:pt x="2231" y="586"/>
                </a:lnTo>
                <a:lnTo>
                  <a:pt x="2278" y="568"/>
                </a:lnTo>
                <a:lnTo>
                  <a:pt x="2324" y="550"/>
                </a:lnTo>
                <a:lnTo>
                  <a:pt x="2371" y="530"/>
                </a:lnTo>
                <a:lnTo>
                  <a:pt x="2418" y="511"/>
                </a:lnTo>
                <a:lnTo>
                  <a:pt x="2464" y="492"/>
                </a:lnTo>
                <a:lnTo>
                  <a:pt x="2511" y="471"/>
                </a:lnTo>
                <a:lnTo>
                  <a:pt x="2558" y="452"/>
                </a:lnTo>
                <a:lnTo>
                  <a:pt x="2605" y="431"/>
                </a:lnTo>
                <a:lnTo>
                  <a:pt x="2652" y="410"/>
                </a:lnTo>
                <a:lnTo>
                  <a:pt x="2697" y="389"/>
                </a:lnTo>
                <a:lnTo>
                  <a:pt x="2744" y="368"/>
                </a:lnTo>
                <a:lnTo>
                  <a:pt x="2791" y="346"/>
                </a:lnTo>
                <a:lnTo>
                  <a:pt x="2838" y="324"/>
                </a:lnTo>
                <a:lnTo>
                  <a:pt x="2885" y="302"/>
                </a:lnTo>
                <a:lnTo>
                  <a:pt x="2932" y="279"/>
                </a:lnTo>
                <a:lnTo>
                  <a:pt x="2979" y="257"/>
                </a:lnTo>
                <a:lnTo>
                  <a:pt x="3027" y="234"/>
                </a:lnTo>
                <a:lnTo>
                  <a:pt x="2912" y="0"/>
                </a:lnTo>
                <a:lnTo>
                  <a:pt x="2866" y="23"/>
                </a:lnTo>
                <a:lnTo>
                  <a:pt x="2820" y="45"/>
                </a:lnTo>
                <a:lnTo>
                  <a:pt x="2774" y="67"/>
                </a:lnTo>
                <a:lnTo>
                  <a:pt x="2728" y="89"/>
                </a:lnTo>
                <a:lnTo>
                  <a:pt x="2682" y="110"/>
                </a:lnTo>
                <a:lnTo>
                  <a:pt x="2636" y="132"/>
                </a:lnTo>
                <a:lnTo>
                  <a:pt x="2590" y="152"/>
                </a:lnTo>
                <a:lnTo>
                  <a:pt x="2544" y="172"/>
                </a:lnTo>
                <a:lnTo>
                  <a:pt x="2499" y="193"/>
                </a:lnTo>
                <a:lnTo>
                  <a:pt x="2454" y="213"/>
                </a:lnTo>
                <a:lnTo>
                  <a:pt x="2408" y="233"/>
                </a:lnTo>
                <a:lnTo>
                  <a:pt x="2363" y="252"/>
                </a:lnTo>
                <a:lnTo>
                  <a:pt x="2317" y="271"/>
                </a:lnTo>
                <a:lnTo>
                  <a:pt x="2272" y="290"/>
                </a:lnTo>
                <a:lnTo>
                  <a:pt x="2226" y="308"/>
                </a:lnTo>
                <a:lnTo>
                  <a:pt x="2181" y="326"/>
                </a:lnTo>
                <a:lnTo>
                  <a:pt x="2135" y="345"/>
                </a:lnTo>
                <a:lnTo>
                  <a:pt x="2090" y="363"/>
                </a:lnTo>
                <a:lnTo>
                  <a:pt x="2045" y="380"/>
                </a:lnTo>
                <a:lnTo>
                  <a:pt x="1999" y="398"/>
                </a:lnTo>
                <a:lnTo>
                  <a:pt x="1954" y="415"/>
                </a:lnTo>
                <a:lnTo>
                  <a:pt x="1910" y="431"/>
                </a:lnTo>
                <a:lnTo>
                  <a:pt x="1864" y="448"/>
                </a:lnTo>
                <a:lnTo>
                  <a:pt x="1819" y="464"/>
                </a:lnTo>
                <a:lnTo>
                  <a:pt x="1773" y="480"/>
                </a:lnTo>
                <a:lnTo>
                  <a:pt x="1728" y="497"/>
                </a:lnTo>
                <a:lnTo>
                  <a:pt x="1683" y="512"/>
                </a:lnTo>
                <a:lnTo>
                  <a:pt x="1638" y="527"/>
                </a:lnTo>
                <a:lnTo>
                  <a:pt x="1592" y="543"/>
                </a:lnTo>
                <a:lnTo>
                  <a:pt x="1547" y="557"/>
                </a:lnTo>
                <a:lnTo>
                  <a:pt x="1502" y="572"/>
                </a:lnTo>
                <a:lnTo>
                  <a:pt x="1457" y="586"/>
                </a:lnTo>
                <a:lnTo>
                  <a:pt x="1411" y="601"/>
                </a:lnTo>
                <a:lnTo>
                  <a:pt x="1366" y="615"/>
                </a:lnTo>
                <a:lnTo>
                  <a:pt x="1322" y="628"/>
                </a:lnTo>
                <a:lnTo>
                  <a:pt x="1276" y="643"/>
                </a:lnTo>
                <a:lnTo>
                  <a:pt x="1231" y="656"/>
                </a:lnTo>
                <a:lnTo>
                  <a:pt x="1186" y="669"/>
                </a:lnTo>
                <a:lnTo>
                  <a:pt x="1141" y="681"/>
                </a:lnTo>
                <a:lnTo>
                  <a:pt x="1095" y="695"/>
                </a:lnTo>
                <a:lnTo>
                  <a:pt x="1050" y="707"/>
                </a:lnTo>
                <a:lnTo>
                  <a:pt x="1005" y="719"/>
                </a:lnTo>
                <a:lnTo>
                  <a:pt x="959" y="731"/>
                </a:lnTo>
                <a:lnTo>
                  <a:pt x="914" y="744"/>
                </a:lnTo>
                <a:lnTo>
                  <a:pt x="868" y="756"/>
                </a:lnTo>
                <a:lnTo>
                  <a:pt x="823" y="767"/>
                </a:lnTo>
                <a:lnTo>
                  <a:pt x="778" y="778"/>
                </a:lnTo>
                <a:lnTo>
                  <a:pt x="733" y="789"/>
                </a:lnTo>
                <a:lnTo>
                  <a:pt x="687" y="801"/>
                </a:lnTo>
                <a:lnTo>
                  <a:pt x="642" y="811"/>
                </a:lnTo>
                <a:lnTo>
                  <a:pt x="596" y="822"/>
                </a:lnTo>
                <a:lnTo>
                  <a:pt x="551" y="832"/>
                </a:lnTo>
                <a:lnTo>
                  <a:pt x="505" y="843"/>
                </a:lnTo>
                <a:lnTo>
                  <a:pt x="459" y="853"/>
                </a:lnTo>
                <a:lnTo>
                  <a:pt x="413" y="863"/>
                </a:lnTo>
                <a:lnTo>
                  <a:pt x="368" y="872"/>
                </a:lnTo>
                <a:lnTo>
                  <a:pt x="322" y="882"/>
                </a:lnTo>
                <a:lnTo>
                  <a:pt x="276" y="891"/>
                </a:lnTo>
                <a:lnTo>
                  <a:pt x="230" y="901"/>
                </a:lnTo>
                <a:lnTo>
                  <a:pt x="185" y="910"/>
                </a:lnTo>
                <a:lnTo>
                  <a:pt x="139" y="919"/>
                </a:lnTo>
                <a:lnTo>
                  <a:pt x="93" y="928"/>
                </a:lnTo>
                <a:lnTo>
                  <a:pt x="46" y="936"/>
                </a:lnTo>
                <a:lnTo>
                  <a:pt x="0" y="946"/>
                </a:lnTo>
                <a:lnTo>
                  <a:pt x="47" y="1201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" name="Freeform 55"/>
          <p:cNvSpPr>
            <a:spLocks/>
          </p:cNvSpPr>
          <p:nvPr/>
        </p:nvSpPr>
        <p:spPr bwMode="auto">
          <a:xfrm>
            <a:off x="4422632" y="3293309"/>
            <a:ext cx="131763" cy="131763"/>
          </a:xfrm>
          <a:custGeom>
            <a:avLst/>
            <a:gdLst>
              <a:gd name="T0" fmla="*/ 1587 w 1587"/>
              <a:gd name="T1" fmla="*/ 1586 h 1586"/>
              <a:gd name="T2" fmla="*/ 0 w 1587"/>
              <a:gd name="T3" fmla="*/ 1057 h 1586"/>
              <a:gd name="T4" fmla="*/ 1296 w 1587"/>
              <a:gd name="T5" fmla="*/ 0 h 1586"/>
              <a:gd name="T6" fmla="*/ 1587 w 1587"/>
              <a:gd name="T7" fmla="*/ 158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" h="1586">
                <a:moveTo>
                  <a:pt x="1587" y="1586"/>
                </a:moveTo>
                <a:lnTo>
                  <a:pt x="0" y="1057"/>
                </a:lnTo>
                <a:lnTo>
                  <a:pt x="1296" y="0"/>
                </a:lnTo>
                <a:lnTo>
                  <a:pt x="1587" y="1586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5" name="Freeform 56"/>
          <p:cNvSpPr>
            <a:spLocks/>
          </p:cNvSpPr>
          <p:nvPr/>
        </p:nvSpPr>
        <p:spPr bwMode="auto">
          <a:xfrm>
            <a:off x="4073381" y="2821822"/>
            <a:ext cx="255588" cy="115887"/>
          </a:xfrm>
          <a:custGeom>
            <a:avLst/>
            <a:gdLst>
              <a:gd name="T0" fmla="*/ 2979 w 3068"/>
              <a:gd name="T1" fmla="*/ 9 h 1386"/>
              <a:gd name="T2" fmla="*/ 2863 w 3068"/>
              <a:gd name="T3" fmla="*/ 2 h 1386"/>
              <a:gd name="T4" fmla="*/ 2748 w 3068"/>
              <a:gd name="T5" fmla="*/ 0 h 1386"/>
              <a:gd name="T6" fmla="*/ 2633 w 3068"/>
              <a:gd name="T7" fmla="*/ 1 h 1386"/>
              <a:gd name="T8" fmla="*/ 2522 w 3068"/>
              <a:gd name="T9" fmla="*/ 5 h 1386"/>
              <a:gd name="T10" fmla="*/ 2412 w 3068"/>
              <a:gd name="T11" fmla="*/ 14 h 1386"/>
              <a:gd name="T12" fmla="*/ 2303 w 3068"/>
              <a:gd name="T13" fmla="*/ 27 h 1386"/>
              <a:gd name="T14" fmla="*/ 2195 w 3068"/>
              <a:gd name="T15" fmla="*/ 42 h 1386"/>
              <a:gd name="T16" fmla="*/ 2089 w 3068"/>
              <a:gd name="T17" fmla="*/ 61 h 1386"/>
              <a:gd name="T18" fmla="*/ 1985 w 3068"/>
              <a:gd name="T19" fmla="*/ 84 h 1386"/>
              <a:gd name="T20" fmla="*/ 1883 w 3068"/>
              <a:gd name="T21" fmla="*/ 109 h 1386"/>
              <a:gd name="T22" fmla="*/ 1782 w 3068"/>
              <a:gd name="T23" fmla="*/ 138 h 1386"/>
              <a:gd name="T24" fmla="*/ 1682 w 3068"/>
              <a:gd name="T25" fmla="*/ 169 h 1386"/>
              <a:gd name="T26" fmla="*/ 1583 w 3068"/>
              <a:gd name="T27" fmla="*/ 204 h 1386"/>
              <a:gd name="T28" fmla="*/ 1487 w 3068"/>
              <a:gd name="T29" fmla="*/ 241 h 1386"/>
              <a:gd name="T30" fmla="*/ 1391 w 3068"/>
              <a:gd name="T31" fmla="*/ 281 h 1386"/>
              <a:gd name="T32" fmla="*/ 1296 w 3068"/>
              <a:gd name="T33" fmla="*/ 324 h 1386"/>
              <a:gd name="T34" fmla="*/ 1204 w 3068"/>
              <a:gd name="T35" fmla="*/ 367 h 1386"/>
              <a:gd name="T36" fmla="*/ 1113 w 3068"/>
              <a:gd name="T37" fmla="*/ 414 h 1386"/>
              <a:gd name="T38" fmla="*/ 1022 w 3068"/>
              <a:gd name="T39" fmla="*/ 463 h 1386"/>
              <a:gd name="T40" fmla="*/ 933 w 3068"/>
              <a:gd name="T41" fmla="*/ 514 h 1386"/>
              <a:gd name="T42" fmla="*/ 845 w 3068"/>
              <a:gd name="T43" fmla="*/ 566 h 1386"/>
              <a:gd name="T44" fmla="*/ 757 w 3068"/>
              <a:gd name="T45" fmla="*/ 621 h 1386"/>
              <a:gd name="T46" fmla="*/ 672 w 3068"/>
              <a:gd name="T47" fmla="*/ 677 h 1386"/>
              <a:gd name="T48" fmla="*/ 587 w 3068"/>
              <a:gd name="T49" fmla="*/ 735 h 1386"/>
              <a:gd name="T50" fmla="*/ 503 w 3068"/>
              <a:gd name="T51" fmla="*/ 794 h 1386"/>
              <a:gd name="T52" fmla="*/ 421 w 3068"/>
              <a:gd name="T53" fmla="*/ 854 h 1386"/>
              <a:gd name="T54" fmla="*/ 339 w 3068"/>
              <a:gd name="T55" fmla="*/ 915 h 1386"/>
              <a:gd name="T56" fmla="*/ 198 w 3068"/>
              <a:gd name="T57" fmla="*/ 1025 h 1386"/>
              <a:gd name="T58" fmla="*/ 39 w 3068"/>
              <a:gd name="T59" fmla="*/ 1155 h 1386"/>
              <a:gd name="T60" fmla="*/ 244 w 3068"/>
              <a:gd name="T61" fmla="*/ 1323 h 1386"/>
              <a:gd name="T62" fmla="*/ 399 w 3068"/>
              <a:gd name="T63" fmla="*/ 1198 h 1386"/>
              <a:gd name="T64" fmla="*/ 516 w 3068"/>
              <a:gd name="T65" fmla="*/ 1107 h 1386"/>
              <a:gd name="T66" fmla="*/ 595 w 3068"/>
              <a:gd name="T67" fmla="*/ 1049 h 1386"/>
              <a:gd name="T68" fmla="*/ 675 w 3068"/>
              <a:gd name="T69" fmla="*/ 991 h 1386"/>
              <a:gd name="T70" fmla="*/ 755 w 3068"/>
              <a:gd name="T71" fmla="*/ 935 h 1386"/>
              <a:gd name="T72" fmla="*/ 837 w 3068"/>
              <a:gd name="T73" fmla="*/ 879 h 1386"/>
              <a:gd name="T74" fmla="*/ 919 w 3068"/>
              <a:gd name="T75" fmla="*/ 827 h 1386"/>
              <a:gd name="T76" fmla="*/ 1001 w 3068"/>
              <a:gd name="T77" fmla="*/ 775 h 1386"/>
              <a:gd name="T78" fmla="*/ 1085 w 3068"/>
              <a:gd name="T79" fmla="*/ 726 h 1386"/>
              <a:gd name="T80" fmla="*/ 1170 w 3068"/>
              <a:gd name="T81" fmla="*/ 678 h 1386"/>
              <a:gd name="T82" fmla="*/ 1254 w 3068"/>
              <a:gd name="T83" fmla="*/ 634 h 1386"/>
              <a:gd name="T84" fmla="*/ 1341 w 3068"/>
              <a:gd name="T85" fmla="*/ 591 h 1386"/>
              <a:gd name="T86" fmla="*/ 1428 w 3068"/>
              <a:gd name="T87" fmla="*/ 549 h 1386"/>
              <a:gd name="T88" fmla="*/ 1517 w 3068"/>
              <a:gd name="T89" fmla="*/ 510 h 1386"/>
              <a:gd name="T90" fmla="*/ 1606 w 3068"/>
              <a:gd name="T91" fmla="*/ 474 h 1386"/>
              <a:gd name="T92" fmla="*/ 1695 w 3068"/>
              <a:gd name="T93" fmla="*/ 441 h 1386"/>
              <a:gd name="T94" fmla="*/ 1787 w 3068"/>
              <a:gd name="T95" fmla="*/ 409 h 1386"/>
              <a:gd name="T96" fmla="*/ 1880 w 3068"/>
              <a:gd name="T97" fmla="*/ 381 h 1386"/>
              <a:gd name="T98" fmla="*/ 1974 w 3068"/>
              <a:gd name="T99" fmla="*/ 355 h 1386"/>
              <a:gd name="T100" fmla="*/ 2069 w 3068"/>
              <a:gd name="T101" fmla="*/ 332 h 1386"/>
              <a:gd name="T102" fmla="*/ 2165 w 3068"/>
              <a:gd name="T103" fmla="*/ 312 h 1386"/>
              <a:gd name="T104" fmla="*/ 2262 w 3068"/>
              <a:gd name="T105" fmla="*/ 295 h 1386"/>
              <a:gd name="T106" fmla="*/ 2361 w 3068"/>
              <a:gd name="T107" fmla="*/ 282 h 1386"/>
              <a:gd name="T108" fmla="*/ 2462 w 3068"/>
              <a:gd name="T109" fmla="*/ 271 h 1386"/>
              <a:gd name="T110" fmla="*/ 2563 w 3068"/>
              <a:gd name="T111" fmla="*/ 264 h 1386"/>
              <a:gd name="T112" fmla="*/ 2667 w 3068"/>
              <a:gd name="T113" fmla="*/ 260 h 1386"/>
              <a:gd name="T114" fmla="*/ 2772 w 3068"/>
              <a:gd name="T115" fmla="*/ 260 h 1386"/>
              <a:gd name="T116" fmla="*/ 2878 w 3068"/>
              <a:gd name="T117" fmla="*/ 264 h 1386"/>
              <a:gd name="T118" fmla="*/ 2988 w 3068"/>
              <a:gd name="T119" fmla="*/ 271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68" h="1386">
                <a:moveTo>
                  <a:pt x="3068" y="17"/>
                </a:moveTo>
                <a:lnTo>
                  <a:pt x="3039" y="14"/>
                </a:lnTo>
                <a:lnTo>
                  <a:pt x="3009" y="12"/>
                </a:lnTo>
                <a:lnTo>
                  <a:pt x="2979" y="9"/>
                </a:lnTo>
                <a:lnTo>
                  <a:pt x="2950" y="7"/>
                </a:lnTo>
                <a:lnTo>
                  <a:pt x="2921" y="5"/>
                </a:lnTo>
                <a:lnTo>
                  <a:pt x="2892" y="4"/>
                </a:lnTo>
                <a:lnTo>
                  <a:pt x="2863" y="2"/>
                </a:lnTo>
                <a:lnTo>
                  <a:pt x="2833" y="1"/>
                </a:lnTo>
                <a:lnTo>
                  <a:pt x="2805" y="1"/>
                </a:lnTo>
                <a:lnTo>
                  <a:pt x="2776" y="0"/>
                </a:lnTo>
                <a:lnTo>
                  <a:pt x="2748" y="0"/>
                </a:lnTo>
                <a:lnTo>
                  <a:pt x="2719" y="0"/>
                </a:lnTo>
                <a:lnTo>
                  <a:pt x="2691" y="0"/>
                </a:lnTo>
                <a:lnTo>
                  <a:pt x="2662" y="0"/>
                </a:lnTo>
                <a:lnTo>
                  <a:pt x="2633" y="1"/>
                </a:lnTo>
                <a:lnTo>
                  <a:pt x="2606" y="2"/>
                </a:lnTo>
                <a:lnTo>
                  <a:pt x="2578" y="3"/>
                </a:lnTo>
                <a:lnTo>
                  <a:pt x="2550" y="4"/>
                </a:lnTo>
                <a:lnTo>
                  <a:pt x="2522" y="5"/>
                </a:lnTo>
                <a:lnTo>
                  <a:pt x="2495" y="7"/>
                </a:lnTo>
                <a:lnTo>
                  <a:pt x="2466" y="9"/>
                </a:lnTo>
                <a:lnTo>
                  <a:pt x="2439" y="11"/>
                </a:lnTo>
                <a:lnTo>
                  <a:pt x="2412" y="14"/>
                </a:lnTo>
                <a:lnTo>
                  <a:pt x="2384" y="17"/>
                </a:lnTo>
                <a:lnTo>
                  <a:pt x="2357" y="20"/>
                </a:lnTo>
                <a:lnTo>
                  <a:pt x="2330" y="24"/>
                </a:lnTo>
                <a:lnTo>
                  <a:pt x="2303" y="27"/>
                </a:lnTo>
                <a:lnTo>
                  <a:pt x="2276" y="30"/>
                </a:lnTo>
                <a:lnTo>
                  <a:pt x="2249" y="34"/>
                </a:lnTo>
                <a:lnTo>
                  <a:pt x="2222" y="38"/>
                </a:lnTo>
                <a:lnTo>
                  <a:pt x="2195" y="42"/>
                </a:lnTo>
                <a:lnTo>
                  <a:pt x="2169" y="47"/>
                </a:lnTo>
                <a:lnTo>
                  <a:pt x="2142" y="51"/>
                </a:lnTo>
                <a:lnTo>
                  <a:pt x="2116" y="56"/>
                </a:lnTo>
                <a:lnTo>
                  <a:pt x="2089" y="61"/>
                </a:lnTo>
                <a:lnTo>
                  <a:pt x="2064" y="66"/>
                </a:lnTo>
                <a:lnTo>
                  <a:pt x="2037" y="73"/>
                </a:lnTo>
                <a:lnTo>
                  <a:pt x="2012" y="78"/>
                </a:lnTo>
                <a:lnTo>
                  <a:pt x="1985" y="84"/>
                </a:lnTo>
                <a:lnTo>
                  <a:pt x="1960" y="90"/>
                </a:lnTo>
                <a:lnTo>
                  <a:pt x="1934" y="96"/>
                </a:lnTo>
                <a:lnTo>
                  <a:pt x="1909" y="103"/>
                </a:lnTo>
                <a:lnTo>
                  <a:pt x="1883" y="109"/>
                </a:lnTo>
                <a:lnTo>
                  <a:pt x="1858" y="116"/>
                </a:lnTo>
                <a:lnTo>
                  <a:pt x="1832" y="124"/>
                </a:lnTo>
                <a:lnTo>
                  <a:pt x="1807" y="131"/>
                </a:lnTo>
                <a:lnTo>
                  <a:pt x="1782" y="138"/>
                </a:lnTo>
                <a:lnTo>
                  <a:pt x="1757" y="146"/>
                </a:lnTo>
                <a:lnTo>
                  <a:pt x="1731" y="154"/>
                </a:lnTo>
                <a:lnTo>
                  <a:pt x="1707" y="161"/>
                </a:lnTo>
                <a:lnTo>
                  <a:pt x="1682" y="169"/>
                </a:lnTo>
                <a:lnTo>
                  <a:pt x="1658" y="179"/>
                </a:lnTo>
                <a:lnTo>
                  <a:pt x="1632" y="187"/>
                </a:lnTo>
                <a:lnTo>
                  <a:pt x="1608" y="195"/>
                </a:lnTo>
                <a:lnTo>
                  <a:pt x="1583" y="204"/>
                </a:lnTo>
                <a:lnTo>
                  <a:pt x="1559" y="213"/>
                </a:lnTo>
                <a:lnTo>
                  <a:pt x="1535" y="223"/>
                </a:lnTo>
                <a:lnTo>
                  <a:pt x="1511" y="232"/>
                </a:lnTo>
                <a:lnTo>
                  <a:pt x="1487" y="241"/>
                </a:lnTo>
                <a:lnTo>
                  <a:pt x="1463" y="251"/>
                </a:lnTo>
                <a:lnTo>
                  <a:pt x="1438" y="261"/>
                </a:lnTo>
                <a:lnTo>
                  <a:pt x="1415" y="270"/>
                </a:lnTo>
                <a:lnTo>
                  <a:pt x="1391" y="281"/>
                </a:lnTo>
                <a:lnTo>
                  <a:pt x="1368" y="292"/>
                </a:lnTo>
                <a:lnTo>
                  <a:pt x="1344" y="302"/>
                </a:lnTo>
                <a:lnTo>
                  <a:pt x="1321" y="312"/>
                </a:lnTo>
                <a:lnTo>
                  <a:pt x="1296" y="324"/>
                </a:lnTo>
                <a:lnTo>
                  <a:pt x="1274" y="334"/>
                </a:lnTo>
                <a:lnTo>
                  <a:pt x="1250" y="345"/>
                </a:lnTo>
                <a:lnTo>
                  <a:pt x="1227" y="356"/>
                </a:lnTo>
                <a:lnTo>
                  <a:pt x="1204" y="367"/>
                </a:lnTo>
                <a:lnTo>
                  <a:pt x="1181" y="380"/>
                </a:lnTo>
                <a:lnTo>
                  <a:pt x="1158" y="391"/>
                </a:lnTo>
                <a:lnTo>
                  <a:pt x="1135" y="402"/>
                </a:lnTo>
                <a:lnTo>
                  <a:pt x="1113" y="414"/>
                </a:lnTo>
                <a:lnTo>
                  <a:pt x="1090" y="427"/>
                </a:lnTo>
                <a:lnTo>
                  <a:pt x="1067" y="439"/>
                </a:lnTo>
                <a:lnTo>
                  <a:pt x="1044" y="451"/>
                </a:lnTo>
                <a:lnTo>
                  <a:pt x="1022" y="463"/>
                </a:lnTo>
                <a:lnTo>
                  <a:pt x="999" y="475"/>
                </a:lnTo>
                <a:lnTo>
                  <a:pt x="977" y="489"/>
                </a:lnTo>
                <a:lnTo>
                  <a:pt x="955" y="501"/>
                </a:lnTo>
                <a:lnTo>
                  <a:pt x="933" y="514"/>
                </a:lnTo>
                <a:lnTo>
                  <a:pt x="910" y="526"/>
                </a:lnTo>
                <a:lnTo>
                  <a:pt x="888" y="540"/>
                </a:lnTo>
                <a:lnTo>
                  <a:pt x="867" y="553"/>
                </a:lnTo>
                <a:lnTo>
                  <a:pt x="845" y="566"/>
                </a:lnTo>
                <a:lnTo>
                  <a:pt x="823" y="580"/>
                </a:lnTo>
                <a:lnTo>
                  <a:pt x="801" y="594"/>
                </a:lnTo>
                <a:lnTo>
                  <a:pt x="780" y="607"/>
                </a:lnTo>
                <a:lnTo>
                  <a:pt x="757" y="621"/>
                </a:lnTo>
                <a:lnTo>
                  <a:pt x="736" y="635"/>
                </a:lnTo>
                <a:lnTo>
                  <a:pt x="714" y="649"/>
                </a:lnTo>
                <a:lnTo>
                  <a:pt x="693" y="663"/>
                </a:lnTo>
                <a:lnTo>
                  <a:pt x="672" y="677"/>
                </a:lnTo>
                <a:lnTo>
                  <a:pt x="651" y="691"/>
                </a:lnTo>
                <a:lnTo>
                  <a:pt x="630" y="706"/>
                </a:lnTo>
                <a:lnTo>
                  <a:pt x="608" y="720"/>
                </a:lnTo>
                <a:lnTo>
                  <a:pt x="587" y="735"/>
                </a:lnTo>
                <a:lnTo>
                  <a:pt x="566" y="749"/>
                </a:lnTo>
                <a:lnTo>
                  <a:pt x="545" y="764"/>
                </a:lnTo>
                <a:lnTo>
                  <a:pt x="525" y="778"/>
                </a:lnTo>
                <a:lnTo>
                  <a:pt x="503" y="794"/>
                </a:lnTo>
                <a:lnTo>
                  <a:pt x="483" y="808"/>
                </a:lnTo>
                <a:lnTo>
                  <a:pt x="462" y="823"/>
                </a:lnTo>
                <a:lnTo>
                  <a:pt x="441" y="839"/>
                </a:lnTo>
                <a:lnTo>
                  <a:pt x="421" y="854"/>
                </a:lnTo>
                <a:lnTo>
                  <a:pt x="400" y="869"/>
                </a:lnTo>
                <a:lnTo>
                  <a:pt x="380" y="885"/>
                </a:lnTo>
                <a:lnTo>
                  <a:pt x="359" y="900"/>
                </a:lnTo>
                <a:lnTo>
                  <a:pt x="339" y="915"/>
                </a:lnTo>
                <a:lnTo>
                  <a:pt x="318" y="931"/>
                </a:lnTo>
                <a:lnTo>
                  <a:pt x="278" y="962"/>
                </a:lnTo>
                <a:lnTo>
                  <a:pt x="238" y="994"/>
                </a:lnTo>
                <a:lnTo>
                  <a:pt x="198" y="1025"/>
                </a:lnTo>
                <a:lnTo>
                  <a:pt x="157" y="1058"/>
                </a:lnTo>
                <a:lnTo>
                  <a:pt x="117" y="1090"/>
                </a:lnTo>
                <a:lnTo>
                  <a:pt x="79" y="1122"/>
                </a:lnTo>
                <a:lnTo>
                  <a:pt x="39" y="1155"/>
                </a:lnTo>
                <a:lnTo>
                  <a:pt x="0" y="1187"/>
                </a:lnTo>
                <a:lnTo>
                  <a:pt x="167" y="1386"/>
                </a:lnTo>
                <a:lnTo>
                  <a:pt x="206" y="1355"/>
                </a:lnTo>
                <a:lnTo>
                  <a:pt x="244" y="1323"/>
                </a:lnTo>
                <a:lnTo>
                  <a:pt x="283" y="1292"/>
                </a:lnTo>
                <a:lnTo>
                  <a:pt x="322" y="1260"/>
                </a:lnTo>
                <a:lnTo>
                  <a:pt x="360" y="1229"/>
                </a:lnTo>
                <a:lnTo>
                  <a:pt x="399" y="1198"/>
                </a:lnTo>
                <a:lnTo>
                  <a:pt x="438" y="1167"/>
                </a:lnTo>
                <a:lnTo>
                  <a:pt x="478" y="1138"/>
                </a:lnTo>
                <a:lnTo>
                  <a:pt x="496" y="1122"/>
                </a:lnTo>
                <a:lnTo>
                  <a:pt x="516" y="1107"/>
                </a:lnTo>
                <a:lnTo>
                  <a:pt x="536" y="1093"/>
                </a:lnTo>
                <a:lnTo>
                  <a:pt x="555" y="1077"/>
                </a:lnTo>
                <a:lnTo>
                  <a:pt x="576" y="1063"/>
                </a:lnTo>
                <a:lnTo>
                  <a:pt x="595" y="1049"/>
                </a:lnTo>
                <a:lnTo>
                  <a:pt x="615" y="1033"/>
                </a:lnTo>
                <a:lnTo>
                  <a:pt x="635" y="1019"/>
                </a:lnTo>
                <a:lnTo>
                  <a:pt x="655" y="1005"/>
                </a:lnTo>
                <a:lnTo>
                  <a:pt x="675" y="991"/>
                </a:lnTo>
                <a:lnTo>
                  <a:pt x="695" y="976"/>
                </a:lnTo>
                <a:lnTo>
                  <a:pt x="716" y="962"/>
                </a:lnTo>
                <a:lnTo>
                  <a:pt x="736" y="949"/>
                </a:lnTo>
                <a:lnTo>
                  <a:pt x="755" y="935"/>
                </a:lnTo>
                <a:lnTo>
                  <a:pt x="776" y="920"/>
                </a:lnTo>
                <a:lnTo>
                  <a:pt x="796" y="907"/>
                </a:lnTo>
                <a:lnTo>
                  <a:pt x="817" y="894"/>
                </a:lnTo>
                <a:lnTo>
                  <a:pt x="837" y="879"/>
                </a:lnTo>
                <a:lnTo>
                  <a:pt x="857" y="866"/>
                </a:lnTo>
                <a:lnTo>
                  <a:pt x="878" y="853"/>
                </a:lnTo>
                <a:lnTo>
                  <a:pt x="898" y="840"/>
                </a:lnTo>
                <a:lnTo>
                  <a:pt x="919" y="827"/>
                </a:lnTo>
                <a:lnTo>
                  <a:pt x="939" y="814"/>
                </a:lnTo>
                <a:lnTo>
                  <a:pt x="960" y="801"/>
                </a:lnTo>
                <a:lnTo>
                  <a:pt x="981" y="789"/>
                </a:lnTo>
                <a:lnTo>
                  <a:pt x="1001" y="775"/>
                </a:lnTo>
                <a:lnTo>
                  <a:pt x="1023" y="763"/>
                </a:lnTo>
                <a:lnTo>
                  <a:pt x="1043" y="751"/>
                </a:lnTo>
                <a:lnTo>
                  <a:pt x="1064" y="739"/>
                </a:lnTo>
                <a:lnTo>
                  <a:pt x="1085" y="726"/>
                </a:lnTo>
                <a:lnTo>
                  <a:pt x="1106" y="714"/>
                </a:lnTo>
                <a:lnTo>
                  <a:pt x="1127" y="702"/>
                </a:lnTo>
                <a:lnTo>
                  <a:pt x="1148" y="691"/>
                </a:lnTo>
                <a:lnTo>
                  <a:pt x="1170" y="678"/>
                </a:lnTo>
                <a:lnTo>
                  <a:pt x="1191" y="667"/>
                </a:lnTo>
                <a:lnTo>
                  <a:pt x="1213" y="656"/>
                </a:lnTo>
                <a:lnTo>
                  <a:pt x="1233" y="645"/>
                </a:lnTo>
                <a:lnTo>
                  <a:pt x="1254" y="634"/>
                </a:lnTo>
                <a:lnTo>
                  <a:pt x="1276" y="622"/>
                </a:lnTo>
                <a:lnTo>
                  <a:pt x="1298" y="611"/>
                </a:lnTo>
                <a:lnTo>
                  <a:pt x="1319" y="601"/>
                </a:lnTo>
                <a:lnTo>
                  <a:pt x="1341" y="591"/>
                </a:lnTo>
                <a:lnTo>
                  <a:pt x="1363" y="580"/>
                </a:lnTo>
                <a:lnTo>
                  <a:pt x="1384" y="569"/>
                </a:lnTo>
                <a:lnTo>
                  <a:pt x="1407" y="559"/>
                </a:lnTo>
                <a:lnTo>
                  <a:pt x="1428" y="549"/>
                </a:lnTo>
                <a:lnTo>
                  <a:pt x="1450" y="540"/>
                </a:lnTo>
                <a:lnTo>
                  <a:pt x="1472" y="530"/>
                </a:lnTo>
                <a:lnTo>
                  <a:pt x="1494" y="520"/>
                </a:lnTo>
                <a:lnTo>
                  <a:pt x="1517" y="510"/>
                </a:lnTo>
                <a:lnTo>
                  <a:pt x="1538" y="501"/>
                </a:lnTo>
                <a:lnTo>
                  <a:pt x="1561" y="492"/>
                </a:lnTo>
                <a:lnTo>
                  <a:pt x="1583" y="483"/>
                </a:lnTo>
                <a:lnTo>
                  <a:pt x="1606" y="474"/>
                </a:lnTo>
                <a:lnTo>
                  <a:pt x="1628" y="465"/>
                </a:lnTo>
                <a:lnTo>
                  <a:pt x="1650" y="457"/>
                </a:lnTo>
                <a:lnTo>
                  <a:pt x="1673" y="449"/>
                </a:lnTo>
                <a:lnTo>
                  <a:pt x="1695" y="441"/>
                </a:lnTo>
                <a:lnTo>
                  <a:pt x="1719" y="433"/>
                </a:lnTo>
                <a:lnTo>
                  <a:pt x="1741" y="424"/>
                </a:lnTo>
                <a:lnTo>
                  <a:pt x="1765" y="416"/>
                </a:lnTo>
                <a:lnTo>
                  <a:pt x="1787" y="409"/>
                </a:lnTo>
                <a:lnTo>
                  <a:pt x="1811" y="402"/>
                </a:lnTo>
                <a:lnTo>
                  <a:pt x="1833" y="395"/>
                </a:lnTo>
                <a:lnTo>
                  <a:pt x="1857" y="388"/>
                </a:lnTo>
                <a:lnTo>
                  <a:pt x="1880" y="381"/>
                </a:lnTo>
                <a:lnTo>
                  <a:pt x="1903" y="373"/>
                </a:lnTo>
                <a:lnTo>
                  <a:pt x="1926" y="367"/>
                </a:lnTo>
                <a:lnTo>
                  <a:pt x="1950" y="361"/>
                </a:lnTo>
                <a:lnTo>
                  <a:pt x="1974" y="355"/>
                </a:lnTo>
                <a:lnTo>
                  <a:pt x="1997" y="349"/>
                </a:lnTo>
                <a:lnTo>
                  <a:pt x="2021" y="343"/>
                </a:lnTo>
                <a:lnTo>
                  <a:pt x="2044" y="338"/>
                </a:lnTo>
                <a:lnTo>
                  <a:pt x="2069" y="332"/>
                </a:lnTo>
                <a:lnTo>
                  <a:pt x="2092" y="327"/>
                </a:lnTo>
                <a:lnTo>
                  <a:pt x="2116" y="321"/>
                </a:lnTo>
                <a:lnTo>
                  <a:pt x="2140" y="316"/>
                </a:lnTo>
                <a:lnTo>
                  <a:pt x="2165" y="312"/>
                </a:lnTo>
                <a:lnTo>
                  <a:pt x="2189" y="307"/>
                </a:lnTo>
                <a:lnTo>
                  <a:pt x="2213" y="303"/>
                </a:lnTo>
                <a:lnTo>
                  <a:pt x="2237" y="299"/>
                </a:lnTo>
                <a:lnTo>
                  <a:pt x="2262" y="295"/>
                </a:lnTo>
                <a:lnTo>
                  <a:pt x="2286" y="292"/>
                </a:lnTo>
                <a:lnTo>
                  <a:pt x="2311" y="288"/>
                </a:lnTo>
                <a:lnTo>
                  <a:pt x="2336" y="285"/>
                </a:lnTo>
                <a:lnTo>
                  <a:pt x="2361" y="282"/>
                </a:lnTo>
                <a:lnTo>
                  <a:pt x="2386" y="279"/>
                </a:lnTo>
                <a:lnTo>
                  <a:pt x="2411" y="276"/>
                </a:lnTo>
                <a:lnTo>
                  <a:pt x="2436" y="274"/>
                </a:lnTo>
                <a:lnTo>
                  <a:pt x="2462" y="271"/>
                </a:lnTo>
                <a:lnTo>
                  <a:pt x="2487" y="268"/>
                </a:lnTo>
                <a:lnTo>
                  <a:pt x="2512" y="267"/>
                </a:lnTo>
                <a:lnTo>
                  <a:pt x="2537" y="265"/>
                </a:lnTo>
                <a:lnTo>
                  <a:pt x="2563" y="264"/>
                </a:lnTo>
                <a:lnTo>
                  <a:pt x="2589" y="262"/>
                </a:lnTo>
                <a:lnTo>
                  <a:pt x="2615" y="261"/>
                </a:lnTo>
                <a:lnTo>
                  <a:pt x="2641" y="261"/>
                </a:lnTo>
                <a:lnTo>
                  <a:pt x="2667" y="260"/>
                </a:lnTo>
                <a:lnTo>
                  <a:pt x="2693" y="260"/>
                </a:lnTo>
                <a:lnTo>
                  <a:pt x="2719" y="260"/>
                </a:lnTo>
                <a:lnTo>
                  <a:pt x="2746" y="260"/>
                </a:lnTo>
                <a:lnTo>
                  <a:pt x="2772" y="260"/>
                </a:lnTo>
                <a:lnTo>
                  <a:pt x="2799" y="261"/>
                </a:lnTo>
                <a:lnTo>
                  <a:pt x="2825" y="261"/>
                </a:lnTo>
                <a:lnTo>
                  <a:pt x="2852" y="262"/>
                </a:lnTo>
                <a:lnTo>
                  <a:pt x="2878" y="264"/>
                </a:lnTo>
                <a:lnTo>
                  <a:pt x="2906" y="265"/>
                </a:lnTo>
                <a:lnTo>
                  <a:pt x="2932" y="267"/>
                </a:lnTo>
                <a:lnTo>
                  <a:pt x="2960" y="269"/>
                </a:lnTo>
                <a:lnTo>
                  <a:pt x="2988" y="271"/>
                </a:lnTo>
                <a:lnTo>
                  <a:pt x="3014" y="274"/>
                </a:lnTo>
                <a:lnTo>
                  <a:pt x="3042" y="277"/>
                </a:lnTo>
                <a:lnTo>
                  <a:pt x="3068" y="17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6" name="Freeform 57"/>
          <p:cNvSpPr>
            <a:spLocks/>
          </p:cNvSpPr>
          <p:nvPr/>
        </p:nvSpPr>
        <p:spPr bwMode="auto">
          <a:xfrm>
            <a:off x="4311506" y="2766258"/>
            <a:ext cx="128588" cy="133350"/>
          </a:xfrm>
          <a:custGeom>
            <a:avLst/>
            <a:gdLst>
              <a:gd name="T0" fmla="*/ 164 w 1541"/>
              <a:gd name="T1" fmla="*/ 0 h 1604"/>
              <a:gd name="T2" fmla="*/ 1541 w 1541"/>
              <a:gd name="T3" fmla="*/ 951 h 1604"/>
              <a:gd name="T4" fmla="*/ 0 w 1541"/>
              <a:gd name="T5" fmla="*/ 1604 h 1604"/>
              <a:gd name="T6" fmla="*/ 164 w 1541"/>
              <a:gd name="T7" fmla="*/ 0 h 1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1" h="1604">
                <a:moveTo>
                  <a:pt x="164" y="0"/>
                </a:moveTo>
                <a:lnTo>
                  <a:pt x="1541" y="951"/>
                </a:lnTo>
                <a:lnTo>
                  <a:pt x="0" y="1604"/>
                </a:lnTo>
                <a:lnTo>
                  <a:pt x="164" y="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4363" name="Group 69"/>
          <p:cNvGrpSpPr>
            <a:grpSpLocks/>
          </p:cNvGrpSpPr>
          <p:nvPr/>
        </p:nvGrpSpPr>
        <p:grpSpPr bwMode="auto">
          <a:xfrm>
            <a:off x="4241657" y="3815597"/>
            <a:ext cx="206375" cy="314325"/>
            <a:chOff x="2276475" y="4706938"/>
            <a:chExt cx="206375" cy="314325"/>
          </a:xfrm>
        </p:grpSpPr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276475" y="4706938"/>
              <a:ext cx="127000" cy="252412"/>
            </a:xfrm>
            <a:custGeom>
              <a:avLst/>
              <a:gdLst>
                <a:gd name="T0" fmla="*/ 1446 w 1510"/>
                <a:gd name="T1" fmla="*/ 2762 h 3017"/>
                <a:gd name="T2" fmla="*/ 1366 w 1510"/>
                <a:gd name="T3" fmla="*/ 2691 h 3017"/>
                <a:gd name="T4" fmla="*/ 1288 w 1510"/>
                <a:gd name="T5" fmla="*/ 2618 h 3017"/>
                <a:gd name="T6" fmla="*/ 1215 w 1510"/>
                <a:gd name="T7" fmla="*/ 2543 h 3017"/>
                <a:gd name="T8" fmla="*/ 1145 w 1510"/>
                <a:gd name="T9" fmla="*/ 2467 h 3017"/>
                <a:gd name="T10" fmla="*/ 1079 w 1510"/>
                <a:gd name="T11" fmla="*/ 2390 h 3017"/>
                <a:gd name="T12" fmla="*/ 1016 w 1510"/>
                <a:gd name="T13" fmla="*/ 2312 h 3017"/>
                <a:gd name="T14" fmla="*/ 956 w 1510"/>
                <a:gd name="T15" fmla="*/ 2231 h 3017"/>
                <a:gd name="T16" fmla="*/ 900 w 1510"/>
                <a:gd name="T17" fmla="*/ 2150 h 3017"/>
                <a:gd name="T18" fmla="*/ 847 w 1510"/>
                <a:gd name="T19" fmla="*/ 2068 h 3017"/>
                <a:gd name="T20" fmla="*/ 796 w 1510"/>
                <a:gd name="T21" fmla="*/ 1984 h 3017"/>
                <a:gd name="T22" fmla="*/ 749 w 1510"/>
                <a:gd name="T23" fmla="*/ 1899 h 3017"/>
                <a:gd name="T24" fmla="*/ 704 w 1510"/>
                <a:gd name="T25" fmla="*/ 1814 h 3017"/>
                <a:gd name="T26" fmla="*/ 662 w 1510"/>
                <a:gd name="T27" fmla="*/ 1727 h 3017"/>
                <a:gd name="T28" fmla="*/ 624 w 1510"/>
                <a:gd name="T29" fmla="*/ 1639 h 3017"/>
                <a:gd name="T30" fmla="*/ 586 w 1510"/>
                <a:gd name="T31" fmla="*/ 1550 h 3017"/>
                <a:gd name="T32" fmla="*/ 552 w 1510"/>
                <a:gd name="T33" fmla="*/ 1460 h 3017"/>
                <a:gd name="T34" fmla="*/ 519 w 1510"/>
                <a:gd name="T35" fmla="*/ 1369 h 3017"/>
                <a:gd name="T36" fmla="*/ 490 w 1510"/>
                <a:gd name="T37" fmla="*/ 1277 h 3017"/>
                <a:gd name="T38" fmla="*/ 462 w 1510"/>
                <a:gd name="T39" fmla="*/ 1185 h 3017"/>
                <a:gd name="T40" fmla="*/ 436 w 1510"/>
                <a:gd name="T41" fmla="*/ 1092 h 3017"/>
                <a:gd name="T42" fmla="*/ 412 w 1510"/>
                <a:gd name="T43" fmla="*/ 998 h 3017"/>
                <a:gd name="T44" fmla="*/ 391 w 1510"/>
                <a:gd name="T45" fmla="*/ 903 h 3017"/>
                <a:gd name="T46" fmla="*/ 370 w 1510"/>
                <a:gd name="T47" fmla="*/ 807 h 3017"/>
                <a:gd name="T48" fmla="*/ 352 w 1510"/>
                <a:gd name="T49" fmla="*/ 711 h 3017"/>
                <a:gd name="T50" fmla="*/ 335 w 1510"/>
                <a:gd name="T51" fmla="*/ 614 h 3017"/>
                <a:gd name="T52" fmla="*/ 319 w 1510"/>
                <a:gd name="T53" fmla="*/ 517 h 3017"/>
                <a:gd name="T54" fmla="*/ 305 w 1510"/>
                <a:gd name="T55" fmla="*/ 419 h 3017"/>
                <a:gd name="T56" fmla="*/ 284 w 1510"/>
                <a:gd name="T57" fmla="*/ 248 h 3017"/>
                <a:gd name="T58" fmla="*/ 264 w 1510"/>
                <a:gd name="T59" fmla="*/ 50 h 3017"/>
                <a:gd name="T60" fmla="*/ 9 w 1510"/>
                <a:gd name="T61" fmla="*/ 124 h 3017"/>
                <a:gd name="T62" fmla="*/ 32 w 1510"/>
                <a:gd name="T63" fmla="*/ 327 h 3017"/>
                <a:gd name="T64" fmla="*/ 51 w 1510"/>
                <a:gd name="T65" fmla="*/ 479 h 3017"/>
                <a:gd name="T66" fmla="*/ 66 w 1510"/>
                <a:gd name="T67" fmla="*/ 581 h 3017"/>
                <a:gd name="T68" fmla="*/ 83 w 1510"/>
                <a:gd name="T69" fmla="*/ 682 h 3017"/>
                <a:gd name="T70" fmla="*/ 100 w 1510"/>
                <a:gd name="T71" fmla="*/ 783 h 3017"/>
                <a:gd name="T72" fmla="*/ 120 w 1510"/>
                <a:gd name="T73" fmla="*/ 883 h 3017"/>
                <a:gd name="T74" fmla="*/ 142 w 1510"/>
                <a:gd name="T75" fmla="*/ 983 h 3017"/>
                <a:gd name="T76" fmla="*/ 165 w 1510"/>
                <a:gd name="T77" fmla="*/ 1083 h 3017"/>
                <a:gd name="T78" fmla="*/ 191 w 1510"/>
                <a:gd name="T79" fmla="*/ 1183 h 3017"/>
                <a:gd name="T80" fmla="*/ 218 w 1510"/>
                <a:gd name="T81" fmla="*/ 1281 h 3017"/>
                <a:gd name="T82" fmla="*/ 249 w 1510"/>
                <a:gd name="T83" fmla="*/ 1379 h 3017"/>
                <a:gd name="T84" fmla="*/ 282 w 1510"/>
                <a:gd name="T85" fmla="*/ 1477 h 3017"/>
                <a:gd name="T86" fmla="*/ 316 w 1510"/>
                <a:gd name="T87" fmla="*/ 1574 h 3017"/>
                <a:gd name="T88" fmla="*/ 354 w 1510"/>
                <a:gd name="T89" fmla="*/ 1671 h 3017"/>
                <a:gd name="T90" fmla="*/ 394 w 1510"/>
                <a:gd name="T91" fmla="*/ 1766 h 3017"/>
                <a:gd name="T92" fmla="*/ 437 w 1510"/>
                <a:gd name="T93" fmla="*/ 1860 h 3017"/>
                <a:gd name="T94" fmla="*/ 484 w 1510"/>
                <a:gd name="T95" fmla="*/ 1953 h 3017"/>
                <a:gd name="T96" fmla="*/ 533 w 1510"/>
                <a:gd name="T97" fmla="*/ 2046 h 3017"/>
                <a:gd name="T98" fmla="*/ 585 w 1510"/>
                <a:gd name="T99" fmla="*/ 2137 h 3017"/>
                <a:gd name="T100" fmla="*/ 640 w 1510"/>
                <a:gd name="T101" fmla="*/ 2228 h 3017"/>
                <a:gd name="T102" fmla="*/ 699 w 1510"/>
                <a:gd name="T103" fmla="*/ 2318 h 3017"/>
                <a:gd name="T104" fmla="*/ 761 w 1510"/>
                <a:gd name="T105" fmla="*/ 2404 h 3017"/>
                <a:gd name="T106" fmla="*/ 827 w 1510"/>
                <a:gd name="T107" fmla="*/ 2491 h 3017"/>
                <a:gd name="T108" fmla="*/ 896 w 1510"/>
                <a:gd name="T109" fmla="*/ 2577 h 3017"/>
                <a:gd name="T110" fmla="*/ 969 w 1510"/>
                <a:gd name="T111" fmla="*/ 2660 h 3017"/>
                <a:gd name="T112" fmla="*/ 1046 w 1510"/>
                <a:gd name="T113" fmla="*/ 2742 h 3017"/>
                <a:gd name="T114" fmla="*/ 1127 w 1510"/>
                <a:gd name="T115" fmla="*/ 2823 h 3017"/>
                <a:gd name="T116" fmla="*/ 1210 w 1510"/>
                <a:gd name="T117" fmla="*/ 2902 h 3017"/>
                <a:gd name="T118" fmla="*/ 1300 w 1510"/>
                <a:gd name="T119" fmla="*/ 2979 h 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10" h="3017">
                  <a:moveTo>
                    <a:pt x="1510" y="2815"/>
                  </a:moveTo>
                  <a:lnTo>
                    <a:pt x="1488" y="2797"/>
                  </a:lnTo>
                  <a:lnTo>
                    <a:pt x="1468" y="2780"/>
                  </a:lnTo>
                  <a:lnTo>
                    <a:pt x="1446" y="2762"/>
                  </a:lnTo>
                  <a:lnTo>
                    <a:pt x="1426" y="2744"/>
                  </a:lnTo>
                  <a:lnTo>
                    <a:pt x="1405" y="2727"/>
                  </a:lnTo>
                  <a:lnTo>
                    <a:pt x="1385" y="2708"/>
                  </a:lnTo>
                  <a:lnTo>
                    <a:pt x="1366" y="2691"/>
                  </a:lnTo>
                  <a:lnTo>
                    <a:pt x="1346" y="2673"/>
                  </a:lnTo>
                  <a:lnTo>
                    <a:pt x="1327" y="2654"/>
                  </a:lnTo>
                  <a:lnTo>
                    <a:pt x="1307" y="2636"/>
                  </a:lnTo>
                  <a:lnTo>
                    <a:pt x="1288" y="2618"/>
                  </a:lnTo>
                  <a:lnTo>
                    <a:pt x="1270" y="2599"/>
                  </a:lnTo>
                  <a:lnTo>
                    <a:pt x="1251" y="2581"/>
                  </a:lnTo>
                  <a:lnTo>
                    <a:pt x="1233" y="2561"/>
                  </a:lnTo>
                  <a:lnTo>
                    <a:pt x="1215" y="2543"/>
                  </a:lnTo>
                  <a:lnTo>
                    <a:pt x="1197" y="2524"/>
                  </a:lnTo>
                  <a:lnTo>
                    <a:pt x="1180" y="2505"/>
                  </a:lnTo>
                  <a:lnTo>
                    <a:pt x="1163" y="2486"/>
                  </a:lnTo>
                  <a:lnTo>
                    <a:pt x="1145" y="2467"/>
                  </a:lnTo>
                  <a:lnTo>
                    <a:pt x="1128" y="2447"/>
                  </a:lnTo>
                  <a:lnTo>
                    <a:pt x="1111" y="2429"/>
                  </a:lnTo>
                  <a:lnTo>
                    <a:pt x="1095" y="2409"/>
                  </a:lnTo>
                  <a:lnTo>
                    <a:pt x="1079" y="2390"/>
                  </a:lnTo>
                  <a:lnTo>
                    <a:pt x="1062" y="2370"/>
                  </a:lnTo>
                  <a:lnTo>
                    <a:pt x="1047" y="2350"/>
                  </a:lnTo>
                  <a:lnTo>
                    <a:pt x="1032" y="2331"/>
                  </a:lnTo>
                  <a:lnTo>
                    <a:pt x="1016" y="2312"/>
                  </a:lnTo>
                  <a:lnTo>
                    <a:pt x="1000" y="2291"/>
                  </a:lnTo>
                  <a:lnTo>
                    <a:pt x="986" y="2272"/>
                  </a:lnTo>
                  <a:lnTo>
                    <a:pt x="971" y="2251"/>
                  </a:lnTo>
                  <a:lnTo>
                    <a:pt x="956" y="2231"/>
                  </a:lnTo>
                  <a:lnTo>
                    <a:pt x="942" y="2211"/>
                  </a:lnTo>
                  <a:lnTo>
                    <a:pt x="928" y="2191"/>
                  </a:lnTo>
                  <a:lnTo>
                    <a:pt x="913" y="2171"/>
                  </a:lnTo>
                  <a:lnTo>
                    <a:pt x="900" y="2150"/>
                  </a:lnTo>
                  <a:lnTo>
                    <a:pt x="886" y="2130"/>
                  </a:lnTo>
                  <a:lnTo>
                    <a:pt x="873" y="2109"/>
                  </a:lnTo>
                  <a:lnTo>
                    <a:pt x="859" y="2088"/>
                  </a:lnTo>
                  <a:lnTo>
                    <a:pt x="847" y="2068"/>
                  </a:lnTo>
                  <a:lnTo>
                    <a:pt x="834" y="2047"/>
                  </a:lnTo>
                  <a:lnTo>
                    <a:pt x="822" y="2026"/>
                  </a:lnTo>
                  <a:lnTo>
                    <a:pt x="808" y="2005"/>
                  </a:lnTo>
                  <a:lnTo>
                    <a:pt x="796" y="1984"/>
                  </a:lnTo>
                  <a:lnTo>
                    <a:pt x="784" y="1963"/>
                  </a:lnTo>
                  <a:lnTo>
                    <a:pt x="773" y="1942"/>
                  </a:lnTo>
                  <a:lnTo>
                    <a:pt x="760" y="1921"/>
                  </a:lnTo>
                  <a:lnTo>
                    <a:pt x="749" y="1899"/>
                  </a:lnTo>
                  <a:lnTo>
                    <a:pt x="738" y="1878"/>
                  </a:lnTo>
                  <a:lnTo>
                    <a:pt x="727" y="1857"/>
                  </a:lnTo>
                  <a:lnTo>
                    <a:pt x="715" y="1835"/>
                  </a:lnTo>
                  <a:lnTo>
                    <a:pt x="704" y="1814"/>
                  </a:lnTo>
                  <a:lnTo>
                    <a:pt x="694" y="1792"/>
                  </a:lnTo>
                  <a:lnTo>
                    <a:pt x="683" y="1770"/>
                  </a:lnTo>
                  <a:lnTo>
                    <a:pt x="673" y="1748"/>
                  </a:lnTo>
                  <a:lnTo>
                    <a:pt x="662" y="1727"/>
                  </a:lnTo>
                  <a:lnTo>
                    <a:pt x="652" y="1705"/>
                  </a:lnTo>
                  <a:lnTo>
                    <a:pt x="642" y="1683"/>
                  </a:lnTo>
                  <a:lnTo>
                    <a:pt x="633" y="1661"/>
                  </a:lnTo>
                  <a:lnTo>
                    <a:pt x="624" y="1639"/>
                  </a:lnTo>
                  <a:lnTo>
                    <a:pt x="613" y="1617"/>
                  </a:lnTo>
                  <a:lnTo>
                    <a:pt x="604" y="1594"/>
                  </a:lnTo>
                  <a:lnTo>
                    <a:pt x="595" y="1572"/>
                  </a:lnTo>
                  <a:lnTo>
                    <a:pt x="586" y="1550"/>
                  </a:lnTo>
                  <a:lnTo>
                    <a:pt x="578" y="1528"/>
                  </a:lnTo>
                  <a:lnTo>
                    <a:pt x="568" y="1506"/>
                  </a:lnTo>
                  <a:lnTo>
                    <a:pt x="560" y="1483"/>
                  </a:lnTo>
                  <a:lnTo>
                    <a:pt x="552" y="1460"/>
                  </a:lnTo>
                  <a:lnTo>
                    <a:pt x="543" y="1437"/>
                  </a:lnTo>
                  <a:lnTo>
                    <a:pt x="536" y="1415"/>
                  </a:lnTo>
                  <a:lnTo>
                    <a:pt x="528" y="1392"/>
                  </a:lnTo>
                  <a:lnTo>
                    <a:pt x="519" y="1369"/>
                  </a:lnTo>
                  <a:lnTo>
                    <a:pt x="512" y="1347"/>
                  </a:lnTo>
                  <a:lnTo>
                    <a:pt x="504" y="1324"/>
                  </a:lnTo>
                  <a:lnTo>
                    <a:pt x="497" y="1301"/>
                  </a:lnTo>
                  <a:lnTo>
                    <a:pt x="490" y="1277"/>
                  </a:lnTo>
                  <a:lnTo>
                    <a:pt x="483" y="1255"/>
                  </a:lnTo>
                  <a:lnTo>
                    <a:pt x="476" y="1231"/>
                  </a:lnTo>
                  <a:lnTo>
                    <a:pt x="468" y="1208"/>
                  </a:lnTo>
                  <a:lnTo>
                    <a:pt x="462" y="1185"/>
                  </a:lnTo>
                  <a:lnTo>
                    <a:pt x="455" y="1162"/>
                  </a:lnTo>
                  <a:lnTo>
                    <a:pt x="449" y="1138"/>
                  </a:lnTo>
                  <a:lnTo>
                    <a:pt x="442" y="1115"/>
                  </a:lnTo>
                  <a:lnTo>
                    <a:pt x="436" y="1092"/>
                  </a:lnTo>
                  <a:lnTo>
                    <a:pt x="430" y="1068"/>
                  </a:lnTo>
                  <a:lnTo>
                    <a:pt x="424" y="1045"/>
                  </a:lnTo>
                  <a:lnTo>
                    <a:pt x="418" y="1021"/>
                  </a:lnTo>
                  <a:lnTo>
                    <a:pt x="412" y="998"/>
                  </a:lnTo>
                  <a:lnTo>
                    <a:pt x="407" y="974"/>
                  </a:lnTo>
                  <a:lnTo>
                    <a:pt x="401" y="950"/>
                  </a:lnTo>
                  <a:lnTo>
                    <a:pt x="396" y="926"/>
                  </a:lnTo>
                  <a:lnTo>
                    <a:pt x="391" y="903"/>
                  </a:lnTo>
                  <a:lnTo>
                    <a:pt x="386" y="879"/>
                  </a:lnTo>
                  <a:lnTo>
                    <a:pt x="381" y="855"/>
                  </a:lnTo>
                  <a:lnTo>
                    <a:pt x="376" y="831"/>
                  </a:lnTo>
                  <a:lnTo>
                    <a:pt x="370" y="807"/>
                  </a:lnTo>
                  <a:lnTo>
                    <a:pt x="365" y="783"/>
                  </a:lnTo>
                  <a:lnTo>
                    <a:pt x="361" y="759"/>
                  </a:lnTo>
                  <a:lnTo>
                    <a:pt x="356" y="736"/>
                  </a:lnTo>
                  <a:lnTo>
                    <a:pt x="352" y="711"/>
                  </a:lnTo>
                  <a:lnTo>
                    <a:pt x="347" y="687"/>
                  </a:lnTo>
                  <a:lnTo>
                    <a:pt x="343" y="663"/>
                  </a:lnTo>
                  <a:lnTo>
                    <a:pt x="339" y="639"/>
                  </a:lnTo>
                  <a:lnTo>
                    <a:pt x="335" y="614"/>
                  </a:lnTo>
                  <a:lnTo>
                    <a:pt x="331" y="591"/>
                  </a:lnTo>
                  <a:lnTo>
                    <a:pt x="328" y="566"/>
                  </a:lnTo>
                  <a:lnTo>
                    <a:pt x="323" y="542"/>
                  </a:lnTo>
                  <a:lnTo>
                    <a:pt x="319" y="517"/>
                  </a:lnTo>
                  <a:lnTo>
                    <a:pt x="316" y="493"/>
                  </a:lnTo>
                  <a:lnTo>
                    <a:pt x="312" y="468"/>
                  </a:lnTo>
                  <a:lnTo>
                    <a:pt x="309" y="444"/>
                  </a:lnTo>
                  <a:lnTo>
                    <a:pt x="305" y="419"/>
                  </a:lnTo>
                  <a:lnTo>
                    <a:pt x="302" y="395"/>
                  </a:lnTo>
                  <a:lnTo>
                    <a:pt x="296" y="346"/>
                  </a:lnTo>
                  <a:lnTo>
                    <a:pt x="290" y="297"/>
                  </a:lnTo>
                  <a:lnTo>
                    <a:pt x="284" y="248"/>
                  </a:lnTo>
                  <a:lnTo>
                    <a:pt x="279" y="198"/>
                  </a:lnTo>
                  <a:lnTo>
                    <a:pt x="273" y="149"/>
                  </a:lnTo>
                  <a:lnTo>
                    <a:pt x="268" y="99"/>
                  </a:lnTo>
                  <a:lnTo>
                    <a:pt x="264" y="50"/>
                  </a:lnTo>
                  <a:lnTo>
                    <a:pt x="259" y="0"/>
                  </a:lnTo>
                  <a:lnTo>
                    <a:pt x="0" y="22"/>
                  </a:lnTo>
                  <a:lnTo>
                    <a:pt x="5" y="73"/>
                  </a:lnTo>
                  <a:lnTo>
                    <a:pt x="9" y="124"/>
                  </a:lnTo>
                  <a:lnTo>
                    <a:pt x="14" y="176"/>
                  </a:lnTo>
                  <a:lnTo>
                    <a:pt x="19" y="227"/>
                  </a:lnTo>
                  <a:lnTo>
                    <a:pt x="25" y="276"/>
                  </a:lnTo>
                  <a:lnTo>
                    <a:pt x="32" y="327"/>
                  </a:lnTo>
                  <a:lnTo>
                    <a:pt x="38" y="378"/>
                  </a:lnTo>
                  <a:lnTo>
                    <a:pt x="44" y="428"/>
                  </a:lnTo>
                  <a:lnTo>
                    <a:pt x="48" y="455"/>
                  </a:lnTo>
                  <a:lnTo>
                    <a:pt x="51" y="479"/>
                  </a:lnTo>
                  <a:lnTo>
                    <a:pt x="55" y="505"/>
                  </a:lnTo>
                  <a:lnTo>
                    <a:pt x="58" y="530"/>
                  </a:lnTo>
                  <a:lnTo>
                    <a:pt x="62" y="556"/>
                  </a:lnTo>
                  <a:lnTo>
                    <a:pt x="66" y="581"/>
                  </a:lnTo>
                  <a:lnTo>
                    <a:pt x="70" y="606"/>
                  </a:lnTo>
                  <a:lnTo>
                    <a:pt x="73" y="631"/>
                  </a:lnTo>
                  <a:lnTo>
                    <a:pt x="79" y="657"/>
                  </a:lnTo>
                  <a:lnTo>
                    <a:pt x="83" y="682"/>
                  </a:lnTo>
                  <a:lnTo>
                    <a:pt x="87" y="708"/>
                  </a:lnTo>
                  <a:lnTo>
                    <a:pt x="91" y="732"/>
                  </a:lnTo>
                  <a:lnTo>
                    <a:pt x="96" y="758"/>
                  </a:lnTo>
                  <a:lnTo>
                    <a:pt x="100" y="783"/>
                  </a:lnTo>
                  <a:lnTo>
                    <a:pt x="105" y="808"/>
                  </a:lnTo>
                  <a:lnTo>
                    <a:pt x="110" y="833"/>
                  </a:lnTo>
                  <a:lnTo>
                    <a:pt x="115" y="859"/>
                  </a:lnTo>
                  <a:lnTo>
                    <a:pt x="120" y="883"/>
                  </a:lnTo>
                  <a:lnTo>
                    <a:pt x="125" y="909"/>
                  </a:lnTo>
                  <a:lnTo>
                    <a:pt x="131" y="933"/>
                  </a:lnTo>
                  <a:lnTo>
                    <a:pt x="136" y="959"/>
                  </a:lnTo>
                  <a:lnTo>
                    <a:pt x="142" y="983"/>
                  </a:lnTo>
                  <a:lnTo>
                    <a:pt x="148" y="1009"/>
                  </a:lnTo>
                  <a:lnTo>
                    <a:pt x="153" y="1033"/>
                  </a:lnTo>
                  <a:lnTo>
                    <a:pt x="159" y="1059"/>
                  </a:lnTo>
                  <a:lnTo>
                    <a:pt x="165" y="1083"/>
                  </a:lnTo>
                  <a:lnTo>
                    <a:pt x="171" y="1109"/>
                  </a:lnTo>
                  <a:lnTo>
                    <a:pt x="178" y="1133"/>
                  </a:lnTo>
                  <a:lnTo>
                    <a:pt x="185" y="1158"/>
                  </a:lnTo>
                  <a:lnTo>
                    <a:pt x="191" y="1183"/>
                  </a:lnTo>
                  <a:lnTo>
                    <a:pt x="198" y="1208"/>
                  </a:lnTo>
                  <a:lnTo>
                    <a:pt x="205" y="1232"/>
                  </a:lnTo>
                  <a:lnTo>
                    <a:pt x="211" y="1257"/>
                  </a:lnTo>
                  <a:lnTo>
                    <a:pt x="218" y="1281"/>
                  </a:lnTo>
                  <a:lnTo>
                    <a:pt x="227" y="1306"/>
                  </a:lnTo>
                  <a:lnTo>
                    <a:pt x="234" y="1331"/>
                  </a:lnTo>
                  <a:lnTo>
                    <a:pt x="241" y="1355"/>
                  </a:lnTo>
                  <a:lnTo>
                    <a:pt x="249" y="1379"/>
                  </a:lnTo>
                  <a:lnTo>
                    <a:pt x="257" y="1405"/>
                  </a:lnTo>
                  <a:lnTo>
                    <a:pt x="265" y="1429"/>
                  </a:lnTo>
                  <a:lnTo>
                    <a:pt x="273" y="1453"/>
                  </a:lnTo>
                  <a:lnTo>
                    <a:pt x="282" y="1477"/>
                  </a:lnTo>
                  <a:lnTo>
                    <a:pt x="290" y="1502"/>
                  </a:lnTo>
                  <a:lnTo>
                    <a:pt x="299" y="1526"/>
                  </a:lnTo>
                  <a:lnTo>
                    <a:pt x="307" y="1551"/>
                  </a:lnTo>
                  <a:lnTo>
                    <a:pt x="316" y="1574"/>
                  </a:lnTo>
                  <a:lnTo>
                    <a:pt x="326" y="1598"/>
                  </a:lnTo>
                  <a:lnTo>
                    <a:pt x="335" y="1622"/>
                  </a:lnTo>
                  <a:lnTo>
                    <a:pt x="344" y="1646"/>
                  </a:lnTo>
                  <a:lnTo>
                    <a:pt x="354" y="1671"/>
                  </a:lnTo>
                  <a:lnTo>
                    <a:pt x="364" y="1694"/>
                  </a:lnTo>
                  <a:lnTo>
                    <a:pt x="374" y="1718"/>
                  </a:lnTo>
                  <a:lnTo>
                    <a:pt x="384" y="1742"/>
                  </a:lnTo>
                  <a:lnTo>
                    <a:pt x="394" y="1766"/>
                  </a:lnTo>
                  <a:lnTo>
                    <a:pt x="405" y="1789"/>
                  </a:lnTo>
                  <a:lnTo>
                    <a:pt x="415" y="1813"/>
                  </a:lnTo>
                  <a:lnTo>
                    <a:pt x="427" y="1836"/>
                  </a:lnTo>
                  <a:lnTo>
                    <a:pt x="437" y="1860"/>
                  </a:lnTo>
                  <a:lnTo>
                    <a:pt x="449" y="1884"/>
                  </a:lnTo>
                  <a:lnTo>
                    <a:pt x="460" y="1907"/>
                  </a:lnTo>
                  <a:lnTo>
                    <a:pt x="471" y="1930"/>
                  </a:lnTo>
                  <a:lnTo>
                    <a:pt x="484" y="1953"/>
                  </a:lnTo>
                  <a:lnTo>
                    <a:pt x="495" y="1977"/>
                  </a:lnTo>
                  <a:lnTo>
                    <a:pt x="507" y="2000"/>
                  </a:lnTo>
                  <a:lnTo>
                    <a:pt x="519" y="2023"/>
                  </a:lnTo>
                  <a:lnTo>
                    <a:pt x="533" y="2046"/>
                  </a:lnTo>
                  <a:lnTo>
                    <a:pt x="545" y="2069"/>
                  </a:lnTo>
                  <a:lnTo>
                    <a:pt x="558" y="2092"/>
                  </a:lnTo>
                  <a:lnTo>
                    <a:pt x="572" y="2115"/>
                  </a:lnTo>
                  <a:lnTo>
                    <a:pt x="585" y="2137"/>
                  </a:lnTo>
                  <a:lnTo>
                    <a:pt x="598" y="2161"/>
                  </a:lnTo>
                  <a:lnTo>
                    <a:pt x="612" y="2183"/>
                  </a:lnTo>
                  <a:lnTo>
                    <a:pt x="626" y="2205"/>
                  </a:lnTo>
                  <a:lnTo>
                    <a:pt x="640" y="2228"/>
                  </a:lnTo>
                  <a:lnTo>
                    <a:pt x="654" y="2250"/>
                  </a:lnTo>
                  <a:lnTo>
                    <a:pt x="670" y="2273"/>
                  </a:lnTo>
                  <a:lnTo>
                    <a:pt x="684" y="2295"/>
                  </a:lnTo>
                  <a:lnTo>
                    <a:pt x="699" y="2318"/>
                  </a:lnTo>
                  <a:lnTo>
                    <a:pt x="714" y="2339"/>
                  </a:lnTo>
                  <a:lnTo>
                    <a:pt x="730" y="2361"/>
                  </a:lnTo>
                  <a:lnTo>
                    <a:pt x="745" y="2383"/>
                  </a:lnTo>
                  <a:lnTo>
                    <a:pt x="761" y="2404"/>
                  </a:lnTo>
                  <a:lnTo>
                    <a:pt x="777" y="2427"/>
                  </a:lnTo>
                  <a:lnTo>
                    <a:pt x="793" y="2448"/>
                  </a:lnTo>
                  <a:lnTo>
                    <a:pt x="809" y="2470"/>
                  </a:lnTo>
                  <a:lnTo>
                    <a:pt x="827" y="2491"/>
                  </a:lnTo>
                  <a:lnTo>
                    <a:pt x="844" y="2513"/>
                  </a:lnTo>
                  <a:lnTo>
                    <a:pt x="860" y="2534"/>
                  </a:lnTo>
                  <a:lnTo>
                    <a:pt x="878" y="2555"/>
                  </a:lnTo>
                  <a:lnTo>
                    <a:pt x="896" y="2577"/>
                  </a:lnTo>
                  <a:lnTo>
                    <a:pt x="913" y="2597"/>
                  </a:lnTo>
                  <a:lnTo>
                    <a:pt x="932" y="2619"/>
                  </a:lnTo>
                  <a:lnTo>
                    <a:pt x="950" y="2640"/>
                  </a:lnTo>
                  <a:lnTo>
                    <a:pt x="969" y="2660"/>
                  </a:lnTo>
                  <a:lnTo>
                    <a:pt x="988" y="2681"/>
                  </a:lnTo>
                  <a:lnTo>
                    <a:pt x="1007" y="2701"/>
                  </a:lnTo>
                  <a:lnTo>
                    <a:pt x="1026" y="2723"/>
                  </a:lnTo>
                  <a:lnTo>
                    <a:pt x="1046" y="2742"/>
                  </a:lnTo>
                  <a:lnTo>
                    <a:pt x="1066" y="2762"/>
                  </a:lnTo>
                  <a:lnTo>
                    <a:pt x="1086" y="2783"/>
                  </a:lnTo>
                  <a:lnTo>
                    <a:pt x="1106" y="2803"/>
                  </a:lnTo>
                  <a:lnTo>
                    <a:pt x="1127" y="2823"/>
                  </a:lnTo>
                  <a:lnTo>
                    <a:pt x="1147" y="2843"/>
                  </a:lnTo>
                  <a:lnTo>
                    <a:pt x="1169" y="2862"/>
                  </a:lnTo>
                  <a:lnTo>
                    <a:pt x="1189" y="2883"/>
                  </a:lnTo>
                  <a:lnTo>
                    <a:pt x="1210" y="2902"/>
                  </a:lnTo>
                  <a:lnTo>
                    <a:pt x="1233" y="2922"/>
                  </a:lnTo>
                  <a:lnTo>
                    <a:pt x="1255" y="2941"/>
                  </a:lnTo>
                  <a:lnTo>
                    <a:pt x="1277" y="2960"/>
                  </a:lnTo>
                  <a:lnTo>
                    <a:pt x="1300" y="2979"/>
                  </a:lnTo>
                  <a:lnTo>
                    <a:pt x="1323" y="2998"/>
                  </a:lnTo>
                  <a:lnTo>
                    <a:pt x="1345" y="3017"/>
                  </a:lnTo>
                  <a:lnTo>
                    <a:pt x="1510" y="2815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2346325" y="4891088"/>
              <a:ext cx="136525" cy="130175"/>
            </a:xfrm>
            <a:custGeom>
              <a:avLst/>
              <a:gdLst>
                <a:gd name="T0" fmla="*/ 1016 w 1646"/>
                <a:gd name="T1" fmla="*/ 0 h 1549"/>
                <a:gd name="T2" fmla="*/ 1646 w 1646"/>
                <a:gd name="T3" fmla="*/ 1549 h 1549"/>
                <a:gd name="T4" fmla="*/ 0 w 1646"/>
                <a:gd name="T5" fmla="*/ 1250 h 1549"/>
                <a:gd name="T6" fmla="*/ 1016 w 1646"/>
                <a:gd name="T7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6" h="1549">
                  <a:moveTo>
                    <a:pt x="1016" y="0"/>
                  </a:moveTo>
                  <a:lnTo>
                    <a:pt x="1646" y="1549"/>
                  </a:lnTo>
                  <a:lnTo>
                    <a:pt x="0" y="1250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69" name="Freeform 60"/>
          <p:cNvSpPr>
            <a:spLocks/>
          </p:cNvSpPr>
          <p:nvPr/>
        </p:nvSpPr>
        <p:spPr bwMode="auto">
          <a:xfrm>
            <a:off x="4787757" y="3163133"/>
            <a:ext cx="73025" cy="198438"/>
          </a:xfrm>
          <a:custGeom>
            <a:avLst/>
            <a:gdLst>
              <a:gd name="T0" fmla="*/ 870 w 870"/>
              <a:gd name="T1" fmla="*/ 2369 h 2369"/>
              <a:gd name="T2" fmla="*/ 580 w 870"/>
              <a:gd name="T3" fmla="*/ 2369 h 2369"/>
              <a:gd name="T4" fmla="*/ 580 w 870"/>
              <a:gd name="T5" fmla="*/ 524 h 2369"/>
              <a:gd name="T6" fmla="*/ 554 w 870"/>
              <a:gd name="T7" fmla="*/ 549 h 2369"/>
              <a:gd name="T8" fmla="*/ 524 w 870"/>
              <a:gd name="T9" fmla="*/ 574 h 2369"/>
              <a:gd name="T10" fmla="*/ 493 w 870"/>
              <a:gd name="T11" fmla="*/ 598 h 2369"/>
              <a:gd name="T12" fmla="*/ 460 w 870"/>
              <a:gd name="T13" fmla="*/ 624 h 2369"/>
              <a:gd name="T14" fmla="*/ 424 w 870"/>
              <a:gd name="T15" fmla="*/ 648 h 2369"/>
              <a:gd name="T16" fmla="*/ 387 w 870"/>
              <a:gd name="T17" fmla="*/ 674 h 2369"/>
              <a:gd name="T18" fmla="*/ 347 w 870"/>
              <a:gd name="T19" fmla="*/ 698 h 2369"/>
              <a:gd name="T20" fmla="*/ 307 w 870"/>
              <a:gd name="T21" fmla="*/ 724 h 2369"/>
              <a:gd name="T22" fmla="*/ 264 w 870"/>
              <a:gd name="T23" fmla="*/ 747 h 2369"/>
              <a:gd name="T24" fmla="*/ 223 w 870"/>
              <a:gd name="T25" fmla="*/ 770 h 2369"/>
              <a:gd name="T26" fmla="*/ 183 w 870"/>
              <a:gd name="T27" fmla="*/ 791 h 2369"/>
              <a:gd name="T28" fmla="*/ 144 w 870"/>
              <a:gd name="T29" fmla="*/ 810 h 2369"/>
              <a:gd name="T30" fmla="*/ 107 w 870"/>
              <a:gd name="T31" fmla="*/ 829 h 2369"/>
              <a:gd name="T32" fmla="*/ 71 w 870"/>
              <a:gd name="T33" fmla="*/ 845 h 2369"/>
              <a:gd name="T34" fmla="*/ 35 w 870"/>
              <a:gd name="T35" fmla="*/ 859 h 2369"/>
              <a:gd name="T36" fmla="*/ 0 w 870"/>
              <a:gd name="T37" fmla="*/ 873 h 2369"/>
              <a:gd name="T38" fmla="*/ 0 w 870"/>
              <a:gd name="T39" fmla="*/ 593 h 2369"/>
              <a:gd name="T40" fmla="*/ 31 w 870"/>
              <a:gd name="T41" fmla="*/ 579 h 2369"/>
              <a:gd name="T42" fmla="*/ 61 w 870"/>
              <a:gd name="T43" fmla="*/ 563 h 2369"/>
              <a:gd name="T44" fmla="*/ 90 w 870"/>
              <a:gd name="T45" fmla="*/ 548 h 2369"/>
              <a:gd name="T46" fmla="*/ 119 w 870"/>
              <a:gd name="T47" fmla="*/ 533 h 2369"/>
              <a:gd name="T48" fmla="*/ 146 w 870"/>
              <a:gd name="T49" fmla="*/ 517 h 2369"/>
              <a:gd name="T50" fmla="*/ 175 w 870"/>
              <a:gd name="T51" fmla="*/ 500 h 2369"/>
              <a:gd name="T52" fmla="*/ 201 w 870"/>
              <a:gd name="T53" fmla="*/ 484 h 2369"/>
              <a:gd name="T54" fmla="*/ 229 w 870"/>
              <a:gd name="T55" fmla="*/ 467 h 2369"/>
              <a:gd name="T56" fmla="*/ 255 w 870"/>
              <a:gd name="T57" fmla="*/ 449 h 2369"/>
              <a:gd name="T58" fmla="*/ 281 w 870"/>
              <a:gd name="T59" fmla="*/ 431 h 2369"/>
              <a:gd name="T60" fmla="*/ 307 w 870"/>
              <a:gd name="T61" fmla="*/ 414 h 2369"/>
              <a:gd name="T62" fmla="*/ 331 w 870"/>
              <a:gd name="T63" fmla="*/ 394 h 2369"/>
              <a:gd name="T64" fmla="*/ 356 w 870"/>
              <a:gd name="T65" fmla="*/ 376 h 2369"/>
              <a:gd name="T66" fmla="*/ 379 w 870"/>
              <a:gd name="T67" fmla="*/ 356 h 2369"/>
              <a:gd name="T68" fmla="*/ 404 w 870"/>
              <a:gd name="T69" fmla="*/ 336 h 2369"/>
              <a:gd name="T70" fmla="*/ 426 w 870"/>
              <a:gd name="T71" fmla="*/ 317 h 2369"/>
              <a:gd name="T72" fmla="*/ 470 w 870"/>
              <a:gd name="T73" fmla="*/ 276 h 2369"/>
              <a:gd name="T74" fmla="*/ 511 w 870"/>
              <a:gd name="T75" fmla="*/ 235 h 2369"/>
              <a:gd name="T76" fmla="*/ 529 w 870"/>
              <a:gd name="T77" fmla="*/ 216 h 2369"/>
              <a:gd name="T78" fmla="*/ 547 w 870"/>
              <a:gd name="T79" fmla="*/ 195 h 2369"/>
              <a:gd name="T80" fmla="*/ 565 w 870"/>
              <a:gd name="T81" fmla="*/ 176 h 2369"/>
              <a:gd name="T82" fmla="*/ 581 w 870"/>
              <a:gd name="T83" fmla="*/ 156 h 2369"/>
              <a:gd name="T84" fmla="*/ 597 w 870"/>
              <a:gd name="T85" fmla="*/ 136 h 2369"/>
              <a:gd name="T86" fmla="*/ 612 w 870"/>
              <a:gd name="T87" fmla="*/ 117 h 2369"/>
              <a:gd name="T88" fmla="*/ 626 w 870"/>
              <a:gd name="T89" fmla="*/ 97 h 2369"/>
              <a:gd name="T90" fmla="*/ 639 w 870"/>
              <a:gd name="T91" fmla="*/ 78 h 2369"/>
              <a:gd name="T92" fmla="*/ 652 w 870"/>
              <a:gd name="T93" fmla="*/ 59 h 2369"/>
              <a:gd name="T94" fmla="*/ 663 w 870"/>
              <a:gd name="T95" fmla="*/ 39 h 2369"/>
              <a:gd name="T96" fmla="*/ 674 w 870"/>
              <a:gd name="T97" fmla="*/ 20 h 2369"/>
              <a:gd name="T98" fmla="*/ 683 w 870"/>
              <a:gd name="T99" fmla="*/ 0 h 2369"/>
              <a:gd name="T100" fmla="*/ 870 w 870"/>
              <a:gd name="T101" fmla="*/ 0 h 2369"/>
              <a:gd name="T102" fmla="*/ 870 w 870"/>
              <a:gd name="T103" fmla="*/ 2369 h 2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0" h="2369">
                <a:moveTo>
                  <a:pt x="870" y="2369"/>
                </a:moveTo>
                <a:lnTo>
                  <a:pt x="580" y="2369"/>
                </a:lnTo>
                <a:lnTo>
                  <a:pt x="580" y="524"/>
                </a:lnTo>
                <a:lnTo>
                  <a:pt x="554" y="549"/>
                </a:lnTo>
                <a:lnTo>
                  <a:pt x="524" y="574"/>
                </a:lnTo>
                <a:lnTo>
                  <a:pt x="493" y="598"/>
                </a:lnTo>
                <a:lnTo>
                  <a:pt x="460" y="624"/>
                </a:lnTo>
                <a:lnTo>
                  <a:pt x="424" y="648"/>
                </a:lnTo>
                <a:lnTo>
                  <a:pt x="387" y="674"/>
                </a:lnTo>
                <a:lnTo>
                  <a:pt x="347" y="698"/>
                </a:lnTo>
                <a:lnTo>
                  <a:pt x="307" y="724"/>
                </a:lnTo>
                <a:lnTo>
                  <a:pt x="264" y="747"/>
                </a:lnTo>
                <a:lnTo>
                  <a:pt x="223" y="770"/>
                </a:lnTo>
                <a:lnTo>
                  <a:pt x="183" y="791"/>
                </a:lnTo>
                <a:lnTo>
                  <a:pt x="144" y="810"/>
                </a:lnTo>
                <a:lnTo>
                  <a:pt x="107" y="829"/>
                </a:lnTo>
                <a:lnTo>
                  <a:pt x="71" y="845"/>
                </a:lnTo>
                <a:lnTo>
                  <a:pt x="35" y="859"/>
                </a:lnTo>
                <a:lnTo>
                  <a:pt x="0" y="873"/>
                </a:lnTo>
                <a:lnTo>
                  <a:pt x="0" y="593"/>
                </a:lnTo>
                <a:lnTo>
                  <a:pt x="31" y="579"/>
                </a:lnTo>
                <a:lnTo>
                  <a:pt x="61" y="563"/>
                </a:lnTo>
                <a:lnTo>
                  <a:pt x="90" y="548"/>
                </a:lnTo>
                <a:lnTo>
                  <a:pt x="119" y="533"/>
                </a:lnTo>
                <a:lnTo>
                  <a:pt x="146" y="517"/>
                </a:lnTo>
                <a:lnTo>
                  <a:pt x="175" y="500"/>
                </a:lnTo>
                <a:lnTo>
                  <a:pt x="201" y="484"/>
                </a:lnTo>
                <a:lnTo>
                  <a:pt x="229" y="467"/>
                </a:lnTo>
                <a:lnTo>
                  <a:pt x="255" y="449"/>
                </a:lnTo>
                <a:lnTo>
                  <a:pt x="281" y="431"/>
                </a:lnTo>
                <a:lnTo>
                  <a:pt x="307" y="414"/>
                </a:lnTo>
                <a:lnTo>
                  <a:pt x="331" y="394"/>
                </a:lnTo>
                <a:lnTo>
                  <a:pt x="356" y="376"/>
                </a:lnTo>
                <a:lnTo>
                  <a:pt x="379" y="356"/>
                </a:lnTo>
                <a:lnTo>
                  <a:pt x="404" y="336"/>
                </a:lnTo>
                <a:lnTo>
                  <a:pt x="426" y="317"/>
                </a:lnTo>
                <a:lnTo>
                  <a:pt x="470" y="276"/>
                </a:lnTo>
                <a:lnTo>
                  <a:pt x="511" y="235"/>
                </a:lnTo>
                <a:lnTo>
                  <a:pt x="529" y="216"/>
                </a:lnTo>
                <a:lnTo>
                  <a:pt x="547" y="195"/>
                </a:lnTo>
                <a:lnTo>
                  <a:pt x="565" y="176"/>
                </a:lnTo>
                <a:lnTo>
                  <a:pt x="581" y="156"/>
                </a:lnTo>
                <a:lnTo>
                  <a:pt x="597" y="136"/>
                </a:lnTo>
                <a:lnTo>
                  <a:pt x="612" y="117"/>
                </a:lnTo>
                <a:lnTo>
                  <a:pt x="626" y="97"/>
                </a:lnTo>
                <a:lnTo>
                  <a:pt x="639" y="78"/>
                </a:lnTo>
                <a:lnTo>
                  <a:pt x="652" y="59"/>
                </a:lnTo>
                <a:lnTo>
                  <a:pt x="663" y="39"/>
                </a:lnTo>
                <a:lnTo>
                  <a:pt x="674" y="20"/>
                </a:lnTo>
                <a:lnTo>
                  <a:pt x="683" y="0"/>
                </a:lnTo>
                <a:lnTo>
                  <a:pt x="870" y="0"/>
                </a:lnTo>
                <a:lnTo>
                  <a:pt x="870" y="2369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4366" name="Group 2"/>
          <p:cNvGrpSpPr>
            <a:grpSpLocks/>
          </p:cNvGrpSpPr>
          <p:nvPr/>
        </p:nvGrpSpPr>
        <p:grpSpPr bwMode="auto">
          <a:xfrm>
            <a:off x="3557369" y="71002"/>
            <a:ext cx="8243887" cy="762000"/>
            <a:chOff x="2383412" y="963971"/>
            <a:chExt cx="8243887" cy="762000"/>
          </a:xfrm>
        </p:grpSpPr>
        <p:grpSp>
          <p:nvGrpSpPr>
            <p:cNvPr id="14367" name="Group 2"/>
            <p:cNvGrpSpPr>
              <a:grpSpLocks/>
            </p:cNvGrpSpPr>
            <p:nvPr/>
          </p:nvGrpSpPr>
          <p:grpSpPr bwMode="auto">
            <a:xfrm>
              <a:off x="4666533" y="1085908"/>
              <a:ext cx="381000" cy="471488"/>
              <a:chOff x="1905000" y="3533775"/>
              <a:chExt cx="1208088" cy="1497013"/>
            </a:xfrm>
          </p:grpSpPr>
          <p:pic>
            <p:nvPicPr>
              <p:cNvPr id="14369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4550" y="3929063"/>
                <a:ext cx="714375" cy="26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0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3629025"/>
                <a:ext cx="227013" cy="509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1" name="Picture 14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663" y="3556000"/>
                <a:ext cx="984250" cy="18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2" name="Picture 16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2538" y="3533775"/>
                <a:ext cx="590550" cy="34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3" name="Picture 17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3843338"/>
                <a:ext cx="390525" cy="1179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4" name="Picture 18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13" y="4876800"/>
                <a:ext cx="441325" cy="15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5" name="Picture 19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4813" y="4484688"/>
                <a:ext cx="158750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6" name="Picture 20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400" y="4471988"/>
                <a:ext cx="282575" cy="80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7" name="Picture 2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0325" y="4535488"/>
                <a:ext cx="174625" cy="227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0" name="Rectangle 2"/>
            <p:cNvSpPr>
              <a:spLocks noChangeArrowheads="1"/>
            </p:cNvSpPr>
            <p:nvPr/>
          </p:nvSpPr>
          <p:spPr bwMode="auto">
            <a:xfrm>
              <a:off x="2383412" y="963971"/>
              <a:ext cx="824388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Ôn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chữ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    (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tiếp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theo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0928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ộ hình nền &amp;amp;quot;Hoạt hình siêu dễ thương 2&amp;amp;quot; chất lượng cao cho Powerpoint">
            <a:extLst>
              <a:ext uri="{FF2B5EF4-FFF2-40B4-BE49-F238E27FC236}">
                <a16:creationId xmlns:a16="http://schemas.microsoft.com/office/drawing/2014/main" id="{3921DA3C-E27C-42B8-B0D6-03CC651C8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3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7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2701094" y="727507"/>
            <a:ext cx="3387726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6996871" y="1957355"/>
            <a:ext cx="23066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145" y="1325200"/>
            <a:ext cx="1600200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9"/>
          <p:cNvSpPr>
            <a:spLocks noChangeAspect="1" noChangeArrowheads="1" noTextEdit="1"/>
          </p:cNvSpPr>
          <p:nvPr/>
        </p:nvSpPr>
        <p:spPr bwMode="auto">
          <a:xfrm>
            <a:off x="7188957" y="2795555"/>
            <a:ext cx="11620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auto">
          <a:xfrm>
            <a:off x="8055733" y="3916330"/>
            <a:ext cx="295275" cy="292100"/>
          </a:xfrm>
          <a:custGeom>
            <a:avLst/>
            <a:gdLst>
              <a:gd name="T0" fmla="*/ 3323 w 3355"/>
              <a:gd name="T1" fmla="*/ 248 h 3307"/>
              <a:gd name="T2" fmla="*/ 3221 w 3355"/>
              <a:gd name="T3" fmla="*/ 491 h 3307"/>
              <a:gd name="T4" fmla="*/ 3111 w 3355"/>
              <a:gd name="T5" fmla="*/ 726 h 3307"/>
              <a:gd name="T6" fmla="*/ 2993 w 3355"/>
              <a:gd name="T7" fmla="*/ 953 h 3307"/>
              <a:gd name="T8" fmla="*/ 2867 w 3355"/>
              <a:gd name="T9" fmla="*/ 1172 h 3307"/>
              <a:gd name="T10" fmla="*/ 2732 w 3355"/>
              <a:gd name="T11" fmla="*/ 1383 h 3307"/>
              <a:gd name="T12" fmla="*/ 2591 w 3355"/>
              <a:gd name="T13" fmla="*/ 1586 h 3307"/>
              <a:gd name="T14" fmla="*/ 2440 w 3355"/>
              <a:gd name="T15" fmla="*/ 1781 h 3307"/>
              <a:gd name="T16" fmla="*/ 2281 w 3355"/>
              <a:gd name="T17" fmla="*/ 1968 h 3307"/>
              <a:gd name="T18" fmla="*/ 2115 w 3355"/>
              <a:gd name="T19" fmla="*/ 2146 h 3307"/>
              <a:gd name="T20" fmla="*/ 1941 w 3355"/>
              <a:gd name="T21" fmla="*/ 2316 h 3307"/>
              <a:gd name="T22" fmla="*/ 1771 w 3355"/>
              <a:gd name="T23" fmla="*/ 2465 h 3307"/>
              <a:gd name="T24" fmla="*/ 1603 w 3355"/>
              <a:gd name="T25" fmla="*/ 2596 h 3307"/>
              <a:gd name="T26" fmla="*/ 1435 w 3355"/>
              <a:gd name="T27" fmla="*/ 2718 h 3307"/>
              <a:gd name="T28" fmla="*/ 1264 w 3355"/>
              <a:gd name="T29" fmla="*/ 2829 h 3307"/>
              <a:gd name="T30" fmla="*/ 1090 w 3355"/>
              <a:gd name="T31" fmla="*/ 2928 h 3307"/>
              <a:gd name="T32" fmla="*/ 914 w 3355"/>
              <a:gd name="T33" fmla="*/ 3017 h 3307"/>
              <a:gd name="T34" fmla="*/ 736 w 3355"/>
              <a:gd name="T35" fmla="*/ 3097 h 3307"/>
              <a:gd name="T36" fmla="*/ 556 w 3355"/>
              <a:gd name="T37" fmla="*/ 3165 h 3307"/>
              <a:gd name="T38" fmla="*/ 373 w 3355"/>
              <a:gd name="T39" fmla="*/ 3223 h 3307"/>
              <a:gd name="T40" fmla="*/ 188 w 3355"/>
              <a:gd name="T41" fmla="*/ 3271 h 3307"/>
              <a:gd name="T42" fmla="*/ 1 w 3355"/>
              <a:gd name="T43" fmla="*/ 3307 h 3307"/>
              <a:gd name="T44" fmla="*/ 103 w 3355"/>
              <a:gd name="T45" fmla="*/ 2810 h 3307"/>
              <a:gd name="T46" fmla="*/ 256 w 3355"/>
              <a:gd name="T47" fmla="*/ 2771 h 3307"/>
              <a:gd name="T48" fmla="*/ 406 w 3355"/>
              <a:gd name="T49" fmla="*/ 2723 h 3307"/>
              <a:gd name="T50" fmla="*/ 556 w 3355"/>
              <a:gd name="T51" fmla="*/ 2665 h 3307"/>
              <a:gd name="T52" fmla="*/ 704 w 3355"/>
              <a:gd name="T53" fmla="*/ 2598 h 3307"/>
              <a:gd name="T54" fmla="*/ 850 w 3355"/>
              <a:gd name="T55" fmla="*/ 2523 h 3307"/>
              <a:gd name="T56" fmla="*/ 995 w 3355"/>
              <a:gd name="T57" fmla="*/ 2440 h 3307"/>
              <a:gd name="T58" fmla="*/ 1139 w 3355"/>
              <a:gd name="T59" fmla="*/ 2346 h 3307"/>
              <a:gd name="T60" fmla="*/ 1281 w 3355"/>
              <a:gd name="T61" fmla="*/ 2244 h 3307"/>
              <a:gd name="T62" fmla="*/ 1422 w 3355"/>
              <a:gd name="T63" fmla="*/ 2132 h 3307"/>
              <a:gd name="T64" fmla="*/ 1561 w 3355"/>
              <a:gd name="T65" fmla="*/ 2012 h 3307"/>
              <a:gd name="T66" fmla="*/ 1724 w 3355"/>
              <a:gd name="T67" fmla="*/ 1861 h 3307"/>
              <a:gd name="T68" fmla="*/ 1880 w 3355"/>
              <a:gd name="T69" fmla="*/ 1701 h 3307"/>
              <a:gd name="T70" fmla="*/ 2028 w 3355"/>
              <a:gd name="T71" fmla="*/ 1535 h 3307"/>
              <a:gd name="T72" fmla="*/ 2168 w 3355"/>
              <a:gd name="T73" fmla="*/ 1361 h 3307"/>
              <a:gd name="T74" fmla="*/ 2301 w 3355"/>
              <a:gd name="T75" fmla="*/ 1178 h 3307"/>
              <a:gd name="T76" fmla="*/ 2426 w 3355"/>
              <a:gd name="T77" fmla="*/ 988 h 3307"/>
              <a:gd name="T78" fmla="*/ 2544 w 3355"/>
              <a:gd name="T79" fmla="*/ 790 h 3307"/>
              <a:gd name="T80" fmla="*/ 2654 w 3355"/>
              <a:gd name="T81" fmla="*/ 585 h 3307"/>
              <a:gd name="T82" fmla="*/ 2756 w 3355"/>
              <a:gd name="T83" fmla="*/ 372 h 3307"/>
              <a:gd name="T84" fmla="*/ 2852 w 3355"/>
              <a:gd name="T85" fmla="*/ 151 h 3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55" h="3307">
                <a:moveTo>
                  <a:pt x="2910" y="0"/>
                </a:moveTo>
                <a:lnTo>
                  <a:pt x="3355" y="164"/>
                </a:lnTo>
                <a:lnTo>
                  <a:pt x="3323" y="248"/>
                </a:lnTo>
                <a:lnTo>
                  <a:pt x="3290" y="330"/>
                </a:lnTo>
                <a:lnTo>
                  <a:pt x="3256" y="410"/>
                </a:lnTo>
                <a:lnTo>
                  <a:pt x="3221" y="491"/>
                </a:lnTo>
                <a:lnTo>
                  <a:pt x="3185" y="570"/>
                </a:lnTo>
                <a:lnTo>
                  <a:pt x="3149" y="649"/>
                </a:lnTo>
                <a:lnTo>
                  <a:pt x="3111" y="726"/>
                </a:lnTo>
                <a:lnTo>
                  <a:pt x="3073" y="803"/>
                </a:lnTo>
                <a:lnTo>
                  <a:pt x="3034" y="879"/>
                </a:lnTo>
                <a:lnTo>
                  <a:pt x="2993" y="953"/>
                </a:lnTo>
                <a:lnTo>
                  <a:pt x="2952" y="1027"/>
                </a:lnTo>
                <a:lnTo>
                  <a:pt x="2910" y="1100"/>
                </a:lnTo>
                <a:lnTo>
                  <a:pt x="2867" y="1172"/>
                </a:lnTo>
                <a:lnTo>
                  <a:pt x="2823" y="1243"/>
                </a:lnTo>
                <a:lnTo>
                  <a:pt x="2779" y="1314"/>
                </a:lnTo>
                <a:lnTo>
                  <a:pt x="2732" y="1383"/>
                </a:lnTo>
                <a:lnTo>
                  <a:pt x="2686" y="1451"/>
                </a:lnTo>
                <a:lnTo>
                  <a:pt x="2639" y="1520"/>
                </a:lnTo>
                <a:lnTo>
                  <a:pt x="2591" y="1586"/>
                </a:lnTo>
                <a:lnTo>
                  <a:pt x="2541" y="1652"/>
                </a:lnTo>
                <a:lnTo>
                  <a:pt x="2491" y="1716"/>
                </a:lnTo>
                <a:lnTo>
                  <a:pt x="2440" y="1781"/>
                </a:lnTo>
                <a:lnTo>
                  <a:pt x="2388" y="1844"/>
                </a:lnTo>
                <a:lnTo>
                  <a:pt x="2336" y="1906"/>
                </a:lnTo>
                <a:lnTo>
                  <a:pt x="2281" y="1968"/>
                </a:lnTo>
                <a:lnTo>
                  <a:pt x="2227" y="2028"/>
                </a:lnTo>
                <a:lnTo>
                  <a:pt x="2172" y="2087"/>
                </a:lnTo>
                <a:lnTo>
                  <a:pt x="2115" y="2146"/>
                </a:lnTo>
                <a:lnTo>
                  <a:pt x="2057" y="2204"/>
                </a:lnTo>
                <a:lnTo>
                  <a:pt x="1999" y="2261"/>
                </a:lnTo>
                <a:lnTo>
                  <a:pt x="1941" y="2316"/>
                </a:lnTo>
                <a:lnTo>
                  <a:pt x="1881" y="2371"/>
                </a:lnTo>
                <a:lnTo>
                  <a:pt x="1825" y="2419"/>
                </a:lnTo>
                <a:lnTo>
                  <a:pt x="1771" y="2465"/>
                </a:lnTo>
                <a:lnTo>
                  <a:pt x="1715" y="2510"/>
                </a:lnTo>
                <a:lnTo>
                  <a:pt x="1660" y="2554"/>
                </a:lnTo>
                <a:lnTo>
                  <a:pt x="1603" y="2596"/>
                </a:lnTo>
                <a:lnTo>
                  <a:pt x="1548" y="2639"/>
                </a:lnTo>
                <a:lnTo>
                  <a:pt x="1491" y="2679"/>
                </a:lnTo>
                <a:lnTo>
                  <a:pt x="1435" y="2718"/>
                </a:lnTo>
                <a:lnTo>
                  <a:pt x="1377" y="2756"/>
                </a:lnTo>
                <a:lnTo>
                  <a:pt x="1321" y="2792"/>
                </a:lnTo>
                <a:lnTo>
                  <a:pt x="1264" y="2829"/>
                </a:lnTo>
                <a:lnTo>
                  <a:pt x="1206" y="2863"/>
                </a:lnTo>
                <a:lnTo>
                  <a:pt x="1148" y="2896"/>
                </a:lnTo>
                <a:lnTo>
                  <a:pt x="1090" y="2928"/>
                </a:lnTo>
                <a:lnTo>
                  <a:pt x="1032" y="2959"/>
                </a:lnTo>
                <a:lnTo>
                  <a:pt x="973" y="2989"/>
                </a:lnTo>
                <a:lnTo>
                  <a:pt x="914" y="3017"/>
                </a:lnTo>
                <a:lnTo>
                  <a:pt x="855" y="3046"/>
                </a:lnTo>
                <a:lnTo>
                  <a:pt x="796" y="3072"/>
                </a:lnTo>
                <a:lnTo>
                  <a:pt x="736" y="3097"/>
                </a:lnTo>
                <a:lnTo>
                  <a:pt x="676" y="3121"/>
                </a:lnTo>
                <a:lnTo>
                  <a:pt x="616" y="3144"/>
                </a:lnTo>
                <a:lnTo>
                  <a:pt x="556" y="3165"/>
                </a:lnTo>
                <a:lnTo>
                  <a:pt x="495" y="3185"/>
                </a:lnTo>
                <a:lnTo>
                  <a:pt x="434" y="3205"/>
                </a:lnTo>
                <a:lnTo>
                  <a:pt x="373" y="3223"/>
                </a:lnTo>
                <a:lnTo>
                  <a:pt x="312" y="3239"/>
                </a:lnTo>
                <a:lnTo>
                  <a:pt x="251" y="3256"/>
                </a:lnTo>
                <a:lnTo>
                  <a:pt x="188" y="3271"/>
                </a:lnTo>
                <a:lnTo>
                  <a:pt x="126" y="3284"/>
                </a:lnTo>
                <a:lnTo>
                  <a:pt x="64" y="3296"/>
                </a:lnTo>
                <a:lnTo>
                  <a:pt x="1" y="3307"/>
                </a:lnTo>
                <a:lnTo>
                  <a:pt x="0" y="2832"/>
                </a:lnTo>
                <a:lnTo>
                  <a:pt x="52" y="2822"/>
                </a:lnTo>
                <a:lnTo>
                  <a:pt x="103" y="2810"/>
                </a:lnTo>
                <a:lnTo>
                  <a:pt x="154" y="2798"/>
                </a:lnTo>
                <a:lnTo>
                  <a:pt x="204" y="2785"/>
                </a:lnTo>
                <a:lnTo>
                  <a:pt x="256" y="2771"/>
                </a:lnTo>
                <a:lnTo>
                  <a:pt x="306" y="2756"/>
                </a:lnTo>
                <a:lnTo>
                  <a:pt x="356" y="2740"/>
                </a:lnTo>
                <a:lnTo>
                  <a:pt x="406" y="2723"/>
                </a:lnTo>
                <a:lnTo>
                  <a:pt x="456" y="2704"/>
                </a:lnTo>
                <a:lnTo>
                  <a:pt x="506" y="2685"/>
                </a:lnTo>
                <a:lnTo>
                  <a:pt x="556" y="2665"/>
                </a:lnTo>
                <a:lnTo>
                  <a:pt x="605" y="2644"/>
                </a:lnTo>
                <a:lnTo>
                  <a:pt x="654" y="2622"/>
                </a:lnTo>
                <a:lnTo>
                  <a:pt x="704" y="2598"/>
                </a:lnTo>
                <a:lnTo>
                  <a:pt x="753" y="2574"/>
                </a:lnTo>
                <a:lnTo>
                  <a:pt x="801" y="2549"/>
                </a:lnTo>
                <a:lnTo>
                  <a:pt x="850" y="2523"/>
                </a:lnTo>
                <a:lnTo>
                  <a:pt x="898" y="2497"/>
                </a:lnTo>
                <a:lnTo>
                  <a:pt x="947" y="2469"/>
                </a:lnTo>
                <a:lnTo>
                  <a:pt x="995" y="2440"/>
                </a:lnTo>
                <a:lnTo>
                  <a:pt x="1043" y="2410"/>
                </a:lnTo>
                <a:lnTo>
                  <a:pt x="1091" y="2378"/>
                </a:lnTo>
                <a:lnTo>
                  <a:pt x="1139" y="2346"/>
                </a:lnTo>
                <a:lnTo>
                  <a:pt x="1187" y="2313"/>
                </a:lnTo>
                <a:lnTo>
                  <a:pt x="1234" y="2279"/>
                </a:lnTo>
                <a:lnTo>
                  <a:pt x="1281" y="2244"/>
                </a:lnTo>
                <a:lnTo>
                  <a:pt x="1328" y="2208"/>
                </a:lnTo>
                <a:lnTo>
                  <a:pt x="1375" y="2171"/>
                </a:lnTo>
                <a:lnTo>
                  <a:pt x="1422" y="2132"/>
                </a:lnTo>
                <a:lnTo>
                  <a:pt x="1469" y="2093"/>
                </a:lnTo>
                <a:lnTo>
                  <a:pt x="1515" y="2053"/>
                </a:lnTo>
                <a:lnTo>
                  <a:pt x="1561" y="2012"/>
                </a:lnTo>
                <a:lnTo>
                  <a:pt x="1616" y="1963"/>
                </a:lnTo>
                <a:lnTo>
                  <a:pt x="1671" y="1912"/>
                </a:lnTo>
                <a:lnTo>
                  <a:pt x="1724" y="1861"/>
                </a:lnTo>
                <a:lnTo>
                  <a:pt x="1777" y="1809"/>
                </a:lnTo>
                <a:lnTo>
                  <a:pt x="1829" y="1756"/>
                </a:lnTo>
                <a:lnTo>
                  <a:pt x="1880" y="1701"/>
                </a:lnTo>
                <a:lnTo>
                  <a:pt x="1930" y="1647"/>
                </a:lnTo>
                <a:lnTo>
                  <a:pt x="1979" y="1592"/>
                </a:lnTo>
                <a:lnTo>
                  <a:pt x="2028" y="1535"/>
                </a:lnTo>
                <a:lnTo>
                  <a:pt x="2075" y="1477"/>
                </a:lnTo>
                <a:lnTo>
                  <a:pt x="2123" y="1419"/>
                </a:lnTo>
                <a:lnTo>
                  <a:pt x="2168" y="1361"/>
                </a:lnTo>
                <a:lnTo>
                  <a:pt x="2213" y="1301"/>
                </a:lnTo>
                <a:lnTo>
                  <a:pt x="2257" y="1240"/>
                </a:lnTo>
                <a:lnTo>
                  <a:pt x="2301" y="1178"/>
                </a:lnTo>
                <a:lnTo>
                  <a:pt x="2344" y="1116"/>
                </a:lnTo>
                <a:lnTo>
                  <a:pt x="2386" y="1052"/>
                </a:lnTo>
                <a:lnTo>
                  <a:pt x="2426" y="988"/>
                </a:lnTo>
                <a:lnTo>
                  <a:pt x="2466" y="924"/>
                </a:lnTo>
                <a:lnTo>
                  <a:pt x="2505" y="857"/>
                </a:lnTo>
                <a:lnTo>
                  <a:pt x="2544" y="790"/>
                </a:lnTo>
                <a:lnTo>
                  <a:pt x="2582" y="723"/>
                </a:lnTo>
                <a:lnTo>
                  <a:pt x="2618" y="655"/>
                </a:lnTo>
                <a:lnTo>
                  <a:pt x="2654" y="585"/>
                </a:lnTo>
                <a:lnTo>
                  <a:pt x="2689" y="515"/>
                </a:lnTo>
                <a:lnTo>
                  <a:pt x="2723" y="444"/>
                </a:lnTo>
                <a:lnTo>
                  <a:pt x="2756" y="372"/>
                </a:lnTo>
                <a:lnTo>
                  <a:pt x="2790" y="299"/>
                </a:lnTo>
                <a:lnTo>
                  <a:pt x="2821" y="226"/>
                </a:lnTo>
                <a:lnTo>
                  <a:pt x="2852" y="151"/>
                </a:lnTo>
                <a:lnTo>
                  <a:pt x="2882" y="76"/>
                </a:lnTo>
                <a:lnTo>
                  <a:pt x="2910" y="0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22"/>
          <p:cNvSpPr>
            <a:spLocks/>
          </p:cNvSpPr>
          <p:nvPr/>
        </p:nvSpPr>
        <p:spPr bwMode="auto">
          <a:xfrm>
            <a:off x="7188958" y="4127469"/>
            <a:ext cx="288925" cy="85725"/>
          </a:xfrm>
          <a:custGeom>
            <a:avLst/>
            <a:gdLst>
              <a:gd name="T0" fmla="*/ 2954 w 3268"/>
              <a:gd name="T1" fmla="*/ 814 h 968"/>
              <a:gd name="T2" fmla="*/ 2670 w 3268"/>
              <a:gd name="T3" fmla="*/ 873 h 968"/>
              <a:gd name="T4" fmla="*/ 2371 w 3268"/>
              <a:gd name="T5" fmla="*/ 918 h 968"/>
              <a:gd name="T6" fmla="*/ 2059 w 3268"/>
              <a:gd name="T7" fmla="*/ 948 h 968"/>
              <a:gd name="T8" fmla="*/ 1733 w 3268"/>
              <a:gd name="T9" fmla="*/ 965 h 968"/>
              <a:gd name="T10" fmla="*/ 1418 w 3268"/>
              <a:gd name="T11" fmla="*/ 967 h 968"/>
              <a:gd name="T12" fmla="*/ 1165 w 3268"/>
              <a:gd name="T13" fmla="*/ 956 h 968"/>
              <a:gd name="T14" fmla="*/ 937 w 3268"/>
              <a:gd name="T15" fmla="*/ 933 h 968"/>
              <a:gd name="T16" fmla="*/ 734 w 3268"/>
              <a:gd name="T17" fmla="*/ 898 h 968"/>
              <a:gd name="T18" fmla="*/ 555 w 3268"/>
              <a:gd name="T19" fmla="*/ 850 h 968"/>
              <a:gd name="T20" fmla="*/ 403 w 3268"/>
              <a:gd name="T21" fmla="*/ 792 h 968"/>
              <a:gd name="T22" fmla="*/ 273 w 3268"/>
              <a:gd name="T23" fmla="*/ 722 h 968"/>
              <a:gd name="T24" fmla="*/ 170 w 3268"/>
              <a:gd name="T25" fmla="*/ 639 h 968"/>
              <a:gd name="T26" fmla="*/ 91 w 3268"/>
              <a:gd name="T27" fmla="*/ 546 h 968"/>
              <a:gd name="T28" fmla="*/ 37 w 3268"/>
              <a:gd name="T29" fmla="*/ 441 h 968"/>
              <a:gd name="T30" fmla="*/ 8 w 3268"/>
              <a:gd name="T31" fmla="*/ 323 h 968"/>
              <a:gd name="T32" fmla="*/ 0 w 3268"/>
              <a:gd name="T33" fmla="*/ 219 h 968"/>
              <a:gd name="T34" fmla="*/ 3 w 3268"/>
              <a:gd name="T35" fmla="*/ 126 h 968"/>
              <a:gd name="T36" fmla="*/ 17 w 3268"/>
              <a:gd name="T37" fmla="*/ 37 h 968"/>
              <a:gd name="T38" fmla="*/ 523 w 3268"/>
              <a:gd name="T39" fmla="*/ 28 h 968"/>
              <a:gd name="T40" fmla="*/ 499 w 3268"/>
              <a:gd name="T41" fmla="*/ 71 h 968"/>
              <a:gd name="T42" fmla="*/ 482 w 3268"/>
              <a:gd name="T43" fmla="*/ 117 h 968"/>
              <a:gd name="T44" fmla="*/ 472 w 3268"/>
              <a:gd name="T45" fmla="*/ 165 h 968"/>
              <a:gd name="T46" fmla="*/ 468 w 3268"/>
              <a:gd name="T47" fmla="*/ 216 h 968"/>
              <a:gd name="T48" fmla="*/ 472 w 3268"/>
              <a:gd name="T49" fmla="*/ 264 h 968"/>
              <a:gd name="T50" fmla="*/ 493 w 3268"/>
              <a:gd name="T51" fmla="*/ 305 h 968"/>
              <a:gd name="T52" fmla="*/ 530 w 3268"/>
              <a:gd name="T53" fmla="*/ 341 h 968"/>
              <a:gd name="T54" fmla="*/ 586 w 3268"/>
              <a:gd name="T55" fmla="*/ 374 h 968"/>
              <a:gd name="T56" fmla="*/ 658 w 3268"/>
              <a:gd name="T57" fmla="*/ 402 h 968"/>
              <a:gd name="T58" fmla="*/ 747 w 3268"/>
              <a:gd name="T59" fmla="*/ 428 h 968"/>
              <a:gd name="T60" fmla="*/ 854 w 3268"/>
              <a:gd name="T61" fmla="*/ 448 h 968"/>
              <a:gd name="T62" fmla="*/ 977 w 3268"/>
              <a:gd name="T63" fmla="*/ 465 h 968"/>
              <a:gd name="T64" fmla="*/ 1119 w 3268"/>
              <a:gd name="T65" fmla="*/ 478 h 968"/>
              <a:gd name="T66" fmla="*/ 1278 w 3268"/>
              <a:gd name="T67" fmla="*/ 486 h 968"/>
              <a:gd name="T68" fmla="*/ 1578 w 3268"/>
              <a:gd name="T69" fmla="*/ 492 h 968"/>
              <a:gd name="T70" fmla="*/ 1761 w 3268"/>
              <a:gd name="T71" fmla="*/ 491 h 968"/>
              <a:gd name="T72" fmla="*/ 1940 w 3268"/>
              <a:gd name="T73" fmla="*/ 484 h 968"/>
              <a:gd name="T74" fmla="*/ 2115 w 3268"/>
              <a:gd name="T75" fmla="*/ 471 h 968"/>
              <a:gd name="T76" fmla="*/ 2286 w 3268"/>
              <a:gd name="T77" fmla="*/ 454 h 968"/>
              <a:gd name="T78" fmla="*/ 2453 w 3268"/>
              <a:gd name="T79" fmla="*/ 432 h 968"/>
              <a:gd name="T80" fmla="*/ 2614 w 3268"/>
              <a:gd name="T81" fmla="*/ 403 h 968"/>
              <a:gd name="T82" fmla="*/ 2773 w 3268"/>
              <a:gd name="T83" fmla="*/ 370 h 968"/>
              <a:gd name="T84" fmla="*/ 2927 w 3268"/>
              <a:gd name="T85" fmla="*/ 332 h 968"/>
              <a:gd name="T86" fmla="*/ 3075 w 3268"/>
              <a:gd name="T87" fmla="*/ 289 h 968"/>
              <a:gd name="T88" fmla="*/ 3221 w 3268"/>
              <a:gd name="T89" fmla="*/ 24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8" h="968">
                <a:moveTo>
                  <a:pt x="3136" y="767"/>
                </a:moveTo>
                <a:lnTo>
                  <a:pt x="3045" y="791"/>
                </a:lnTo>
                <a:lnTo>
                  <a:pt x="2954" y="814"/>
                </a:lnTo>
                <a:lnTo>
                  <a:pt x="2861" y="835"/>
                </a:lnTo>
                <a:lnTo>
                  <a:pt x="2766" y="854"/>
                </a:lnTo>
                <a:lnTo>
                  <a:pt x="2670" y="873"/>
                </a:lnTo>
                <a:lnTo>
                  <a:pt x="2572" y="890"/>
                </a:lnTo>
                <a:lnTo>
                  <a:pt x="2473" y="905"/>
                </a:lnTo>
                <a:lnTo>
                  <a:pt x="2371" y="918"/>
                </a:lnTo>
                <a:lnTo>
                  <a:pt x="2269" y="930"/>
                </a:lnTo>
                <a:lnTo>
                  <a:pt x="2165" y="940"/>
                </a:lnTo>
                <a:lnTo>
                  <a:pt x="2059" y="948"/>
                </a:lnTo>
                <a:lnTo>
                  <a:pt x="1952" y="955"/>
                </a:lnTo>
                <a:lnTo>
                  <a:pt x="1843" y="961"/>
                </a:lnTo>
                <a:lnTo>
                  <a:pt x="1733" y="965"/>
                </a:lnTo>
                <a:lnTo>
                  <a:pt x="1621" y="967"/>
                </a:lnTo>
                <a:lnTo>
                  <a:pt x="1508" y="968"/>
                </a:lnTo>
                <a:lnTo>
                  <a:pt x="1418" y="967"/>
                </a:lnTo>
                <a:lnTo>
                  <a:pt x="1331" y="964"/>
                </a:lnTo>
                <a:lnTo>
                  <a:pt x="1246" y="961"/>
                </a:lnTo>
                <a:lnTo>
                  <a:pt x="1165" y="956"/>
                </a:lnTo>
                <a:lnTo>
                  <a:pt x="1087" y="949"/>
                </a:lnTo>
                <a:lnTo>
                  <a:pt x="1010" y="942"/>
                </a:lnTo>
                <a:lnTo>
                  <a:pt x="937" y="933"/>
                </a:lnTo>
                <a:lnTo>
                  <a:pt x="867" y="922"/>
                </a:lnTo>
                <a:lnTo>
                  <a:pt x="799" y="911"/>
                </a:lnTo>
                <a:lnTo>
                  <a:pt x="734" y="898"/>
                </a:lnTo>
                <a:lnTo>
                  <a:pt x="672" y="884"/>
                </a:lnTo>
                <a:lnTo>
                  <a:pt x="613" y="868"/>
                </a:lnTo>
                <a:lnTo>
                  <a:pt x="555" y="850"/>
                </a:lnTo>
                <a:lnTo>
                  <a:pt x="502" y="832"/>
                </a:lnTo>
                <a:lnTo>
                  <a:pt x="451" y="813"/>
                </a:lnTo>
                <a:lnTo>
                  <a:pt x="403" y="792"/>
                </a:lnTo>
                <a:lnTo>
                  <a:pt x="357" y="770"/>
                </a:lnTo>
                <a:lnTo>
                  <a:pt x="313" y="747"/>
                </a:lnTo>
                <a:lnTo>
                  <a:pt x="273" y="722"/>
                </a:lnTo>
                <a:lnTo>
                  <a:pt x="236" y="696"/>
                </a:lnTo>
                <a:lnTo>
                  <a:pt x="202" y="669"/>
                </a:lnTo>
                <a:lnTo>
                  <a:pt x="170" y="639"/>
                </a:lnTo>
                <a:lnTo>
                  <a:pt x="141" y="610"/>
                </a:lnTo>
                <a:lnTo>
                  <a:pt x="115" y="578"/>
                </a:lnTo>
                <a:lnTo>
                  <a:pt x="91" y="546"/>
                </a:lnTo>
                <a:lnTo>
                  <a:pt x="70" y="512"/>
                </a:lnTo>
                <a:lnTo>
                  <a:pt x="52" y="477"/>
                </a:lnTo>
                <a:lnTo>
                  <a:pt x="37" y="441"/>
                </a:lnTo>
                <a:lnTo>
                  <a:pt x="24" y="402"/>
                </a:lnTo>
                <a:lnTo>
                  <a:pt x="15" y="363"/>
                </a:lnTo>
                <a:lnTo>
                  <a:pt x="8" y="323"/>
                </a:lnTo>
                <a:lnTo>
                  <a:pt x="4" y="281"/>
                </a:lnTo>
                <a:lnTo>
                  <a:pt x="1" y="250"/>
                </a:lnTo>
                <a:lnTo>
                  <a:pt x="0" y="219"/>
                </a:lnTo>
                <a:lnTo>
                  <a:pt x="0" y="187"/>
                </a:lnTo>
                <a:lnTo>
                  <a:pt x="1" y="156"/>
                </a:lnTo>
                <a:lnTo>
                  <a:pt x="3" y="126"/>
                </a:lnTo>
                <a:lnTo>
                  <a:pt x="7" y="96"/>
                </a:lnTo>
                <a:lnTo>
                  <a:pt x="11" y="66"/>
                </a:lnTo>
                <a:lnTo>
                  <a:pt x="17" y="37"/>
                </a:lnTo>
                <a:lnTo>
                  <a:pt x="543" y="0"/>
                </a:lnTo>
                <a:lnTo>
                  <a:pt x="533" y="14"/>
                </a:lnTo>
                <a:lnTo>
                  <a:pt x="523" y="28"/>
                </a:lnTo>
                <a:lnTo>
                  <a:pt x="515" y="42"/>
                </a:lnTo>
                <a:lnTo>
                  <a:pt x="507" y="57"/>
                </a:lnTo>
                <a:lnTo>
                  <a:pt x="499" y="71"/>
                </a:lnTo>
                <a:lnTo>
                  <a:pt x="493" y="87"/>
                </a:lnTo>
                <a:lnTo>
                  <a:pt x="487" y="102"/>
                </a:lnTo>
                <a:lnTo>
                  <a:pt x="482" y="117"/>
                </a:lnTo>
                <a:lnTo>
                  <a:pt x="478" y="133"/>
                </a:lnTo>
                <a:lnTo>
                  <a:pt x="474" y="149"/>
                </a:lnTo>
                <a:lnTo>
                  <a:pt x="472" y="165"/>
                </a:lnTo>
                <a:lnTo>
                  <a:pt x="470" y="181"/>
                </a:lnTo>
                <a:lnTo>
                  <a:pt x="468" y="198"/>
                </a:lnTo>
                <a:lnTo>
                  <a:pt x="468" y="216"/>
                </a:lnTo>
                <a:lnTo>
                  <a:pt x="468" y="232"/>
                </a:lnTo>
                <a:lnTo>
                  <a:pt x="469" y="250"/>
                </a:lnTo>
                <a:lnTo>
                  <a:pt x="472" y="264"/>
                </a:lnTo>
                <a:lnTo>
                  <a:pt x="477" y="278"/>
                </a:lnTo>
                <a:lnTo>
                  <a:pt x="484" y="291"/>
                </a:lnTo>
                <a:lnTo>
                  <a:pt x="493" y="305"/>
                </a:lnTo>
                <a:lnTo>
                  <a:pt x="503" y="317"/>
                </a:lnTo>
                <a:lnTo>
                  <a:pt x="516" y="329"/>
                </a:lnTo>
                <a:lnTo>
                  <a:pt x="530" y="341"/>
                </a:lnTo>
                <a:lnTo>
                  <a:pt x="547" y="352"/>
                </a:lnTo>
                <a:lnTo>
                  <a:pt x="565" y="363"/>
                </a:lnTo>
                <a:lnTo>
                  <a:pt x="586" y="374"/>
                </a:lnTo>
                <a:lnTo>
                  <a:pt x="608" y="384"/>
                </a:lnTo>
                <a:lnTo>
                  <a:pt x="632" y="393"/>
                </a:lnTo>
                <a:lnTo>
                  <a:pt x="658" y="402"/>
                </a:lnTo>
                <a:lnTo>
                  <a:pt x="685" y="411"/>
                </a:lnTo>
                <a:lnTo>
                  <a:pt x="715" y="419"/>
                </a:lnTo>
                <a:lnTo>
                  <a:pt x="747" y="428"/>
                </a:lnTo>
                <a:lnTo>
                  <a:pt x="780" y="435"/>
                </a:lnTo>
                <a:lnTo>
                  <a:pt x="817" y="442"/>
                </a:lnTo>
                <a:lnTo>
                  <a:pt x="854" y="448"/>
                </a:lnTo>
                <a:lnTo>
                  <a:pt x="893" y="454"/>
                </a:lnTo>
                <a:lnTo>
                  <a:pt x="934" y="460"/>
                </a:lnTo>
                <a:lnTo>
                  <a:pt x="977" y="465"/>
                </a:lnTo>
                <a:lnTo>
                  <a:pt x="1022" y="470"/>
                </a:lnTo>
                <a:lnTo>
                  <a:pt x="1070" y="474"/>
                </a:lnTo>
                <a:lnTo>
                  <a:pt x="1119" y="478"/>
                </a:lnTo>
                <a:lnTo>
                  <a:pt x="1170" y="481"/>
                </a:lnTo>
                <a:lnTo>
                  <a:pt x="1222" y="484"/>
                </a:lnTo>
                <a:lnTo>
                  <a:pt x="1278" y="486"/>
                </a:lnTo>
                <a:lnTo>
                  <a:pt x="1392" y="490"/>
                </a:lnTo>
                <a:lnTo>
                  <a:pt x="1516" y="492"/>
                </a:lnTo>
                <a:lnTo>
                  <a:pt x="1578" y="492"/>
                </a:lnTo>
                <a:lnTo>
                  <a:pt x="1639" y="492"/>
                </a:lnTo>
                <a:lnTo>
                  <a:pt x="1700" y="492"/>
                </a:lnTo>
                <a:lnTo>
                  <a:pt x="1761" y="491"/>
                </a:lnTo>
                <a:lnTo>
                  <a:pt x="1821" y="489"/>
                </a:lnTo>
                <a:lnTo>
                  <a:pt x="1881" y="486"/>
                </a:lnTo>
                <a:lnTo>
                  <a:pt x="1940" y="484"/>
                </a:lnTo>
                <a:lnTo>
                  <a:pt x="1999" y="480"/>
                </a:lnTo>
                <a:lnTo>
                  <a:pt x="2057" y="476"/>
                </a:lnTo>
                <a:lnTo>
                  <a:pt x="2115" y="471"/>
                </a:lnTo>
                <a:lnTo>
                  <a:pt x="2172" y="466"/>
                </a:lnTo>
                <a:lnTo>
                  <a:pt x="2230" y="461"/>
                </a:lnTo>
                <a:lnTo>
                  <a:pt x="2286" y="454"/>
                </a:lnTo>
                <a:lnTo>
                  <a:pt x="2342" y="447"/>
                </a:lnTo>
                <a:lnTo>
                  <a:pt x="2397" y="440"/>
                </a:lnTo>
                <a:lnTo>
                  <a:pt x="2453" y="432"/>
                </a:lnTo>
                <a:lnTo>
                  <a:pt x="2507" y="422"/>
                </a:lnTo>
                <a:lnTo>
                  <a:pt x="2561" y="413"/>
                </a:lnTo>
                <a:lnTo>
                  <a:pt x="2614" y="403"/>
                </a:lnTo>
                <a:lnTo>
                  <a:pt x="2668" y="393"/>
                </a:lnTo>
                <a:lnTo>
                  <a:pt x="2721" y="382"/>
                </a:lnTo>
                <a:lnTo>
                  <a:pt x="2773" y="370"/>
                </a:lnTo>
                <a:lnTo>
                  <a:pt x="2824" y="358"/>
                </a:lnTo>
                <a:lnTo>
                  <a:pt x="2875" y="345"/>
                </a:lnTo>
                <a:lnTo>
                  <a:pt x="2927" y="332"/>
                </a:lnTo>
                <a:lnTo>
                  <a:pt x="2977" y="318"/>
                </a:lnTo>
                <a:lnTo>
                  <a:pt x="3026" y="304"/>
                </a:lnTo>
                <a:lnTo>
                  <a:pt x="3075" y="289"/>
                </a:lnTo>
                <a:lnTo>
                  <a:pt x="3125" y="273"/>
                </a:lnTo>
                <a:lnTo>
                  <a:pt x="3173" y="257"/>
                </a:lnTo>
                <a:lnTo>
                  <a:pt x="3221" y="240"/>
                </a:lnTo>
                <a:lnTo>
                  <a:pt x="3268" y="223"/>
                </a:lnTo>
                <a:lnTo>
                  <a:pt x="3136" y="767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auto">
          <a:xfrm>
            <a:off x="8066846" y="2792381"/>
            <a:ext cx="160337" cy="384175"/>
          </a:xfrm>
          <a:custGeom>
            <a:avLst/>
            <a:gdLst>
              <a:gd name="T0" fmla="*/ 366 w 1810"/>
              <a:gd name="T1" fmla="*/ 2 h 4360"/>
              <a:gd name="T2" fmla="*/ 465 w 1810"/>
              <a:gd name="T3" fmla="*/ 0 h 4360"/>
              <a:gd name="T4" fmla="*/ 575 w 1810"/>
              <a:gd name="T5" fmla="*/ 7 h 4360"/>
              <a:gd name="T6" fmla="*/ 683 w 1810"/>
              <a:gd name="T7" fmla="*/ 21 h 4360"/>
              <a:gd name="T8" fmla="*/ 786 w 1810"/>
              <a:gd name="T9" fmla="*/ 42 h 4360"/>
              <a:gd name="T10" fmla="*/ 886 w 1810"/>
              <a:gd name="T11" fmla="*/ 71 h 4360"/>
              <a:gd name="T12" fmla="*/ 982 w 1810"/>
              <a:gd name="T13" fmla="*/ 107 h 4360"/>
              <a:gd name="T14" fmla="*/ 1073 w 1810"/>
              <a:gd name="T15" fmla="*/ 152 h 4360"/>
              <a:gd name="T16" fmla="*/ 1163 w 1810"/>
              <a:gd name="T17" fmla="*/ 203 h 4360"/>
              <a:gd name="T18" fmla="*/ 1247 w 1810"/>
              <a:gd name="T19" fmla="*/ 262 h 4360"/>
              <a:gd name="T20" fmla="*/ 1329 w 1810"/>
              <a:gd name="T21" fmla="*/ 329 h 4360"/>
              <a:gd name="T22" fmla="*/ 1406 w 1810"/>
              <a:gd name="T23" fmla="*/ 402 h 4360"/>
              <a:gd name="T24" fmla="*/ 1506 w 1810"/>
              <a:gd name="T25" fmla="*/ 521 h 4360"/>
              <a:gd name="T26" fmla="*/ 1605 w 1810"/>
              <a:gd name="T27" fmla="*/ 667 h 4360"/>
              <a:gd name="T28" fmla="*/ 1683 w 1810"/>
              <a:gd name="T29" fmla="*/ 820 h 4360"/>
              <a:gd name="T30" fmla="*/ 1743 w 1810"/>
              <a:gd name="T31" fmla="*/ 982 h 4360"/>
              <a:gd name="T32" fmla="*/ 1784 w 1810"/>
              <a:gd name="T33" fmla="*/ 1150 h 4360"/>
              <a:gd name="T34" fmla="*/ 1806 w 1810"/>
              <a:gd name="T35" fmla="*/ 1327 h 4360"/>
              <a:gd name="T36" fmla="*/ 1809 w 1810"/>
              <a:gd name="T37" fmla="*/ 1512 h 4360"/>
              <a:gd name="T38" fmla="*/ 1793 w 1810"/>
              <a:gd name="T39" fmla="*/ 1706 h 4360"/>
              <a:gd name="T40" fmla="*/ 1757 w 1810"/>
              <a:gd name="T41" fmla="*/ 1907 h 4360"/>
              <a:gd name="T42" fmla="*/ 1703 w 1810"/>
              <a:gd name="T43" fmla="*/ 2115 h 4360"/>
              <a:gd name="T44" fmla="*/ 1630 w 1810"/>
              <a:gd name="T45" fmla="*/ 2332 h 4360"/>
              <a:gd name="T46" fmla="*/ 1469 w 1810"/>
              <a:gd name="T47" fmla="*/ 2750 h 4360"/>
              <a:gd name="T48" fmla="*/ 1316 w 1810"/>
              <a:gd name="T49" fmla="*/ 3120 h 4360"/>
              <a:gd name="T50" fmla="*/ 1169 w 1810"/>
              <a:gd name="T51" fmla="*/ 3443 h 4360"/>
              <a:gd name="T52" fmla="*/ 1029 w 1810"/>
              <a:gd name="T53" fmla="*/ 3717 h 4360"/>
              <a:gd name="T54" fmla="*/ 919 w 1810"/>
              <a:gd name="T55" fmla="*/ 3910 h 4360"/>
              <a:gd name="T56" fmla="*/ 856 w 1810"/>
              <a:gd name="T57" fmla="*/ 4009 h 4360"/>
              <a:gd name="T58" fmla="*/ 770 w 1810"/>
              <a:gd name="T59" fmla="*/ 4133 h 4360"/>
              <a:gd name="T60" fmla="*/ 683 w 1810"/>
              <a:gd name="T61" fmla="*/ 4255 h 4360"/>
              <a:gd name="T62" fmla="*/ 0 w 1810"/>
              <a:gd name="T63" fmla="*/ 4360 h 4360"/>
              <a:gd name="T64" fmla="*/ 183 w 1810"/>
              <a:gd name="T65" fmla="*/ 4134 h 4360"/>
              <a:gd name="T66" fmla="*/ 355 w 1810"/>
              <a:gd name="T67" fmla="*/ 3901 h 4360"/>
              <a:gd name="T68" fmla="*/ 505 w 1810"/>
              <a:gd name="T69" fmla="*/ 3680 h 4360"/>
              <a:gd name="T70" fmla="*/ 631 w 1810"/>
              <a:gd name="T71" fmla="*/ 3466 h 4360"/>
              <a:gd name="T72" fmla="*/ 758 w 1810"/>
              <a:gd name="T73" fmla="*/ 3217 h 4360"/>
              <a:gd name="T74" fmla="*/ 888 w 1810"/>
              <a:gd name="T75" fmla="*/ 2931 h 4360"/>
              <a:gd name="T76" fmla="*/ 1019 w 1810"/>
              <a:gd name="T77" fmla="*/ 2611 h 4360"/>
              <a:gd name="T78" fmla="*/ 1154 w 1810"/>
              <a:gd name="T79" fmla="*/ 2254 h 4360"/>
              <a:gd name="T80" fmla="*/ 1215 w 1810"/>
              <a:gd name="T81" fmla="*/ 2072 h 4360"/>
              <a:gd name="T82" fmla="*/ 1261 w 1810"/>
              <a:gd name="T83" fmla="*/ 1898 h 4360"/>
              <a:gd name="T84" fmla="*/ 1294 w 1810"/>
              <a:gd name="T85" fmla="*/ 1732 h 4360"/>
              <a:gd name="T86" fmla="*/ 1313 w 1810"/>
              <a:gd name="T87" fmla="*/ 1575 h 4360"/>
              <a:gd name="T88" fmla="*/ 1317 w 1810"/>
              <a:gd name="T89" fmla="*/ 1427 h 4360"/>
              <a:gd name="T90" fmla="*/ 1308 w 1810"/>
              <a:gd name="T91" fmla="*/ 1286 h 4360"/>
              <a:gd name="T92" fmla="*/ 1283 w 1810"/>
              <a:gd name="T93" fmla="*/ 1155 h 4360"/>
              <a:gd name="T94" fmla="*/ 1245 w 1810"/>
              <a:gd name="T95" fmla="*/ 1033 h 4360"/>
              <a:gd name="T96" fmla="*/ 1193 w 1810"/>
              <a:gd name="T97" fmla="*/ 918 h 4360"/>
              <a:gd name="T98" fmla="*/ 1126 w 1810"/>
              <a:gd name="T99" fmla="*/ 814 h 4360"/>
              <a:gd name="T100" fmla="*/ 1058 w 1810"/>
              <a:gd name="T101" fmla="*/ 731 h 4360"/>
              <a:gd name="T102" fmla="*/ 1010 w 1810"/>
              <a:gd name="T103" fmla="*/ 684 h 4360"/>
              <a:gd name="T104" fmla="*/ 960 w 1810"/>
              <a:gd name="T105" fmla="*/ 642 h 4360"/>
              <a:gd name="T106" fmla="*/ 906 w 1810"/>
              <a:gd name="T107" fmla="*/ 605 h 4360"/>
              <a:gd name="T108" fmla="*/ 850 w 1810"/>
              <a:gd name="T109" fmla="*/ 573 h 4360"/>
              <a:gd name="T110" fmla="*/ 790 w 1810"/>
              <a:gd name="T111" fmla="*/ 545 h 4360"/>
              <a:gd name="T112" fmla="*/ 728 w 1810"/>
              <a:gd name="T113" fmla="*/ 521 h 4360"/>
              <a:gd name="T114" fmla="*/ 664 w 1810"/>
              <a:gd name="T115" fmla="*/ 503 h 4360"/>
              <a:gd name="T116" fmla="*/ 595 w 1810"/>
              <a:gd name="T117" fmla="*/ 489 h 4360"/>
              <a:gd name="T118" fmla="*/ 525 w 1810"/>
              <a:gd name="T119" fmla="*/ 481 h 4360"/>
              <a:gd name="T120" fmla="*/ 452 w 1810"/>
              <a:gd name="T121" fmla="*/ 477 h 4360"/>
              <a:gd name="T122" fmla="*/ 363 w 1810"/>
              <a:gd name="T123" fmla="*/ 478 h 4360"/>
              <a:gd name="T124" fmla="*/ 305 w 1810"/>
              <a:gd name="T125" fmla="*/ 5 h 4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10" h="4360">
                <a:moveTo>
                  <a:pt x="305" y="5"/>
                </a:moveTo>
                <a:lnTo>
                  <a:pt x="336" y="3"/>
                </a:lnTo>
                <a:lnTo>
                  <a:pt x="366" y="2"/>
                </a:lnTo>
                <a:lnTo>
                  <a:pt x="397" y="1"/>
                </a:lnTo>
                <a:lnTo>
                  <a:pt x="427" y="0"/>
                </a:lnTo>
                <a:lnTo>
                  <a:pt x="465" y="0"/>
                </a:lnTo>
                <a:lnTo>
                  <a:pt x="502" y="2"/>
                </a:lnTo>
                <a:lnTo>
                  <a:pt x="539" y="4"/>
                </a:lnTo>
                <a:lnTo>
                  <a:pt x="575" y="7"/>
                </a:lnTo>
                <a:lnTo>
                  <a:pt x="611" y="10"/>
                </a:lnTo>
                <a:lnTo>
                  <a:pt x="648" y="15"/>
                </a:lnTo>
                <a:lnTo>
                  <a:pt x="683" y="21"/>
                </a:lnTo>
                <a:lnTo>
                  <a:pt x="717" y="27"/>
                </a:lnTo>
                <a:lnTo>
                  <a:pt x="752" y="34"/>
                </a:lnTo>
                <a:lnTo>
                  <a:pt x="786" y="42"/>
                </a:lnTo>
                <a:lnTo>
                  <a:pt x="819" y="51"/>
                </a:lnTo>
                <a:lnTo>
                  <a:pt x="853" y="60"/>
                </a:lnTo>
                <a:lnTo>
                  <a:pt x="886" y="71"/>
                </a:lnTo>
                <a:lnTo>
                  <a:pt x="918" y="82"/>
                </a:lnTo>
                <a:lnTo>
                  <a:pt x="950" y="94"/>
                </a:lnTo>
                <a:lnTo>
                  <a:pt x="982" y="107"/>
                </a:lnTo>
                <a:lnTo>
                  <a:pt x="1013" y="122"/>
                </a:lnTo>
                <a:lnTo>
                  <a:pt x="1043" y="136"/>
                </a:lnTo>
                <a:lnTo>
                  <a:pt x="1073" y="152"/>
                </a:lnTo>
                <a:lnTo>
                  <a:pt x="1104" y="168"/>
                </a:lnTo>
                <a:lnTo>
                  <a:pt x="1134" y="185"/>
                </a:lnTo>
                <a:lnTo>
                  <a:pt x="1163" y="203"/>
                </a:lnTo>
                <a:lnTo>
                  <a:pt x="1191" y="222"/>
                </a:lnTo>
                <a:lnTo>
                  <a:pt x="1219" y="241"/>
                </a:lnTo>
                <a:lnTo>
                  <a:pt x="1247" y="262"/>
                </a:lnTo>
                <a:lnTo>
                  <a:pt x="1274" y="283"/>
                </a:lnTo>
                <a:lnTo>
                  <a:pt x="1301" y="305"/>
                </a:lnTo>
                <a:lnTo>
                  <a:pt x="1329" y="329"/>
                </a:lnTo>
                <a:lnTo>
                  <a:pt x="1355" y="353"/>
                </a:lnTo>
                <a:lnTo>
                  <a:pt x="1380" y="377"/>
                </a:lnTo>
                <a:lnTo>
                  <a:pt x="1406" y="402"/>
                </a:lnTo>
                <a:lnTo>
                  <a:pt x="1430" y="429"/>
                </a:lnTo>
                <a:lnTo>
                  <a:pt x="1469" y="474"/>
                </a:lnTo>
                <a:lnTo>
                  <a:pt x="1506" y="521"/>
                </a:lnTo>
                <a:lnTo>
                  <a:pt x="1542" y="569"/>
                </a:lnTo>
                <a:lnTo>
                  <a:pt x="1574" y="617"/>
                </a:lnTo>
                <a:lnTo>
                  <a:pt x="1605" y="667"/>
                </a:lnTo>
                <a:lnTo>
                  <a:pt x="1633" y="717"/>
                </a:lnTo>
                <a:lnTo>
                  <a:pt x="1659" y="768"/>
                </a:lnTo>
                <a:lnTo>
                  <a:pt x="1683" y="820"/>
                </a:lnTo>
                <a:lnTo>
                  <a:pt x="1705" y="873"/>
                </a:lnTo>
                <a:lnTo>
                  <a:pt x="1725" y="926"/>
                </a:lnTo>
                <a:lnTo>
                  <a:pt x="1743" y="982"/>
                </a:lnTo>
                <a:lnTo>
                  <a:pt x="1759" y="1037"/>
                </a:lnTo>
                <a:lnTo>
                  <a:pt x="1773" y="1093"/>
                </a:lnTo>
                <a:lnTo>
                  <a:pt x="1784" y="1150"/>
                </a:lnTo>
                <a:lnTo>
                  <a:pt x="1794" y="1209"/>
                </a:lnTo>
                <a:lnTo>
                  <a:pt x="1801" y="1268"/>
                </a:lnTo>
                <a:lnTo>
                  <a:pt x="1806" y="1327"/>
                </a:lnTo>
                <a:lnTo>
                  <a:pt x="1809" y="1388"/>
                </a:lnTo>
                <a:lnTo>
                  <a:pt x="1810" y="1450"/>
                </a:lnTo>
                <a:lnTo>
                  <a:pt x="1809" y="1512"/>
                </a:lnTo>
                <a:lnTo>
                  <a:pt x="1805" y="1576"/>
                </a:lnTo>
                <a:lnTo>
                  <a:pt x="1800" y="1641"/>
                </a:lnTo>
                <a:lnTo>
                  <a:pt x="1793" y="1706"/>
                </a:lnTo>
                <a:lnTo>
                  <a:pt x="1783" y="1771"/>
                </a:lnTo>
                <a:lnTo>
                  <a:pt x="1771" y="1838"/>
                </a:lnTo>
                <a:lnTo>
                  <a:pt x="1757" y="1907"/>
                </a:lnTo>
                <a:lnTo>
                  <a:pt x="1741" y="1975"/>
                </a:lnTo>
                <a:lnTo>
                  <a:pt x="1723" y="2044"/>
                </a:lnTo>
                <a:lnTo>
                  <a:pt x="1703" y="2115"/>
                </a:lnTo>
                <a:lnTo>
                  <a:pt x="1681" y="2186"/>
                </a:lnTo>
                <a:lnTo>
                  <a:pt x="1656" y="2258"/>
                </a:lnTo>
                <a:lnTo>
                  <a:pt x="1630" y="2332"/>
                </a:lnTo>
                <a:lnTo>
                  <a:pt x="1576" y="2476"/>
                </a:lnTo>
                <a:lnTo>
                  <a:pt x="1521" y="2616"/>
                </a:lnTo>
                <a:lnTo>
                  <a:pt x="1469" y="2750"/>
                </a:lnTo>
                <a:lnTo>
                  <a:pt x="1417" y="2878"/>
                </a:lnTo>
                <a:lnTo>
                  <a:pt x="1366" y="3002"/>
                </a:lnTo>
                <a:lnTo>
                  <a:pt x="1316" y="3120"/>
                </a:lnTo>
                <a:lnTo>
                  <a:pt x="1265" y="3233"/>
                </a:lnTo>
                <a:lnTo>
                  <a:pt x="1217" y="3340"/>
                </a:lnTo>
                <a:lnTo>
                  <a:pt x="1169" y="3443"/>
                </a:lnTo>
                <a:lnTo>
                  <a:pt x="1122" y="3539"/>
                </a:lnTo>
                <a:lnTo>
                  <a:pt x="1075" y="3631"/>
                </a:lnTo>
                <a:lnTo>
                  <a:pt x="1029" y="3717"/>
                </a:lnTo>
                <a:lnTo>
                  <a:pt x="985" y="3798"/>
                </a:lnTo>
                <a:lnTo>
                  <a:pt x="941" y="3874"/>
                </a:lnTo>
                <a:lnTo>
                  <a:pt x="919" y="3910"/>
                </a:lnTo>
                <a:lnTo>
                  <a:pt x="898" y="3944"/>
                </a:lnTo>
                <a:lnTo>
                  <a:pt x="877" y="3977"/>
                </a:lnTo>
                <a:lnTo>
                  <a:pt x="856" y="4009"/>
                </a:lnTo>
                <a:lnTo>
                  <a:pt x="827" y="4051"/>
                </a:lnTo>
                <a:lnTo>
                  <a:pt x="799" y="4092"/>
                </a:lnTo>
                <a:lnTo>
                  <a:pt x="770" y="4133"/>
                </a:lnTo>
                <a:lnTo>
                  <a:pt x="741" y="4173"/>
                </a:lnTo>
                <a:lnTo>
                  <a:pt x="712" y="4214"/>
                </a:lnTo>
                <a:lnTo>
                  <a:pt x="683" y="4255"/>
                </a:lnTo>
                <a:lnTo>
                  <a:pt x="653" y="4295"/>
                </a:lnTo>
                <a:lnTo>
                  <a:pt x="623" y="4335"/>
                </a:lnTo>
                <a:lnTo>
                  <a:pt x="0" y="4360"/>
                </a:lnTo>
                <a:lnTo>
                  <a:pt x="62" y="4285"/>
                </a:lnTo>
                <a:lnTo>
                  <a:pt x="122" y="4209"/>
                </a:lnTo>
                <a:lnTo>
                  <a:pt x="183" y="4134"/>
                </a:lnTo>
                <a:lnTo>
                  <a:pt x="241" y="4057"/>
                </a:lnTo>
                <a:lnTo>
                  <a:pt x="298" y="3979"/>
                </a:lnTo>
                <a:lnTo>
                  <a:pt x="355" y="3901"/>
                </a:lnTo>
                <a:lnTo>
                  <a:pt x="411" y="3823"/>
                </a:lnTo>
                <a:lnTo>
                  <a:pt x="464" y="3743"/>
                </a:lnTo>
                <a:lnTo>
                  <a:pt x="505" y="3680"/>
                </a:lnTo>
                <a:lnTo>
                  <a:pt x="547" y="3613"/>
                </a:lnTo>
                <a:lnTo>
                  <a:pt x="588" y="3541"/>
                </a:lnTo>
                <a:lnTo>
                  <a:pt x="631" y="3466"/>
                </a:lnTo>
                <a:lnTo>
                  <a:pt x="673" y="3387"/>
                </a:lnTo>
                <a:lnTo>
                  <a:pt x="715" y="3303"/>
                </a:lnTo>
                <a:lnTo>
                  <a:pt x="758" y="3217"/>
                </a:lnTo>
                <a:lnTo>
                  <a:pt x="801" y="3125"/>
                </a:lnTo>
                <a:lnTo>
                  <a:pt x="844" y="3031"/>
                </a:lnTo>
                <a:lnTo>
                  <a:pt x="888" y="2931"/>
                </a:lnTo>
                <a:lnTo>
                  <a:pt x="932" y="2829"/>
                </a:lnTo>
                <a:lnTo>
                  <a:pt x="975" y="2723"/>
                </a:lnTo>
                <a:lnTo>
                  <a:pt x="1019" y="2611"/>
                </a:lnTo>
                <a:lnTo>
                  <a:pt x="1064" y="2496"/>
                </a:lnTo>
                <a:lnTo>
                  <a:pt x="1109" y="2378"/>
                </a:lnTo>
                <a:lnTo>
                  <a:pt x="1154" y="2254"/>
                </a:lnTo>
                <a:lnTo>
                  <a:pt x="1176" y="2193"/>
                </a:lnTo>
                <a:lnTo>
                  <a:pt x="1196" y="2132"/>
                </a:lnTo>
                <a:lnTo>
                  <a:pt x="1215" y="2072"/>
                </a:lnTo>
                <a:lnTo>
                  <a:pt x="1232" y="2013"/>
                </a:lnTo>
                <a:lnTo>
                  <a:pt x="1247" y="1955"/>
                </a:lnTo>
                <a:lnTo>
                  <a:pt x="1261" y="1898"/>
                </a:lnTo>
                <a:lnTo>
                  <a:pt x="1274" y="1841"/>
                </a:lnTo>
                <a:lnTo>
                  <a:pt x="1284" y="1786"/>
                </a:lnTo>
                <a:lnTo>
                  <a:pt x="1294" y="1732"/>
                </a:lnTo>
                <a:lnTo>
                  <a:pt x="1301" y="1679"/>
                </a:lnTo>
                <a:lnTo>
                  <a:pt x="1309" y="1626"/>
                </a:lnTo>
                <a:lnTo>
                  <a:pt x="1313" y="1575"/>
                </a:lnTo>
                <a:lnTo>
                  <a:pt x="1316" y="1524"/>
                </a:lnTo>
                <a:lnTo>
                  <a:pt x="1318" y="1475"/>
                </a:lnTo>
                <a:lnTo>
                  <a:pt x="1317" y="1427"/>
                </a:lnTo>
                <a:lnTo>
                  <a:pt x="1316" y="1378"/>
                </a:lnTo>
                <a:lnTo>
                  <a:pt x="1312" y="1332"/>
                </a:lnTo>
                <a:lnTo>
                  <a:pt x="1308" y="1286"/>
                </a:lnTo>
                <a:lnTo>
                  <a:pt x="1300" y="1242"/>
                </a:lnTo>
                <a:lnTo>
                  <a:pt x="1292" y="1198"/>
                </a:lnTo>
                <a:lnTo>
                  <a:pt x="1283" y="1155"/>
                </a:lnTo>
                <a:lnTo>
                  <a:pt x="1272" y="1113"/>
                </a:lnTo>
                <a:lnTo>
                  <a:pt x="1259" y="1073"/>
                </a:lnTo>
                <a:lnTo>
                  <a:pt x="1245" y="1033"/>
                </a:lnTo>
                <a:lnTo>
                  <a:pt x="1229" y="994"/>
                </a:lnTo>
                <a:lnTo>
                  <a:pt x="1211" y="955"/>
                </a:lnTo>
                <a:lnTo>
                  <a:pt x="1193" y="918"/>
                </a:lnTo>
                <a:lnTo>
                  <a:pt x="1172" y="883"/>
                </a:lnTo>
                <a:lnTo>
                  <a:pt x="1150" y="848"/>
                </a:lnTo>
                <a:lnTo>
                  <a:pt x="1126" y="814"/>
                </a:lnTo>
                <a:lnTo>
                  <a:pt x="1101" y="781"/>
                </a:lnTo>
                <a:lnTo>
                  <a:pt x="1073" y="748"/>
                </a:lnTo>
                <a:lnTo>
                  <a:pt x="1058" y="731"/>
                </a:lnTo>
                <a:lnTo>
                  <a:pt x="1042" y="715"/>
                </a:lnTo>
                <a:lnTo>
                  <a:pt x="1026" y="699"/>
                </a:lnTo>
                <a:lnTo>
                  <a:pt x="1010" y="684"/>
                </a:lnTo>
                <a:lnTo>
                  <a:pt x="994" y="670"/>
                </a:lnTo>
                <a:lnTo>
                  <a:pt x="977" y="656"/>
                </a:lnTo>
                <a:lnTo>
                  <a:pt x="960" y="642"/>
                </a:lnTo>
                <a:lnTo>
                  <a:pt x="942" y="629"/>
                </a:lnTo>
                <a:lnTo>
                  <a:pt x="924" y="617"/>
                </a:lnTo>
                <a:lnTo>
                  <a:pt x="906" y="605"/>
                </a:lnTo>
                <a:lnTo>
                  <a:pt x="888" y="594"/>
                </a:lnTo>
                <a:lnTo>
                  <a:pt x="869" y="583"/>
                </a:lnTo>
                <a:lnTo>
                  <a:pt x="850" y="573"/>
                </a:lnTo>
                <a:lnTo>
                  <a:pt x="830" y="563"/>
                </a:lnTo>
                <a:lnTo>
                  <a:pt x="810" y="554"/>
                </a:lnTo>
                <a:lnTo>
                  <a:pt x="790" y="545"/>
                </a:lnTo>
                <a:lnTo>
                  <a:pt x="770" y="536"/>
                </a:lnTo>
                <a:lnTo>
                  <a:pt x="749" y="528"/>
                </a:lnTo>
                <a:lnTo>
                  <a:pt x="728" y="521"/>
                </a:lnTo>
                <a:lnTo>
                  <a:pt x="707" y="514"/>
                </a:lnTo>
                <a:lnTo>
                  <a:pt x="686" y="508"/>
                </a:lnTo>
                <a:lnTo>
                  <a:pt x="664" y="503"/>
                </a:lnTo>
                <a:lnTo>
                  <a:pt x="642" y="498"/>
                </a:lnTo>
                <a:lnTo>
                  <a:pt x="619" y="493"/>
                </a:lnTo>
                <a:lnTo>
                  <a:pt x="595" y="489"/>
                </a:lnTo>
                <a:lnTo>
                  <a:pt x="572" y="486"/>
                </a:lnTo>
                <a:lnTo>
                  <a:pt x="549" y="483"/>
                </a:lnTo>
                <a:lnTo>
                  <a:pt x="525" y="481"/>
                </a:lnTo>
                <a:lnTo>
                  <a:pt x="501" y="479"/>
                </a:lnTo>
                <a:lnTo>
                  <a:pt x="477" y="477"/>
                </a:lnTo>
                <a:lnTo>
                  <a:pt x="452" y="477"/>
                </a:lnTo>
                <a:lnTo>
                  <a:pt x="427" y="476"/>
                </a:lnTo>
                <a:lnTo>
                  <a:pt x="396" y="477"/>
                </a:lnTo>
                <a:lnTo>
                  <a:pt x="363" y="478"/>
                </a:lnTo>
                <a:lnTo>
                  <a:pt x="332" y="479"/>
                </a:lnTo>
                <a:lnTo>
                  <a:pt x="300" y="481"/>
                </a:lnTo>
                <a:lnTo>
                  <a:pt x="305" y="5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auto">
          <a:xfrm>
            <a:off x="7436607" y="3178144"/>
            <a:ext cx="681038" cy="312737"/>
          </a:xfrm>
          <a:custGeom>
            <a:avLst/>
            <a:gdLst>
              <a:gd name="T0" fmla="*/ 3243 w 7722"/>
              <a:gd name="T1" fmla="*/ 3115 h 3553"/>
              <a:gd name="T2" fmla="*/ 2965 w 7722"/>
              <a:gd name="T3" fmla="*/ 3204 h 3553"/>
              <a:gd name="T4" fmla="*/ 2689 w 7722"/>
              <a:gd name="T5" fmla="*/ 3283 h 3553"/>
              <a:gd name="T6" fmla="*/ 2416 w 7722"/>
              <a:gd name="T7" fmla="*/ 3352 h 3553"/>
              <a:gd name="T8" fmla="*/ 2143 w 7722"/>
              <a:gd name="T9" fmla="*/ 3411 h 3553"/>
              <a:gd name="T10" fmla="*/ 1873 w 7722"/>
              <a:gd name="T11" fmla="*/ 3460 h 3553"/>
              <a:gd name="T12" fmla="*/ 1605 w 7722"/>
              <a:gd name="T13" fmla="*/ 3498 h 3553"/>
              <a:gd name="T14" fmla="*/ 1339 w 7722"/>
              <a:gd name="T15" fmla="*/ 3526 h 3553"/>
              <a:gd name="T16" fmla="*/ 1076 w 7722"/>
              <a:gd name="T17" fmla="*/ 3544 h 3553"/>
              <a:gd name="T18" fmla="*/ 814 w 7722"/>
              <a:gd name="T19" fmla="*/ 3552 h 3553"/>
              <a:gd name="T20" fmla="*/ 554 w 7722"/>
              <a:gd name="T21" fmla="*/ 3550 h 3553"/>
              <a:gd name="T22" fmla="*/ 341 w 7722"/>
              <a:gd name="T23" fmla="*/ 3540 h 3553"/>
              <a:gd name="T24" fmla="*/ 134 w 7722"/>
              <a:gd name="T25" fmla="*/ 3523 h 3553"/>
              <a:gd name="T26" fmla="*/ 0 w 7722"/>
              <a:gd name="T27" fmla="*/ 3027 h 3553"/>
              <a:gd name="T28" fmla="*/ 206 w 7722"/>
              <a:gd name="T29" fmla="*/ 3053 h 3553"/>
              <a:gd name="T30" fmla="*/ 421 w 7722"/>
              <a:gd name="T31" fmla="*/ 3068 h 3553"/>
              <a:gd name="T32" fmla="*/ 652 w 7722"/>
              <a:gd name="T33" fmla="*/ 3076 h 3553"/>
              <a:gd name="T34" fmla="*/ 900 w 7722"/>
              <a:gd name="T35" fmla="*/ 3076 h 3553"/>
              <a:gd name="T36" fmla="*/ 1153 w 7722"/>
              <a:gd name="T37" fmla="*/ 3065 h 3553"/>
              <a:gd name="T38" fmla="*/ 1409 w 7722"/>
              <a:gd name="T39" fmla="*/ 3043 h 3553"/>
              <a:gd name="T40" fmla="*/ 1669 w 7722"/>
              <a:gd name="T41" fmla="*/ 3011 h 3553"/>
              <a:gd name="T42" fmla="*/ 1932 w 7722"/>
              <a:gd name="T43" fmla="*/ 2968 h 3553"/>
              <a:gd name="T44" fmla="*/ 2199 w 7722"/>
              <a:gd name="T45" fmla="*/ 2914 h 3553"/>
              <a:gd name="T46" fmla="*/ 2469 w 7722"/>
              <a:gd name="T47" fmla="*/ 2849 h 3553"/>
              <a:gd name="T48" fmla="*/ 2743 w 7722"/>
              <a:gd name="T49" fmla="*/ 2774 h 3553"/>
              <a:gd name="T50" fmla="*/ 3020 w 7722"/>
              <a:gd name="T51" fmla="*/ 2688 h 3553"/>
              <a:gd name="T52" fmla="*/ 3301 w 7722"/>
              <a:gd name="T53" fmla="*/ 2592 h 3553"/>
              <a:gd name="T54" fmla="*/ 3867 w 7722"/>
              <a:gd name="T55" fmla="*/ 2363 h 3553"/>
              <a:gd name="T56" fmla="*/ 4129 w 7722"/>
              <a:gd name="T57" fmla="*/ 2244 h 3553"/>
              <a:gd name="T58" fmla="*/ 4354 w 7722"/>
              <a:gd name="T59" fmla="*/ 2135 h 3553"/>
              <a:gd name="T60" fmla="*/ 4584 w 7722"/>
              <a:gd name="T61" fmla="*/ 2014 h 3553"/>
              <a:gd name="T62" fmla="*/ 4875 w 7722"/>
              <a:gd name="T63" fmla="*/ 1851 h 3553"/>
              <a:gd name="T64" fmla="*/ 5156 w 7722"/>
              <a:gd name="T65" fmla="*/ 1682 h 3553"/>
              <a:gd name="T66" fmla="*/ 5427 w 7722"/>
              <a:gd name="T67" fmla="*/ 1507 h 3553"/>
              <a:gd name="T68" fmla="*/ 5688 w 7722"/>
              <a:gd name="T69" fmla="*/ 1325 h 3553"/>
              <a:gd name="T70" fmla="*/ 5938 w 7722"/>
              <a:gd name="T71" fmla="*/ 1136 h 3553"/>
              <a:gd name="T72" fmla="*/ 6178 w 7722"/>
              <a:gd name="T73" fmla="*/ 942 h 3553"/>
              <a:gd name="T74" fmla="*/ 6408 w 7722"/>
              <a:gd name="T75" fmla="*/ 741 h 3553"/>
              <a:gd name="T76" fmla="*/ 6627 w 7722"/>
              <a:gd name="T77" fmla="*/ 533 h 3553"/>
              <a:gd name="T78" fmla="*/ 6837 w 7722"/>
              <a:gd name="T79" fmla="*/ 319 h 3553"/>
              <a:gd name="T80" fmla="*/ 7035 w 7722"/>
              <a:gd name="T81" fmla="*/ 99 h 3553"/>
              <a:gd name="T82" fmla="*/ 7681 w 7722"/>
              <a:gd name="T83" fmla="*/ 52 h 3553"/>
              <a:gd name="T84" fmla="*/ 7559 w 7722"/>
              <a:gd name="T85" fmla="*/ 207 h 3553"/>
              <a:gd name="T86" fmla="*/ 7431 w 7722"/>
              <a:gd name="T87" fmla="*/ 360 h 3553"/>
              <a:gd name="T88" fmla="*/ 7300 w 7722"/>
              <a:gd name="T89" fmla="*/ 509 h 3553"/>
              <a:gd name="T90" fmla="*/ 7162 w 7722"/>
              <a:gd name="T91" fmla="*/ 656 h 3553"/>
              <a:gd name="T92" fmla="*/ 7022 w 7722"/>
              <a:gd name="T93" fmla="*/ 801 h 3553"/>
              <a:gd name="T94" fmla="*/ 6875 w 7722"/>
              <a:gd name="T95" fmla="*/ 943 h 3553"/>
              <a:gd name="T96" fmla="*/ 6724 w 7722"/>
              <a:gd name="T97" fmla="*/ 1082 h 3553"/>
              <a:gd name="T98" fmla="*/ 6569 w 7722"/>
              <a:gd name="T99" fmla="*/ 1220 h 3553"/>
              <a:gd name="T100" fmla="*/ 6409 w 7722"/>
              <a:gd name="T101" fmla="*/ 1354 h 3553"/>
              <a:gd name="T102" fmla="*/ 6243 w 7722"/>
              <a:gd name="T103" fmla="*/ 1486 h 3553"/>
              <a:gd name="T104" fmla="*/ 6055 w 7722"/>
              <a:gd name="T105" fmla="*/ 1629 h 3553"/>
              <a:gd name="T106" fmla="*/ 5855 w 7722"/>
              <a:gd name="T107" fmla="*/ 1776 h 3553"/>
              <a:gd name="T108" fmla="*/ 5654 w 7722"/>
              <a:gd name="T109" fmla="*/ 1917 h 3553"/>
              <a:gd name="T110" fmla="*/ 5448 w 7722"/>
              <a:gd name="T111" fmla="*/ 2052 h 3553"/>
              <a:gd name="T112" fmla="*/ 5240 w 7722"/>
              <a:gd name="T113" fmla="*/ 2183 h 3553"/>
              <a:gd name="T114" fmla="*/ 5030 w 7722"/>
              <a:gd name="T115" fmla="*/ 2308 h 3553"/>
              <a:gd name="T116" fmla="*/ 4816 w 7722"/>
              <a:gd name="T117" fmla="*/ 2427 h 3553"/>
              <a:gd name="T118" fmla="*/ 4600 w 7722"/>
              <a:gd name="T119" fmla="*/ 2542 h 3553"/>
              <a:gd name="T120" fmla="*/ 4382 w 7722"/>
              <a:gd name="T121" fmla="*/ 2650 h 3553"/>
              <a:gd name="T122" fmla="*/ 4161 w 7722"/>
              <a:gd name="T123" fmla="*/ 2754 h 3553"/>
              <a:gd name="T124" fmla="*/ 3937 w 7722"/>
              <a:gd name="T125" fmla="*/ 2852 h 3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722" h="3553">
                <a:moveTo>
                  <a:pt x="3430" y="3050"/>
                </a:moveTo>
                <a:lnTo>
                  <a:pt x="3337" y="3083"/>
                </a:lnTo>
                <a:lnTo>
                  <a:pt x="3243" y="3115"/>
                </a:lnTo>
                <a:lnTo>
                  <a:pt x="3151" y="3145"/>
                </a:lnTo>
                <a:lnTo>
                  <a:pt x="3058" y="3176"/>
                </a:lnTo>
                <a:lnTo>
                  <a:pt x="2965" y="3204"/>
                </a:lnTo>
                <a:lnTo>
                  <a:pt x="2874" y="3232"/>
                </a:lnTo>
                <a:lnTo>
                  <a:pt x="2781" y="3258"/>
                </a:lnTo>
                <a:lnTo>
                  <a:pt x="2689" y="3283"/>
                </a:lnTo>
                <a:lnTo>
                  <a:pt x="2597" y="3307"/>
                </a:lnTo>
                <a:lnTo>
                  <a:pt x="2506" y="3330"/>
                </a:lnTo>
                <a:lnTo>
                  <a:pt x="2416" y="3352"/>
                </a:lnTo>
                <a:lnTo>
                  <a:pt x="2324" y="3372"/>
                </a:lnTo>
                <a:lnTo>
                  <a:pt x="2234" y="3393"/>
                </a:lnTo>
                <a:lnTo>
                  <a:pt x="2143" y="3411"/>
                </a:lnTo>
                <a:lnTo>
                  <a:pt x="2053" y="3429"/>
                </a:lnTo>
                <a:lnTo>
                  <a:pt x="1963" y="3445"/>
                </a:lnTo>
                <a:lnTo>
                  <a:pt x="1873" y="3460"/>
                </a:lnTo>
                <a:lnTo>
                  <a:pt x="1784" y="3474"/>
                </a:lnTo>
                <a:lnTo>
                  <a:pt x="1694" y="3486"/>
                </a:lnTo>
                <a:lnTo>
                  <a:pt x="1605" y="3498"/>
                </a:lnTo>
                <a:lnTo>
                  <a:pt x="1517" y="3508"/>
                </a:lnTo>
                <a:lnTo>
                  <a:pt x="1427" y="3518"/>
                </a:lnTo>
                <a:lnTo>
                  <a:pt x="1339" y="3526"/>
                </a:lnTo>
                <a:lnTo>
                  <a:pt x="1252" y="3533"/>
                </a:lnTo>
                <a:lnTo>
                  <a:pt x="1163" y="3539"/>
                </a:lnTo>
                <a:lnTo>
                  <a:pt x="1076" y="3544"/>
                </a:lnTo>
                <a:lnTo>
                  <a:pt x="987" y="3548"/>
                </a:lnTo>
                <a:lnTo>
                  <a:pt x="900" y="3551"/>
                </a:lnTo>
                <a:lnTo>
                  <a:pt x="814" y="3552"/>
                </a:lnTo>
                <a:lnTo>
                  <a:pt x="726" y="3553"/>
                </a:lnTo>
                <a:lnTo>
                  <a:pt x="640" y="3552"/>
                </a:lnTo>
                <a:lnTo>
                  <a:pt x="554" y="3550"/>
                </a:lnTo>
                <a:lnTo>
                  <a:pt x="482" y="3548"/>
                </a:lnTo>
                <a:lnTo>
                  <a:pt x="411" y="3544"/>
                </a:lnTo>
                <a:lnTo>
                  <a:pt x="341" y="3540"/>
                </a:lnTo>
                <a:lnTo>
                  <a:pt x="271" y="3535"/>
                </a:lnTo>
                <a:lnTo>
                  <a:pt x="202" y="3530"/>
                </a:lnTo>
                <a:lnTo>
                  <a:pt x="134" y="3523"/>
                </a:lnTo>
                <a:lnTo>
                  <a:pt x="66" y="3515"/>
                </a:lnTo>
                <a:lnTo>
                  <a:pt x="0" y="3506"/>
                </a:lnTo>
                <a:lnTo>
                  <a:pt x="0" y="3027"/>
                </a:lnTo>
                <a:lnTo>
                  <a:pt x="67" y="3037"/>
                </a:lnTo>
                <a:lnTo>
                  <a:pt x="137" y="3045"/>
                </a:lnTo>
                <a:lnTo>
                  <a:pt x="206" y="3053"/>
                </a:lnTo>
                <a:lnTo>
                  <a:pt x="277" y="3059"/>
                </a:lnTo>
                <a:lnTo>
                  <a:pt x="349" y="3064"/>
                </a:lnTo>
                <a:lnTo>
                  <a:pt x="421" y="3068"/>
                </a:lnTo>
                <a:lnTo>
                  <a:pt x="495" y="3072"/>
                </a:lnTo>
                <a:lnTo>
                  <a:pt x="570" y="3074"/>
                </a:lnTo>
                <a:lnTo>
                  <a:pt x="652" y="3076"/>
                </a:lnTo>
                <a:lnTo>
                  <a:pt x="734" y="3077"/>
                </a:lnTo>
                <a:lnTo>
                  <a:pt x="817" y="3077"/>
                </a:lnTo>
                <a:lnTo>
                  <a:pt x="900" y="3076"/>
                </a:lnTo>
                <a:lnTo>
                  <a:pt x="984" y="3073"/>
                </a:lnTo>
                <a:lnTo>
                  <a:pt x="1069" y="3070"/>
                </a:lnTo>
                <a:lnTo>
                  <a:pt x="1153" y="3065"/>
                </a:lnTo>
                <a:lnTo>
                  <a:pt x="1238" y="3059"/>
                </a:lnTo>
                <a:lnTo>
                  <a:pt x="1324" y="3052"/>
                </a:lnTo>
                <a:lnTo>
                  <a:pt x="1409" y="3043"/>
                </a:lnTo>
                <a:lnTo>
                  <a:pt x="1496" y="3034"/>
                </a:lnTo>
                <a:lnTo>
                  <a:pt x="1582" y="3023"/>
                </a:lnTo>
                <a:lnTo>
                  <a:pt x="1669" y="3011"/>
                </a:lnTo>
                <a:lnTo>
                  <a:pt x="1757" y="2998"/>
                </a:lnTo>
                <a:lnTo>
                  <a:pt x="1844" y="2984"/>
                </a:lnTo>
                <a:lnTo>
                  <a:pt x="1932" y="2968"/>
                </a:lnTo>
                <a:lnTo>
                  <a:pt x="2021" y="2952"/>
                </a:lnTo>
                <a:lnTo>
                  <a:pt x="2109" y="2933"/>
                </a:lnTo>
                <a:lnTo>
                  <a:pt x="2199" y="2914"/>
                </a:lnTo>
                <a:lnTo>
                  <a:pt x="2289" y="2893"/>
                </a:lnTo>
                <a:lnTo>
                  <a:pt x="2378" y="2872"/>
                </a:lnTo>
                <a:lnTo>
                  <a:pt x="2469" y="2849"/>
                </a:lnTo>
                <a:lnTo>
                  <a:pt x="2560" y="2825"/>
                </a:lnTo>
                <a:lnTo>
                  <a:pt x="2652" y="2800"/>
                </a:lnTo>
                <a:lnTo>
                  <a:pt x="2743" y="2774"/>
                </a:lnTo>
                <a:lnTo>
                  <a:pt x="2835" y="2747"/>
                </a:lnTo>
                <a:lnTo>
                  <a:pt x="2928" y="2717"/>
                </a:lnTo>
                <a:lnTo>
                  <a:pt x="3020" y="2688"/>
                </a:lnTo>
                <a:lnTo>
                  <a:pt x="3114" y="2657"/>
                </a:lnTo>
                <a:lnTo>
                  <a:pt x="3207" y="2625"/>
                </a:lnTo>
                <a:lnTo>
                  <a:pt x="3301" y="2592"/>
                </a:lnTo>
                <a:lnTo>
                  <a:pt x="3396" y="2557"/>
                </a:lnTo>
                <a:lnTo>
                  <a:pt x="3409" y="2552"/>
                </a:lnTo>
                <a:lnTo>
                  <a:pt x="3867" y="2363"/>
                </a:lnTo>
                <a:lnTo>
                  <a:pt x="3958" y="2323"/>
                </a:lnTo>
                <a:lnTo>
                  <a:pt x="4046" y="2282"/>
                </a:lnTo>
                <a:lnTo>
                  <a:pt x="4129" y="2244"/>
                </a:lnTo>
                <a:lnTo>
                  <a:pt x="4208" y="2206"/>
                </a:lnTo>
                <a:lnTo>
                  <a:pt x="4283" y="2170"/>
                </a:lnTo>
                <a:lnTo>
                  <a:pt x="4354" y="2135"/>
                </a:lnTo>
                <a:lnTo>
                  <a:pt x="4421" y="2101"/>
                </a:lnTo>
                <a:lnTo>
                  <a:pt x="4485" y="2067"/>
                </a:lnTo>
                <a:lnTo>
                  <a:pt x="4584" y="2014"/>
                </a:lnTo>
                <a:lnTo>
                  <a:pt x="4681" y="1961"/>
                </a:lnTo>
                <a:lnTo>
                  <a:pt x="4779" y="1907"/>
                </a:lnTo>
                <a:lnTo>
                  <a:pt x="4875" y="1851"/>
                </a:lnTo>
                <a:lnTo>
                  <a:pt x="4970" y="1795"/>
                </a:lnTo>
                <a:lnTo>
                  <a:pt x="5063" y="1739"/>
                </a:lnTo>
                <a:lnTo>
                  <a:pt x="5156" y="1682"/>
                </a:lnTo>
                <a:lnTo>
                  <a:pt x="5248" y="1624"/>
                </a:lnTo>
                <a:lnTo>
                  <a:pt x="5338" y="1566"/>
                </a:lnTo>
                <a:lnTo>
                  <a:pt x="5427" y="1507"/>
                </a:lnTo>
                <a:lnTo>
                  <a:pt x="5515" y="1447"/>
                </a:lnTo>
                <a:lnTo>
                  <a:pt x="5601" y="1386"/>
                </a:lnTo>
                <a:lnTo>
                  <a:pt x="5688" y="1325"/>
                </a:lnTo>
                <a:lnTo>
                  <a:pt x="5772" y="1263"/>
                </a:lnTo>
                <a:lnTo>
                  <a:pt x="5855" y="1199"/>
                </a:lnTo>
                <a:lnTo>
                  <a:pt x="5938" y="1136"/>
                </a:lnTo>
                <a:lnTo>
                  <a:pt x="6019" y="1073"/>
                </a:lnTo>
                <a:lnTo>
                  <a:pt x="6100" y="1008"/>
                </a:lnTo>
                <a:lnTo>
                  <a:pt x="6178" y="942"/>
                </a:lnTo>
                <a:lnTo>
                  <a:pt x="6256" y="876"/>
                </a:lnTo>
                <a:lnTo>
                  <a:pt x="6333" y="809"/>
                </a:lnTo>
                <a:lnTo>
                  <a:pt x="6408" y="741"/>
                </a:lnTo>
                <a:lnTo>
                  <a:pt x="6482" y="673"/>
                </a:lnTo>
                <a:lnTo>
                  <a:pt x="6555" y="604"/>
                </a:lnTo>
                <a:lnTo>
                  <a:pt x="6627" y="533"/>
                </a:lnTo>
                <a:lnTo>
                  <a:pt x="6698" y="463"/>
                </a:lnTo>
                <a:lnTo>
                  <a:pt x="6767" y="392"/>
                </a:lnTo>
                <a:lnTo>
                  <a:pt x="6837" y="319"/>
                </a:lnTo>
                <a:lnTo>
                  <a:pt x="6904" y="247"/>
                </a:lnTo>
                <a:lnTo>
                  <a:pt x="6970" y="174"/>
                </a:lnTo>
                <a:lnTo>
                  <a:pt x="7035" y="99"/>
                </a:lnTo>
                <a:lnTo>
                  <a:pt x="7099" y="25"/>
                </a:lnTo>
                <a:lnTo>
                  <a:pt x="7722" y="0"/>
                </a:lnTo>
                <a:lnTo>
                  <a:pt x="7681" y="52"/>
                </a:lnTo>
                <a:lnTo>
                  <a:pt x="7641" y="104"/>
                </a:lnTo>
                <a:lnTo>
                  <a:pt x="7600" y="156"/>
                </a:lnTo>
                <a:lnTo>
                  <a:pt x="7559" y="207"/>
                </a:lnTo>
                <a:lnTo>
                  <a:pt x="7517" y="258"/>
                </a:lnTo>
                <a:lnTo>
                  <a:pt x="7474" y="309"/>
                </a:lnTo>
                <a:lnTo>
                  <a:pt x="7431" y="360"/>
                </a:lnTo>
                <a:lnTo>
                  <a:pt x="7388" y="410"/>
                </a:lnTo>
                <a:lnTo>
                  <a:pt x="7344" y="459"/>
                </a:lnTo>
                <a:lnTo>
                  <a:pt x="7300" y="509"/>
                </a:lnTo>
                <a:lnTo>
                  <a:pt x="7255" y="559"/>
                </a:lnTo>
                <a:lnTo>
                  <a:pt x="7208" y="608"/>
                </a:lnTo>
                <a:lnTo>
                  <a:pt x="7162" y="656"/>
                </a:lnTo>
                <a:lnTo>
                  <a:pt x="7116" y="704"/>
                </a:lnTo>
                <a:lnTo>
                  <a:pt x="7069" y="752"/>
                </a:lnTo>
                <a:lnTo>
                  <a:pt x="7022" y="801"/>
                </a:lnTo>
                <a:lnTo>
                  <a:pt x="6973" y="849"/>
                </a:lnTo>
                <a:lnTo>
                  <a:pt x="6924" y="896"/>
                </a:lnTo>
                <a:lnTo>
                  <a:pt x="6875" y="943"/>
                </a:lnTo>
                <a:lnTo>
                  <a:pt x="6826" y="990"/>
                </a:lnTo>
                <a:lnTo>
                  <a:pt x="6775" y="1036"/>
                </a:lnTo>
                <a:lnTo>
                  <a:pt x="6724" y="1082"/>
                </a:lnTo>
                <a:lnTo>
                  <a:pt x="6673" y="1128"/>
                </a:lnTo>
                <a:lnTo>
                  <a:pt x="6621" y="1174"/>
                </a:lnTo>
                <a:lnTo>
                  <a:pt x="6569" y="1220"/>
                </a:lnTo>
                <a:lnTo>
                  <a:pt x="6516" y="1265"/>
                </a:lnTo>
                <a:lnTo>
                  <a:pt x="6462" y="1310"/>
                </a:lnTo>
                <a:lnTo>
                  <a:pt x="6409" y="1354"/>
                </a:lnTo>
                <a:lnTo>
                  <a:pt x="6354" y="1398"/>
                </a:lnTo>
                <a:lnTo>
                  <a:pt x="6299" y="1443"/>
                </a:lnTo>
                <a:lnTo>
                  <a:pt x="6243" y="1486"/>
                </a:lnTo>
                <a:lnTo>
                  <a:pt x="6188" y="1530"/>
                </a:lnTo>
                <a:lnTo>
                  <a:pt x="6122" y="1580"/>
                </a:lnTo>
                <a:lnTo>
                  <a:pt x="6055" y="1629"/>
                </a:lnTo>
                <a:lnTo>
                  <a:pt x="5989" y="1679"/>
                </a:lnTo>
                <a:lnTo>
                  <a:pt x="5923" y="1728"/>
                </a:lnTo>
                <a:lnTo>
                  <a:pt x="5855" y="1776"/>
                </a:lnTo>
                <a:lnTo>
                  <a:pt x="5788" y="1823"/>
                </a:lnTo>
                <a:lnTo>
                  <a:pt x="5721" y="1871"/>
                </a:lnTo>
                <a:lnTo>
                  <a:pt x="5654" y="1917"/>
                </a:lnTo>
                <a:lnTo>
                  <a:pt x="5585" y="1963"/>
                </a:lnTo>
                <a:lnTo>
                  <a:pt x="5517" y="2007"/>
                </a:lnTo>
                <a:lnTo>
                  <a:pt x="5448" y="2052"/>
                </a:lnTo>
                <a:lnTo>
                  <a:pt x="5378" y="2097"/>
                </a:lnTo>
                <a:lnTo>
                  <a:pt x="5309" y="2140"/>
                </a:lnTo>
                <a:lnTo>
                  <a:pt x="5240" y="2183"/>
                </a:lnTo>
                <a:lnTo>
                  <a:pt x="5171" y="2225"/>
                </a:lnTo>
                <a:lnTo>
                  <a:pt x="5100" y="2266"/>
                </a:lnTo>
                <a:lnTo>
                  <a:pt x="5030" y="2308"/>
                </a:lnTo>
                <a:lnTo>
                  <a:pt x="4959" y="2348"/>
                </a:lnTo>
                <a:lnTo>
                  <a:pt x="4887" y="2388"/>
                </a:lnTo>
                <a:lnTo>
                  <a:pt x="4816" y="2427"/>
                </a:lnTo>
                <a:lnTo>
                  <a:pt x="4745" y="2466"/>
                </a:lnTo>
                <a:lnTo>
                  <a:pt x="4672" y="2503"/>
                </a:lnTo>
                <a:lnTo>
                  <a:pt x="4600" y="2542"/>
                </a:lnTo>
                <a:lnTo>
                  <a:pt x="4528" y="2579"/>
                </a:lnTo>
                <a:lnTo>
                  <a:pt x="4455" y="2615"/>
                </a:lnTo>
                <a:lnTo>
                  <a:pt x="4382" y="2650"/>
                </a:lnTo>
                <a:lnTo>
                  <a:pt x="4309" y="2685"/>
                </a:lnTo>
                <a:lnTo>
                  <a:pt x="4234" y="2719"/>
                </a:lnTo>
                <a:lnTo>
                  <a:pt x="4161" y="2754"/>
                </a:lnTo>
                <a:lnTo>
                  <a:pt x="4087" y="2787"/>
                </a:lnTo>
                <a:lnTo>
                  <a:pt x="4011" y="2820"/>
                </a:lnTo>
                <a:lnTo>
                  <a:pt x="3937" y="2852"/>
                </a:lnTo>
                <a:lnTo>
                  <a:pt x="3891" y="2871"/>
                </a:lnTo>
                <a:lnTo>
                  <a:pt x="3430" y="3050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auto">
          <a:xfrm>
            <a:off x="7196895" y="3205131"/>
            <a:ext cx="239712" cy="282575"/>
          </a:xfrm>
          <a:custGeom>
            <a:avLst/>
            <a:gdLst>
              <a:gd name="T0" fmla="*/ 2595 w 2712"/>
              <a:gd name="T1" fmla="*/ 3174 h 3191"/>
              <a:gd name="T2" fmla="*/ 2423 w 2712"/>
              <a:gd name="T3" fmla="*/ 3141 h 3191"/>
              <a:gd name="T4" fmla="*/ 2255 w 2712"/>
              <a:gd name="T5" fmla="*/ 3102 h 3191"/>
              <a:gd name="T6" fmla="*/ 2093 w 2712"/>
              <a:gd name="T7" fmla="*/ 3056 h 3191"/>
              <a:gd name="T8" fmla="*/ 1937 w 2712"/>
              <a:gd name="T9" fmla="*/ 3004 h 3191"/>
              <a:gd name="T10" fmla="*/ 1784 w 2712"/>
              <a:gd name="T11" fmla="*/ 2945 h 3191"/>
              <a:gd name="T12" fmla="*/ 1637 w 2712"/>
              <a:gd name="T13" fmla="*/ 2879 h 3191"/>
              <a:gd name="T14" fmla="*/ 1495 w 2712"/>
              <a:gd name="T15" fmla="*/ 2806 h 3191"/>
              <a:gd name="T16" fmla="*/ 1358 w 2712"/>
              <a:gd name="T17" fmla="*/ 2727 h 3191"/>
              <a:gd name="T18" fmla="*/ 1226 w 2712"/>
              <a:gd name="T19" fmla="*/ 2641 h 3191"/>
              <a:gd name="T20" fmla="*/ 1099 w 2712"/>
              <a:gd name="T21" fmla="*/ 2548 h 3191"/>
              <a:gd name="T22" fmla="*/ 931 w 2712"/>
              <a:gd name="T23" fmla="*/ 2409 h 3191"/>
              <a:gd name="T24" fmla="*/ 778 w 2712"/>
              <a:gd name="T25" fmla="*/ 2260 h 3191"/>
              <a:gd name="T26" fmla="*/ 638 w 2712"/>
              <a:gd name="T27" fmla="*/ 2098 h 3191"/>
              <a:gd name="T28" fmla="*/ 513 w 2712"/>
              <a:gd name="T29" fmla="*/ 1925 h 3191"/>
              <a:gd name="T30" fmla="*/ 400 w 2712"/>
              <a:gd name="T31" fmla="*/ 1741 h 3191"/>
              <a:gd name="T32" fmla="*/ 302 w 2712"/>
              <a:gd name="T33" fmla="*/ 1547 h 3191"/>
              <a:gd name="T34" fmla="*/ 217 w 2712"/>
              <a:gd name="T35" fmla="*/ 1341 h 3191"/>
              <a:gd name="T36" fmla="*/ 146 w 2712"/>
              <a:gd name="T37" fmla="*/ 1123 h 3191"/>
              <a:gd name="T38" fmla="*/ 89 w 2712"/>
              <a:gd name="T39" fmla="*/ 895 h 3191"/>
              <a:gd name="T40" fmla="*/ 46 w 2712"/>
              <a:gd name="T41" fmla="*/ 654 h 3191"/>
              <a:gd name="T42" fmla="*/ 17 w 2712"/>
              <a:gd name="T43" fmla="*/ 426 h 3191"/>
              <a:gd name="T44" fmla="*/ 4 w 2712"/>
              <a:gd name="T45" fmla="*/ 243 h 3191"/>
              <a:gd name="T46" fmla="*/ 0 w 2712"/>
              <a:gd name="T47" fmla="*/ 61 h 3191"/>
              <a:gd name="T48" fmla="*/ 475 w 2712"/>
              <a:gd name="T49" fmla="*/ 56 h 3191"/>
              <a:gd name="T50" fmla="*/ 479 w 2712"/>
              <a:gd name="T51" fmla="*/ 220 h 3191"/>
              <a:gd name="T52" fmla="*/ 492 w 2712"/>
              <a:gd name="T53" fmla="*/ 387 h 3191"/>
              <a:gd name="T54" fmla="*/ 516 w 2712"/>
              <a:gd name="T55" fmla="*/ 583 h 3191"/>
              <a:gd name="T56" fmla="*/ 551 w 2712"/>
              <a:gd name="T57" fmla="*/ 785 h 3191"/>
              <a:gd name="T58" fmla="*/ 598 w 2712"/>
              <a:gd name="T59" fmla="*/ 978 h 3191"/>
              <a:gd name="T60" fmla="*/ 656 w 2712"/>
              <a:gd name="T61" fmla="*/ 1161 h 3191"/>
              <a:gd name="T62" fmla="*/ 727 w 2712"/>
              <a:gd name="T63" fmla="*/ 1335 h 3191"/>
              <a:gd name="T64" fmla="*/ 808 w 2712"/>
              <a:gd name="T65" fmla="*/ 1498 h 3191"/>
              <a:gd name="T66" fmla="*/ 900 w 2712"/>
              <a:gd name="T67" fmla="*/ 1652 h 3191"/>
              <a:gd name="T68" fmla="*/ 1005 w 2712"/>
              <a:gd name="T69" fmla="*/ 1797 h 3191"/>
              <a:gd name="T70" fmla="*/ 1120 w 2712"/>
              <a:gd name="T71" fmla="*/ 1932 h 3191"/>
              <a:gd name="T72" fmla="*/ 1248 w 2712"/>
              <a:gd name="T73" fmla="*/ 2058 h 3191"/>
              <a:gd name="T74" fmla="*/ 1386 w 2712"/>
              <a:gd name="T75" fmla="*/ 2173 h 3191"/>
              <a:gd name="T76" fmla="*/ 1489 w 2712"/>
              <a:gd name="T77" fmla="*/ 2250 h 3191"/>
              <a:gd name="T78" fmla="*/ 1595 w 2712"/>
              <a:gd name="T79" fmla="*/ 2320 h 3191"/>
              <a:gd name="T80" fmla="*/ 1706 w 2712"/>
              <a:gd name="T81" fmla="*/ 2385 h 3191"/>
              <a:gd name="T82" fmla="*/ 1821 w 2712"/>
              <a:gd name="T83" fmla="*/ 2446 h 3191"/>
              <a:gd name="T84" fmla="*/ 1942 w 2712"/>
              <a:gd name="T85" fmla="*/ 2501 h 3191"/>
              <a:gd name="T86" fmla="*/ 2067 w 2712"/>
              <a:gd name="T87" fmla="*/ 2550 h 3191"/>
              <a:gd name="T88" fmla="*/ 2197 w 2712"/>
              <a:gd name="T89" fmla="*/ 2595 h 3191"/>
              <a:gd name="T90" fmla="*/ 2331 w 2712"/>
              <a:gd name="T91" fmla="*/ 2634 h 3191"/>
              <a:gd name="T92" fmla="*/ 2470 w 2712"/>
              <a:gd name="T93" fmla="*/ 2668 h 3191"/>
              <a:gd name="T94" fmla="*/ 2614 w 2712"/>
              <a:gd name="T95" fmla="*/ 2696 h 3191"/>
              <a:gd name="T96" fmla="*/ 2712 w 2712"/>
              <a:gd name="T97" fmla="*/ 3191 h 3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12" h="3191">
                <a:moveTo>
                  <a:pt x="2712" y="3191"/>
                </a:moveTo>
                <a:lnTo>
                  <a:pt x="2653" y="3183"/>
                </a:lnTo>
                <a:lnTo>
                  <a:pt x="2595" y="3174"/>
                </a:lnTo>
                <a:lnTo>
                  <a:pt x="2536" y="3164"/>
                </a:lnTo>
                <a:lnTo>
                  <a:pt x="2479" y="3153"/>
                </a:lnTo>
                <a:lnTo>
                  <a:pt x="2423" y="3141"/>
                </a:lnTo>
                <a:lnTo>
                  <a:pt x="2367" y="3129"/>
                </a:lnTo>
                <a:lnTo>
                  <a:pt x="2310" y="3116"/>
                </a:lnTo>
                <a:lnTo>
                  <a:pt x="2255" y="3102"/>
                </a:lnTo>
                <a:lnTo>
                  <a:pt x="2201" y="3088"/>
                </a:lnTo>
                <a:lnTo>
                  <a:pt x="2147" y="3073"/>
                </a:lnTo>
                <a:lnTo>
                  <a:pt x="2093" y="3056"/>
                </a:lnTo>
                <a:lnTo>
                  <a:pt x="2040" y="3039"/>
                </a:lnTo>
                <a:lnTo>
                  <a:pt x="1988" y="3022"/>
                </a:lnTo>
                <a:lnTo>
                  <a:pt x="1937" y="3004"/>
                </a:lnTo>
                <a:lnTo>
                  <a:pt x="1886" y="2985"/>
                </a:lnTo>
                <a:lnTo>
                  <a:pt x="1834" y="2965"/>
                </a:lnTo>
                <a:lnTo>
                  <a:pt x="1784" y="2945"/>
                </a:lnTo>
                <a:lnTo>
                  <a:pt x="1735" y="2924"/>
                </a:lnTo>
                <a:lnTo>
                  <a:pt x="1686" y="2902"/>
                </a:lnTo>
                <a:lnTo>
                  <a:pt x="1637" y="2879"/>
                </a:lnTo>
                <a:lnTo>
                  <a:pt x="1589" y="2856"/>
                </a:lnTo>
                <a:lnTo>
                  <a:pt x="1542" y="2831"/>
                </a:lnTo>
                <a:lnTo>
                  <a:pt x="1495" y="2806"/>
                </a:lnTo>
                <a:lnTo>
                  <a:pt x="1449" y="2780"/>
                </a:lnTo>
                <a:lnTo>
                  <a:pt x="1403" y="2754"/>
                </a:lnTo>
                <a:lnTo>
                  <a:pt x="1358" y="2727"/>
                </a:lnTo>
                <a:lnTo>
                  <a:pt x="1314" y="2699"/>
                </a:lnTo>
                <a:lnTo>
                  <a:pt x="1270" y="2671"/>
                </a:lnTo>
                <a:lnTo>
                  <a:pt x="1226" y="2641"/>
                </a:lnTo>
                <a:lnTo>
                  <a:pt x="1184" y="2610"/>
                </a:lnTo>
                <a:lnTo>
                  <a:pt x="1141" y="2580"/>
                </a:lnTo>
                <a:lnTo>
                  <a:pt x="1099" y="2548"/>
                </a:lnTo>
                <a:lnTo>
                  <a:pt x="1042" y="2503"/>
                </a:lnTo>
                <a:lnTo>
                  <a:pt x="986" y="2457"/>
                </a:lnTo>
                <a:lnTo>
                  <a:pt x="931" y="2409"/>
                </a:lnTo>
                <a:lnTo>
                  <a:pt x="879" y="2360"/>
                </a:lnTo>
                <a:lnTo>
                  <a:pt x="828" y="2311"/>
                </a:lnTo>
                <a:lnTo>
                  <a:pt x="778" y="2260"/>
                </a:lnTo>
                <a:lnTo>
                  <a:pt x="730" y="2207"/>
                </a:lnTo>
                <a:lnTo>
                  <a:pt x="683" y="2153"/>
                </a:lnTo>
                <a:lnTo>
                  <a:pt x="638" y="2098"/>
                </a:lnTo>
                <a:lnTo>
                  <a:pt x="595" y="2042"/>
                </a:lnTo>
                <a:lnTo>
                  <a:pt x="553" y="1985"/>
                </a:lnTo>
                <a:lnTo>
                  <a:pt x="513" y="1925"/>
                </a:lnTo>
                <a:lnTo>
                  <a:pt x="473" y="1865"/>
                </a:lnTo>
                <a:lnTo>
                  <a:pt x="436" y="1804"/>
                </a:lnTo>
                <a:lnTo>
                  <a:pt x="400" y="1741"/>
                </a:lnTo>
                <a:lnTo>
                  <a:pt x="366" y="1678"/>
                </a:lnTo>
                <a:lnTo>
                  <a:pt x="333" y="1613"/>
                </a:lnTo>
                <a:lnTo>
                  <a:pt x="302" y="1547"/>
                </a:lnTo>
                <a:lnTo>
                  <a:pt x="273" y="1479"/>
                </a:lnTo>
                <a:lnTo>
                  <a:pt x="243" y="1410"/>
                </a:lnTo>
                <a:lnTo>
                  <a:pt x="217" y="1341"/>
                </a:lnTo>
                <a:lnTo>
                  <a:pt x="192" y="1269"/>
                </a:lnTo>
                <a:lnTo>
                  <a:pt x="168" y="1197"/>
                </a:lnTo>
                <a:lnTo>
                  <a:pt x="146" y="1123"/>
                </a:lnTo>
                <a:lnTo>
                  <a:pt x="126" y="1048"/>
                </a:lnTo>
                <a:lnTo>
                  <a:pt x="107" y="972"/>
                </a:lnTo>
                <a:lnTo>
                  <a:pt x="89" y="895"/>
                </a:lnTo>
                <a:lnTo>
                  <a:pt x="73" y="815"/>
                </a:lnTo>
                <a:lnTo>
                  <a:pt x="59" y="736"/>
                </a:lnTo>
                <a:lnTo>
                  <a:pt x="46" y="654"/>
                </a:lnTo>
                <a:lnTo>
                  <a:pt x="34" y="572"/>
                </a:lnTo>
                <a:lnTo>
                  <a:pt x="24" y="488"/>
                </a:lnTo>
                <a:lnTo>
                  <a:pt x="17" y="426"/>
                </a:lnTo>
                <a:lnTo>
                  <a:pt x="12" y="365"/>
                </a:lnTo>
                <a:lnTo>
                  <a:pt x="8" y="304"/>
                </a:lnTo>
                <a:lnTo>
                  <a:pt x="4" y="243"/>
                </a:lnTo>
                <a:lnTo>
                  <a:pt x="2" y="182"/>
                </a:lnTo>
                <a:lnTo>
                  <a:pt x="1" y="121"/>
                </a:lnTo>
                <a:lnTo>
                  <a:pt x="0" y="61"/>
                </a:lnTo>
                <a:lnTo>
                  <a:pt x="1" y="0"/>
                </a:lnTo>
                <a:lnTo>
                  <a:pt x="476" y="0"/>
                </a:lnTo>
                <a:lnTo>
                  <a:pt x="475" y="56"/>
                </a:lnTo>
                <a:lnTo>
                  <a:pt x="476" y="111"/>
                </a:lnTo>
                <a:lnTo>
                  <a:pt x="477" y="166"/>
                </a:lnTo>
                <a:lnTo>
                  <a:pt x="479" y="220"/>
                </a:lnTo>
                <a:lnTo>
                  <a:pt x="482" y="276"/>
                </a:lnTo>
                <a:lnTo>
                  <a:pt x="487" y="332"/>
                </a:lnTo>
                <a:lnTo>
                  <a:pt x="492" y="387"/>
                </a:lnTo>
                <a:lnTo>
                  <a:pt x="498" y="442"/>
                </a:lnTo>
                <a:lnTo>
                  <a:pt x="506" y="514"/>
                </a:lnTo>
                <a:lnTo>
                  <a:pt x="516" y="583"/>
                </a:lnTo>
                <a:lnTo>
                  <a:pt x="526" y="651"/>
                </a:lnTo>
                <a:lnTo>
                  <a:pt x="538" y="719"/>
                </a:lnTo>
                <a:lnTo>
                  <a:pt x="551" y="785"/>
                </a:lnTo>
                <a:lnTo>
                  <a:pt x="565" y="850"/>
                </a:lnTo>
                <a:lnTo>
                  <a:pt x="581" y="915"/>
                </a:lnTo>
                <a:lnTo>
                  <a:pt x="598" y="978"/>
                </a:lnTo>
                <a:lnTo>
                  <a:pt x="616" y="1040"/>
                </a:lnTo>
                <a:lnTo>
                  <a:pt x="636" y="1100"/>
                </a:lnTo>
                <a:lnTo>
                  <a:pt x="656" y="1161"/>
                </a:lnTo>
                <a:lnTo>
                  <a:pt x="678" y="1220"/>
                </a:lnTo>
                <a:lnTo>
                  <a:pt x="701" y="1277"/>
                </a:lnTo>
                <a:lnTo>
                  <a:pt x="727" y="1335"/>
                </a:lnTo>
                <a:lnTo>
                  <a:pt x="753" y="1390"/>
                </a:lnTo>
                <a:lnTo>
                  <a:pt x="780" y="1445"/>
                </a:lnTo>
                <a:lnTo>
                  <a:pt x="808" y="1498"/>
                </a:lnTo>
                <a:lnTo>
                  <a:pt x="837" y="1551"/>
                </a:lnTo>
                <a:lnTo>
                  <a:pt x="868" y="1602"/>
                </a:lnTo>
                <a:lnTo>
                  <a:pt x="900" y="1652"/>
                </a:lnTo>
                <a:lnTo>
                  <a:pt x="934" y="1702"/>
                </a:lnTo>
                <a:lnTo>
                  <a:pt x="969" y="1749"/>
                </a:lnTo>
                <a:lnTo>
                  <a:pt x="1005" y="1797"/>
                </a:lnTo>
                <a:lnTo>
                  <a:pt x="1042" y="1843"/>
                </a:lnTo>
                <a:lnTo>
                  <a:pt x="1081" y="1888"/>
                </a:lnTo>
                <a:lnTo>
                  <a:pt x="1120" y="1932"/>
                </a:lnTo>
                <a:lnTo>
                  <a:pt x="1161" y="1974"/>
                </a:lnTo>
                <a:lnTo>
                  <a:pt x="1205" y="2017"/>
                </a:lnTo>
                <a:lnTo>
                  <a:pt x="1248" y="2058"/>
                </a:lnTo>
                <a:lnTo>
                  <a:pt x="1293" y="2097"/>
                </a:lnTo>
                <a:lnTo>
                  <a:pt x="1339" y="2135"/>
                </a:lnTo>
                <a:lnTo>
                  <a:pt x="1386" y="2173"/>
                </a:lnTo>
                <a:lnTo>
                  <a:pt x="1420" y="2200"/>
                </a:lnTo>
                <a:lnTo>
                  <a:pt x="1454" y="2225"/>
                </a:lnTo>
                <a:lnTo>
                  <a:pt x="1489" y="2250"/>
                </a:lnTo>
                <a:lnTo>
                  <a:pt x="1523" y="2274"/>
                </a:lnTo>
                <a:lnTo>
                  <a:pt x="1559" y="2297"/>
                </a:lnTo>
                <a:lnTo>
                  <a:pt x="1595" y="2320"/>
                </a:lnTo>
                <a:lnTo>
                  <a:pt x="1631" y="2342"/>
                </a:lnTo>
                <a:lnTo>
                  <a:pt x="1669" y="2364"/>
                </a:lnTo>
                <a:lnTo>
                  <a:pt x="1706" y="2385"/>
                </a:lnTo>
                <a:lnTo>
                  <a:pt x="1744" y="2406"/>
                </a:lnTo>
                <a:lnTo>
                  <a:pt x="1782" y="2427"/>
                </a:lnTo>
                <a:lnTo>
                  <a:pt x="1821" y="2446"/>
                </a:lnTo>
                <a:lnTo>
                  <a:pt x="1861" y="2465"/>
                </a:lnTo>
                <a:lnTo>
                  <a:pt x="1902" y="2483"/>
                </a:lnTo>
                <a:lnTo>
                  <a:pt x="1942" y="2501"/>
                </a:lnTo>
                <a:lnTo>
                  <a:pt x="1983" y="2518"/>
                </a:lnTo>
                <a:lnTo>
                  <a:pt x="2025" y="2534"/>
                </a:lnTo>
                <a:lnTo>
                  <a:pt x="2067" y="2550"/>
                </a:lnTo>
                <a:lnTo>
                  <a:pt x="2110" y="2566"/>
                </a:lnTo>
                <a:lnTo>
                  <a:pt x="2153" y="2580"/>
                </a:lnTo>
                <a:lnTo>
                  <a:pt x="2197" y="2595"/>
                </a:lnTo>
                <a:lnTo>
                  <a:pt x="2241" y="2608"/>
                </a:lnTo>
                <a:lnTo>
                  <a:pt x="2285" y="2621"/>
                </a:lnTo>
                <a:lnTo>
                  <a:pt x="2331" y="2634"/>
                </a:lnTo>
                <a:lnTo>
                  <a:pt x="2377" y="2646"/>
                </a:lnTo>
                <a:lnTo>
                  <a:pt x="2423" y="2657"/>
                </a:lnTo>
                <a:lnTo>
                  <a:pt x="2470" y="2668"/>
                </a:lnTo>
                <a:lnTo>
                  <a:pt x="2517" y="2678"/>
                </a:lnTo>
                <a:lnTo>
                  <a:pt x="2566" y="2688"/>
                </a:lnTo>
                <a:lnTo>
                  <a:pt x="2614" y="2696"/>
                </a:lnTo>
                <a:lnTo>
                  <a:pt x="2663" y="2705"/>
                </a:lnTo>
                <a:lnTo>
                  <a:pt x="2712" y="2712"/>
                </a:lnTo>
                <a:lnTo>
                  <a:pt x="2712" y="3191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>
            <a:off x="7196896" y="2795556"/>
            <a:ext cx="566737" cy="409575"/>
          </a:xfrm>
          <a:custGeom>
            <a:avLst/>
            <a:gdLst>
              <a:gd name="T0" fmla="*/ 12 w 6415"/>
              <a:gd name="T1" fmla="*/ 4397 h 4650"/>
              <a:gd name="T2" fmla="*/ 57 w 6415"/>
              <a:gd name="T3" fmla="*/ 4066 h 4650"/>
              <a:gd name="T4" fmla="*/ 132 w 6415"/>
              <a:gd name="T5" fmla="*/ 3741 h 4650"/>
              <a:gd name="T6" fmla="*/ 238 w 6415"/>
              <a:gd name="T7" fmla="*/ 3424 h 4650"/>
              <a:gd name="T8" fmla="*/ 375 w 6415"/>
              <a:gd name="T9" fmla="*/ 3114 h 4650"/>
              <a:gd name="T10" fmla="*/ 544 w 6415"/>
              <a:gd name="T11" fmla="*/ 2812 h 4650"/>
              <a:gd name="T12" fmla="*/ 743 w 6415"/>
              <a:gd name="T13" fmla="*/ 2518 h 4650"/>
              <a:gd name="T14" fmla="*/ 972 w 6415"/>
              <a:gd name="T15" fmla="*/ 2229 h 4650"/>
              <a:gd name="T16" fmla="*/ 1210 w 6415"/>
              <a:gd name="T17" fmla="*/ 1974 h 4650"/>
              <a:gd name="T18" fmla="*/ 1460 w 6415"/>
              <a:gd name="T19" fmla="*/ 1739 h 4650"/>
              <a:gd name="T20" fmla="*/ 1730 w 6415"/>
              <a:gd name="T21" fmla="*/ 1516 h 4650"/>
              <a:gd name="T22" fmla="*/ 2019 w 6415"/>
              <a:gd name="T23" fmla="*/ 1307 h 4650"/>
              <a:gd name="T24" fmla="*/ 2327 w 6415"/>
              <a:gd name="T25" fmla="*/ 1110 h 4650"/>
              <a:gd name="T26" fmla="*/ 2655 w 6415"/>
              <a:gd name="T27" fmla="*/ 927 h 4650"/>
              <a:gd name="T28" fmla="*/ 3001 w 6415"/>
              <a:gd name="T29" fmla="*/ 756 h 4650"/>
              <a:gd name="T30" fmla="*/ 3367 w 6415"/>
              <a:gd name="T31" fmla="*/ 599 h 4650"/>
              <a:gd name="T32" fmla="*/ 3727 w 6415"/>
              <a:gd name="T33" fmla="*/ 461 h 4650"/>
              <a:gd name="T34" fmla="*/ 4084 w 6415"/>
              <a:gd name="T35" fmla="*/ 343 h 4650"/>
              <a:gd name="T36" fmla="*/ 4447 w 6415"/>
              <a:gd name="T37" fmla="*/ 241 h 4650"/>
              <a:gd name="T38" fmla="*/ 4812 w 6415"/>
              <a:gd name="T39" fmla="*/ 158 h 4650"/>
              <a:gd name="T40" fmla="*/ 5183 w 6415"/>
              <a:gd name="T41" fmla="*/ 92 h 4650"/>
              <a:gd name="T42" fmla="*/ 5557 w 6415"/>
              <a:gd name="T43" fmla="*/ 44 h 4650"/>
              <a:gd name="T44" fmla="*/ 5936 w 6415"/>
              <a:gd name="T45" fmla="*/ 14 h 4650"/>
              <a:gd name="T46" fmla="*/ 6319 w 6415"/>
              <a:gd name="T47" fmla="*/ 1 h 4650"/>
              <a:gd name="T48" fmla="*/ 6236 w 6415"/>
              <a:gd name="T49" fmla="*/ 478 h 4650"/>
              <a:gd name="T50" fmla="*/ 5881 w 6415"/>
              <a:gd name="T51" fmla="*/ 495 h 4650"/>
              <a:gd name="T52" fmla="*/ 5527 w 6415"/>
              <a:gd name="T53" fmla="*/ 527 h 4650"/>
              <a:gd name="T54" fmla="*/ 5177 w 6415"/>
              <a:gd name="T55" fmla="*/ 576 h 4650"/>
              <a:gd name="T56" fmla="*/ 4829 w 6415"/>
              <a:gd name="T57" fmla="*/ 641 h 4650"/>
              <a:gd name="T58" fmla="*/ 4484 w 6415"/>
              <a:gd name="T59" fmla="*/ 722 h 4650"/>
              <a:gd name="T60" fmla="*/ 4140 w 6415"/>
              <a:gd name="T61" fmla="*/ 821 h 4650"/>
              <a:gd name="T62" fmla="*/ 3801 w 6415"/>
              <a:gd name="T63" fmla="*/ 935 h 4650"/>
              <a:gd name="T64" fmla="*/ 3457 w 6415"/>
              <a:gd name="T65" fmla="*/ 1069 h 4650"/>
              <a:gd name="T66" fmla="*/ 3123 w 6415"/>
              <a:gd name="T67" fmla="*/ 1220 h 4650"/>
              <a:gd name="T68" fmla="*/ 2807 w 6415"/>
              <a:gd name="T69" fmla="*/ 1381 h 4650"/>
              <a:gd name="T70" fmla="*/ 2507 w 6415"/>
              <a:gd name="T71" fmla="*/ 1554 h 4650"/>
              <a:gd name="T72" fmla="*/ 2227 w 6415"/>
              <a:gd name="T73" fmla="*/ 1739 h 4650"/>
              <a:gd name="T74" fmla="*/ 1964 w 6415"/>
              <a:gd name="T75" fmla="*/ 1936 h 4650"/>
              <a:gd name="T76" fmla="*/ 1719 w 6415"/>
              <a:gd name="T77" fmla="*/ 2144 h 4650"/>
              <a:gd name="T78" fmla="*/ 1492 w 6415"/>
              <a:gd name="T79" fmla="*/ 2364 h 4650"/>
              <a:gd name="T80" fmla="*/ 1325 w 6415"/>
              <a:gd name="T81" fmla="*/ 2547 h 4650"/>
              <a:gd name="T82" fmla="*/ 1210 w 6415"/>
              <a:gd name="T83" fmla="*/ 2684 h 4650"/>
              <a:gd name="T84" fmla="*/ 1103 w 6415"/>
              <a:gd name="T85" fmla="*/ 2827 h 4650"/>
              <a:gd name="T86" fmla="*/ 1004 w 6415"/>
              <a:gd name="T87" fmla="*/ 2973 h 4650"/>
              <a:gd name="T88" fmla="*/ 912 w 6415"/>
              <a:gd name="T89" fmla="*/ 3122 h 4650"/>
              <a:gd name="T90" fmla="*/ 828 w 6415"/>
              <a:gd name="T91" fmla="*/ 3275 h 4650"/>
              <a:gd name="T92" fmla="*/ 753 w 6415"/>
              <a:gd name="T93" fmla="*/ 3432 h 4650"/>
              <a:gd name="T94" fmla="*/ 684 w 6415"/>
              <a:gd name="T95" fmla="*/ 3593 h 4650"/>
              <a:gd name="T96" fmla="*/ 614 w 6415"/>
              <a:gd name="T97" fmla="*/ 3794 h 4650"/>
              <a:gd name="T98" fmla="*/ 550 w 6415"/>
              <a:gd name="T99" fmla="*/ 4037 h 4650"/>
              <a:gd name="T100" fmla="*/ 506 w 6415"/>
              <a:gd name="T101" fmla="*/ 4281 h 4650"/>
              <a:gd name="T102" fmla="*/ 480 w 6415"/>
              <a:gd name="T103" fmla="*/ 4527 h 4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415" h="4650">
                <a:moveTo>
                  <a:pt x="0" y="4650"/>
                </a:moveTo>
                <a:lnTo>
                  <a:pt x="2" y="4566"/>
                </a:lnTo>
                <a:lnTo>
                  <a:pt x="6" y="4482"/>
                </a:lnTo>
                <a:lnTo>
                  <a:pt x="12" y="4397"/>
                </a:lnTo>
                <a:lnTo>
                  <a:pt x="20" y="4314"/>
                </a:lnTo>
                <a:lnTo>
                  <a:pt x="31" y="4230"/>
                </a:lnTo>
                <a:lnTo>
                  <a:pt x="43" y="4147"/>
                </a:lnTo>
                <a:lnTo>
                  <a:pt x="57" y="4066"/>
                </a:lnTo>
                <a:lnTo>
                  <a:pt x="73" y="3983"/>
                </a:lnTo>
                <a:lnTo>
                  <a:pt x="91" y="3902"/>
                </a:lnTo>
                <a:lnTo>
                  <a:pt x="111" y="3822"/>
                </a:lnTo>
                <a:lnTo>
                  <a:pt x="132" y="3741"/>
                </a:lnTo>
                <a:lnTo>
                  <a:pt x="156" y="3661"/>
                </a:lnTo>
                <a:lnTo>
                  <a:pt x="181" y="3581"/>
                </a:lnTo>
                <a:lnTo>
                  <a:pt x="209" y="3502"/>
                </a:lnTo>
                <a:lnTo>
                  <a:pt x="238" y="3424"/>
                </a:lnTo>
                <a:lnTo>
                  <a:pt x="270" y="3345"/>
                </a:lnTo>
                <a:lnTo>
                  <a:pt x="303" y="3268"/>
                </a:lnTo>
                <a:lnTo>
                  <a:pt x="338" y="3191"/>
                </a:lnTo>
                <a:lnTo>
                  <a:pt x="375" y="3114"/>
                </a:lnTo>
                <a:lnTo>
                  <a:pt x="414" y="3038"/>
                </a:lnTo>
                <a:lnTo>
                  <a:pt x="455" y="2962"/>
                </a:lnTo>
                <a:lnTo>
                  <a:pt x="499" y="2887"/>
                </a:lnTo>
                <a:lnTo>
                  <a:pt x="544" y="2812"/>
                </a:lnTo>
                <a:lnTo>
                  <a:pt x="590" y="2738"/>
                </a:lnTo>
                <a:lnTo>
                  <a:pt x="639" y="2663"/>
                </a:lnTo>
                <a:lnTo>
                  <a:pt x="689" y="2590"/>
                </a:lnTo>
                <a:lnTo>
                  <a:pt x="743" y="2518"/>
                </a:lnTo>
                <a:lnTo>
                  <a:pt x="797" y="2444"/>
                </a:lnTo>
                <a:lnTo>
                  <a:pt x="853" y="2373"/>
                </a:lnTo>
                <a:lnTo>
                  <a:pt x="911" y="2301"/>
                </a:lnTo>
                <a:lnTo>
                  <a:pt x="972" y="2229"/>
                </a:lnTo>
                <a:lnTo>
                  <a:pt x="1034" y="2159"/>
                </a:lnTo>
                <a:lnTo>
                  <a:pt x="1091" y="2097"/>
                </a:lnTo>
                <a:lnTo>
                  <a:pt x="1150" y="2034"/>
                </a:lnTo>
                <a:lnTo>
                  <a:pt x="1210" y="1974"/>
                </a:lnTo>
                <a:lnTo>
                  <a:pt x="1270" y="1914"/>
                </a:lnTo>
                <a:lnTo>
                  <a:pt x="1332" y="1855"/>
                </a:lnTo>
                <a:lnTo>
                  <a:pt x="1395" y="1796"/>
                </a:lnTo>
                <a:lnTo>
                  <a:pt x="1460" y="1739"/>
                </a:lnTo>
                <a:lnTo>
                  <a:pt x="1526" y="1682"/>
                </a:lnTo>
                <a:lnTo>
                  <a:pt x="1592" y="1625"/>
                </a:lnTo>
                <a:lnTo>
                  <a:pt x="1661" y="1570"/>
                </a:lnTo>
                <a:lnTo>
                  <a:pt x="1730" y="1516"/>
                </a:lnTo>
                <a:lnTo>
                  <a:pt x="1800" y="1463"/>
                </a:lnTo>
                <a:lnTo>
                  <a:pt x="1872" y="1409"/>
                </a:lnTo>
                <a:lnTo>
                  <a:pt x="1945" y="1358"/>
                </a:lnTo>
                <a:lnTo>
                  <a:pt x="2019" y="1307"/>
                </a:lnTo>
                <a:lnTo>
                  <a:pt x="2094" y="1257"/>
                </a:lnTo>
                <a:lnTo>
                  <a:pt x="2171" y="1207"/>
                </a:lnTo>
                <a:lnTo>
                  <a:pt x="2248" y="1158"/>
                </a:lnTo>
                <a:lnTo>
                  <a:pt x="2327" y="1110"/>
                </a:lnTo>
                <a:lnTo>
                  <a:pt x="2407" y="1063"/>
                </a:lnTo>
                <a:lnTo>
                  <a:pt x="2488" y="1017"/>
                </a:lnTo>
                <a:lnTo>
                  <a:pt x="2571" y="971"/>
                </a:lnTo>
                <a:lnTo>
                  <a:pt x="2655" y="927"/>
                </a:lnTo>
                <a:lnTo>
                  <a:pt x="2739" y="883"/>
                </a:lnTo>
                <a:lnTo>
                  <a:pt x="2826" y="840"/>
                </a:lnTo>
                <a:lnTo>
                  <a:pt x="2913" y="798"/>
                </a:lnTo>
                <a:lnTo>
                  <a:pt x="3001" y="756"/>
                </a:lnTo>
                <a:lnTo>
                  <a:pt x="3091" y="716"/>
                </a:lnTo>
                <a:lnTo>
                  <a:pt x="3181" y="676"/>
                </a:lnTo>
                <a:lnTo>
                  <a:pt x="3274" y="637"/>
                </a:lnTo>
                <a:lnTo>
                  <a:pt x="3367" y="599"/>
                </a:lnTo>
                <a:lnTo>
                  <a:pt x="3461" y="562"/>
                </a:lnTo>
                <a:lnTo>
                  <a:pt x="3550" y="527"/>
                </a:lnTo>
                <a:lnTo>
                  <a:pt x="3638" y="493"/>
                </a:lnTo>
                <a:lnTo>
                  <a:pt x="3727" y="461"/>
                </a:lnTo>
                <a:lnTo>
                  <a:pt x="3816" y="430"/>
                </a:lnTo>
                <a:lnTo>
                  <a:pt x="3905" y="400"/>
                </a:lnTo>
                <a:lnTo>
                  <a:pt x="3995" y="371"/>
                </a:lnTo>
                <a:lnTo>
                  <a:pt x="4084" y="343"/>
                </a:lnTo>
                <a:lnTo>
                  <a:pt x="4174" y="315"/>
                </a:lnTo>
                <a:lnTo>
                  <a:pt x="4265" y="289"/>
                </a:lnTo>
                <a:lnTo>
                  <a:pt x="4355" y="265"/>
                </a:lnTo>
                <a:lnTo>
                  <a:pt x="4447" y="241"/>
                </a:lnTo>
                <a:lnTo>
                  <a:pt x="4537" y="219"/>
                </a:lnTo>
                <a:lnTo>
                  <a:pt x="4628" y="198"/>
                </a:lnTo>
                <a:lnTo>
                  <a:pt x="4721" y="178"/>
                </a:lnTo>
                <a:lnTo>
                  <a:pt x="4812" y="158"/>
                </a:lnTo>
                <a:lnTo>
                  <a:pt x="4905" y="140"/>
                </a:lnTo>
                <a:lnTo>
                  <a:pt x="4997" y="124"/>
                </a:lnTo>
                <a:lnTo>
                  <a:pt x="5089" y="107"/>
                </a:lnTo>
                <a:lnTo>
                  <a:pt x="5183" y="92"/>
                </a:lnTo>
                <a:lnTo>
                  <a:pt x="5276" y="78"/>
                </a:lnTo>
                <a:lnTo>
                  <a:pt x="5370" y="66"/>
                </a:lnTo>
                <a:lnTo>
                  <a:pt x="5463" y="54"/>
                </a:lnTo>
                <a:lnTo>
                  <a:pt x="5557" y="44"/>
                </a:lnTo>
                <a:lnTo>
                  <a:pt x="5652" y="35"/>
                </a:lnTo>
                <a:lnTo>
                  <a:pt x="5746" y="27"/>
                </a:lnTo>
                <a:lnTo>
                  <a:pt x="5841" y="20"/>
                </a:lnTo>
                <a:lnTo>
                  <a:pt x="5936" y="14"/>
                </a:lnTo>
                <a:lnTo>
                  <a:pt x="6031" y="9"/>
                </a:lnTo>
                <a:lnTo>
                  <a:pt x="6127" y="5"/>
                </a:lnTo>
                <a:lnTo>
                  <a:pt x="6222" y="2"/>
                </a:lnTo>
                <a:lnTo>
                  <a:pt x="6319" y="1"/>
                </a:lnTo>
                <a:lnTo>
                  <a:pt x="6415" y="0"/>
                </a:lnTo>
                <a:lnTo>
                  <a:pt x="6415" y="476"/>
                </a:lnTo>
                <a:lnTo>
                  <a:pt x="6326" y="477"/>
                </a:lnTo>
                <a:lnTo>
                  <a:pt x="6236" y="478"/>
                </a:lnTo>
                <a:lnTo>
                  <a:pt x="6147" y="481"/>
                </a:lnTo>
                <a:lnTo>
                  <a:pt x="6059" y="484"/>
                </a:lnTo>
                <a:lnTo>
                  <a:pt x="5969" y="489"/>
                </a:lnTo>
                <a:lnTo>
                  <a:pt x="5881" y="495"/>
                </a:lnTo>
                <a:lnTo>
                  <a:pt x="5792" y="501"/>
                </a:lnTo>
                <a:lnTo>
                  <a:pt x="5704" y="509"/>
                </a:lnTo>
                <a:lnTo>
                  <a:pt x="5616" y="517"/>
                </a:lnTo>
                <a:lnTo>
                  <a:pt x="5527" y="527"/>
                </a:lnTo>
                <a:lnTo>
                  <a:pt x="5440" y="538"/>
                </a:lnTo>
                <a:lnTo>
                  <a:pt x="5352" y="550"/>
                </a:lnTo>
                <a:lnTo>
                  <a:pt x="5264" y="563"/>
                </a:lnTo>
                <a:lnTo>
                  <a:pt x="5177" y="576"/>
                </a:lnTo>
                <a:lnTo>
                  <a:pt x="5089" y="591"/>
                </a:lnTo>
                <a:lnTo>
                  <a:pt x="5003" y="607"/>
                </a:lnTo>
                <a:lnTo>
                  <a:pt x="4916" y="624"/>
                </a:lnTo>
                <a:lnTo>
                  <a:pt x="4829" y="641"/>
                </a:lnTo>
                <a:lnTo>
                  <a:pt x="4742" y="660"/>
                </a:lnTo>
                <a:lnTo>
                  <a:pt x="4656" y="680"/>
                </a:lnTo>
                <a:lnTo>
                  <a:pt x="4569" y="701"/>
                </a:lnTo>
                <a:lnTo>
                  <a:pt x="4484" y="722"/>
                </a:lnTo>
                <a:lnTo>
                  <a:pt x="4397" y="745"/>
                </a:lnTo>
                <a:lnTo>
                  <a:pt x="4312" y="770"/>
                </a:lnTo>
                <a:lnTo>
                  <a:pt x="4226" y="795"/>
                </a:lnTo>
                <a:lnTo>
                  <a:pt x="4140" y="821"/>
                </a:lnTo>
                <a:lnTo>
                  <a:pt x="4056" y="848"/>
                </a:lnTo>
                <a:lnTo>
                  <a:pt x="3971" y="876"/>
                </a:lnTo>
                <a:lnTo>
                  <a:pt x="3885" y="905"/>
                </a:lnTo>
                <a:lnTo>
                  <a:pt x="3801" y="935"/>
                </a:lnTo>
                <a:lnTo>
                  <a:pt x="3716" y="966"/>
                </a:lnTo>
                <a:lnTo>
                  <a:pt x="3632" y="999"/>
                </a:lnTo>
                <a:lnTo>
                  <a:pt x="3544" y="1034"/>
                </a:lnTo>
                <a:lnTo>
                  <a:pt x="3457" y="1069"/>
                </a:lnTo>
                <a:lnTo>
                  <a:pt x="3372" y="1106"/>
                </a:lnTo>
                <a:lnTo>
                  <a:pt x="3289" y="1143"/>
                </a:lnTo>
                <a:lnTo>
                  <a:pt x="3205" y="1180"/>
                </a:lnTo>
                <a:lnTo>
                  <a:pt x="3123" y="1220"/>
                </a:lnTo>
                <a:lnTo>
                  <a:pt x="3043" y="1259"/>
                </a:lnTo>
                <a:lnTo>
                  <a:pt x="2962" y="1299"/>
                </a:lnTo>
                <a:lnTo>
                  <a:pt x="2884" y="1339"/>
                </a:lnTo>
                <a:lnTo>
                  <a:pt x="2807" y="1381"/>
                </a:lnTo>
                <a:lnTo>
                  <a:pt x="2730" y="1424"/>
                </a:lnTo>
                <a:lnTo>
                  <a:pt x="2655" y="1467"/>
                </a:lnTo>
                <a:lnTo>
                  <a:pt x="2581" y="1510"/>
                </a:lnTo>
                <a:lnTo>
                  <a:pt x="2507" y="1554"/>
                </a:lnTo>
                <a:lnTo>
                  <a:pt x="2436" y="1599"/>
                </a:lnTo>
                <a:lnTo>
                  <a:pt x="2365" y="1646"/>
                </a:lnTo>
                <a:lnTo>
                  <a:pt x="2295" y="1692"/>
                </a:lnTo>
                <a:lnTo>
                  <a:pt x="2227" y="1739"/>
                </a:lnTo>
                <a:lnTo>
                  <a:pt x="2159" y="1787"/>
                </a:lnTo>
                <a:lnTo>
                  <a:pt x="2092" y="1836"/>
                </a:lnTo>
                <a:lnTo>
                  <a:pt x="2028" y="1886"/>
                </a:lnTo>
                <a:lnTo>
                  <a:pt x="1964" y="1936"/>
                </a:lnTo>
                <a:lnTo>
                  <a:pt x="1901" y="1987"/>
                </a:lnTo>
                <a:lnTo>
                  <a:pt x="1839" y="2038"/>
                </a:lnTo>
                <a:lnTo>
                  <a:pt x="1778" y="2091"/>
                </a:lnTo>
                <a:lnTo>
                  <a:pt x="1719" y="2144"/>
                </a:lnTo>
                <a:lnTo>
                  <a:pt x="1661" y="2198"/>
                </a:lnTo>
                <a:lnTo>
                  <a:pt x="1603" y="2252"/>
                </a:lnTo>
                <a:lnTo>
                  <a:pt x="1547" y="2308"/>
                </a:lnTo>
                <a:lnTo>
                  <a:pt x="1492" y="2364"/>
                </a:lnTo>
                <a:lnTo>
                  <a:pt x="1439" y="2421"/>
                </a:lnTo>
                <a:lnTo>
                  <a:pt x="1385" y="2478"/>
                </a:lnTo>
                <a:lnTo>
                  <a:pt x="1355" y="2513"/>
                </a:lnTo>
                <a:lnTo>
                  <a:pt x="1325" y="2547"/>
                </a:lnTo>
                <a:lnTo>
                  <a:pt x="1296" y="2581"/>
                </a:lnTo>
                <a:lnTo>
                  <a:pt x="1267" y="2615"/>
                </a:lnTo>
                <a:lnTo>
                  <a:pt x="1238" y="2650"/>
                </a:lnTo>
                <a:lnTo>
                  <a:pt x="1210" y="2684"/>
                </a:lnTo>
                <a:lnTo>
                  <a:pt x="1183" y="2720"/>
                </a:lnTo>
                <a:lnTo>
                  <a:pt x="1155" y="2756"/>
                </a:lnTo>
                <a:lnTo>
                  <a:pt x="1129" y="2791"/>
                </a:lnTo>
                <a:lnTo>
                  <a:pt x="1103" y="2827"/>
                </a:lnTo>
                <a:lnTo>
                  <a:pt x="1077" y="2863"/>
                </a:lnTo>
                <a:lnTo>
                  <a:pt x="1052" y="2899"/>
                </a:lnTo>
                <a:lnTo>
                  <a:pt x="1028" y="2937"/>
                </a:lnTo>
                <a:lnTo>
                  <a:pt x="1004" y="2973"/>
                </a:lnTo>
                <a:lnTo>
                  <a:pt x="980" y="3010"/>
                </a:lnTo>
                <a:lnTo>
                  <a:pt x="957" y="3047"/>
                </a:lnTo>
                <a:lnTo>
                  <a:pt x="934" y="3084"/>
                </a:lnTo>
                <a:lnTo>
                  <a:pt x="912" y="3122"/>
                </a:lnTo>
                <a:lnTo>
                  <a:pt x="890" y="3161"/>
                </a:lnTo>
                <a:lnTo>
                  <a:pt x="869" y="3199"/>
                </a:lnTo>
                <a:lnTo>
                  <a:pt x="848" y="3237"/>
                </a:lnTo>
                <a:lnTo>
                  <a:pt x="828" y="3275"/>
                </a:lnTo>
                <a:lnTo>
                  <a:pt x="809" y="3314"/>
                </a:lnTo>
                <a:lnTo>
                  <a:pt x="790" y="3353"/>
                </a:lnTo>
                <a:lnTo>
                  <a:pt x="771" y="3393"/>
                </a:lnTo>
                <a:lnTo>
                  <a:pt x="753" y="3432"/>
                </a:lnTo>
                <a:lnTo>
                  <a:pt x="735" y="3472"/>
                </a:lnTo>
                <a:lnTo>
                  <a:pt x="718" y="3512"/>
                </a:lnTo>
                <a:lnTo>
                  <a:pt x="700" y="3552"/>
                </a:lnTo>
                <a:lnTo>
                  <a:pt x="684" y="3593"/>
                </a:lnTo>
                <a:lnTo>
                  <a:pt x="669" y="3633"/>
                </a:lnTo>
                <a:lnTo>
                  <a:pt x="653" y="3674"/>
                </a:lnTo>
                <a:lnTo>
                  <a:pt x="633" y="3734"/>
                </a:lnTo>
                <a:lnTo>
                  <a:pt x="614" y="3794"/>
                </a:lnTo>
                <a:lnTo>
                  <a:pt x="596" y="3855"/>
                </a:lnTo>
                <a:lnTo>
                  <a:pt x="579" y="3915"/>
                </a:lnTo>
                <a:lnTo>
                  <a:pt x="564" y="3976"/>
                </a:lnTo>
                <a:lnTo>
                  <a:pt x="550" y="4037"/>
                </a:lnTo>
                <a:lnTo>
                  <a:pt x="537" y="4098"/>
                </a:lnTo>
                <a:lnTo>
                  <a:pt x="525" y="4159"/>
                </a:lnTo>
                <a:lnTo>
                  <a:pt x="515" y="4219"/>
                </a:lnTo>
                <a:lnTo>
                  <a:pt x="506" y="4281"/>
                </a:lnTo>
                <a:lnTo>
                  <a:pt x="498" y="4342"/>
                </a:lnTo>
                <a:lnTo>
                  <a:pt x="491" y="4404"/>
                </a:lnTo>
                <a:lnTo>
                  <a:pt x="485" y="4466"/>
                </a:lnTo>
                <a:lnTo>
                  <a:pt x="480" y="4527"/>
                </a:lnTo>
                <a:lnTo>
                  <a:pt x="477" y="4589"/>
                </a:lnTo>
                <a:lnTo>
                  <a:pt x="475" y="4650"/>
                </a:lnTo>
                <a:lnTo>
                  <a:pt x="0" y="4650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7190546" y="4038569"/>
            <a:ext cx="865187" cy="174625"/>
          </a:xfrm>
          <a:custGeom>
            <a:avLst/>
            <a:gdLst>
              <a:gd name="T0" fmla="*/ 9590 w 9809"/>
              <a:gd name="T1" fmla="*/ 1948 h 1965"/>
              <a:gd name="T2" fmla="*/ 9291 w 9809"/>
              <a:gd name="T3" fmla="*/ 1965 h 1965"/>
              <a:gd name="T4" fmla="*/ 9038 w 9809"/>
              <a:gd name="T5" fmla="*/ 1956 h 1965"/>
              <a:gd name="T6" fmla="*/ 8798 w 9809"/>
              <a:gd name="T7" fmla="*/ 1929 h 1965"/>
              <a:gd name="T8" fmla="*/ 8552 w 9809"/>
              <a:gd name="T9" fmla="*/ 1889 h 1965"/>
              <a:gd name="T10" fmla="*/ 8301 w 9809"/>
              <a:gd name="T11" fmla="*/ 1834 h 1965"/>
              <a:gd name="T12" fmla="*/ 7847 w 9809"/>
              <a:gd name="T13" fmla="*/ 1717 h 1965"/>
              <a:gd name="T14" fmla="*/ 7301 w 9809"/>
              <a:gd name="T15" fmla="*/ 1555 h 1965"/>
              <a:gd name="T16" fmla="*/ 4125 w 9809"/>
              <a:gd name="T17" fmla="*/ 664 h 1965"/>
              <a:gd name="T18" fmla="*/ 3511 w 9809"/>
              <a:gd name="T19" fmla="*/ 570 h 1965"/>
              <a:gd name="T20" fmla="*/ 2921 w 9809"/>
              <a:gd name="T21" fmla="*/ 505 h 1965"/>
              <a:gd name="T22" fmla="*/ 2353 w 9809"/>
              <a:gd name="T23" fmla="*/ 471 h 1965"/>
              <a:gd name="T24" fmla="*/ 2011 w 9809"/>
              <a:gd name="T25" fmla="*/ 466 h 1965"/>
              <a:gd name="T26" fmla="*/ 1837 w 9809"/>
              <a:gd name="T27" fmla="*/ 470 h 1965"/>
              <a:gd name="T28" fmla="*/ 1699 w 9809"/>
              <a:gd name="T29" fmla="*/ 481 h 1965"/>
              <a:gd name="T30" fmla="*/ 1467 w 9809"/>
              <a:gd name="T31" fmla="*/ 520 h 1965"/>
              <a:gd name="T32" fmla="*/ 1215 w 9809"/>
              <a:gd name="T33" fmla="*/ 591 h 1965"/>
              <a:gd name="T34" fmla="*/ 978 w 9809"/>
              <a:gd name="T35" fmla="*/ 688 h 1965"/>
              <a:gd name="T36" fmla="*/ 800 w 9809"/>
              <a:gd name="T37" fmla="*/ 789 h 1965"/>
              <a:gd name="T38" fmla="*/ 641 w 9809"/>
              <a:gd name="T39" fmla="*/ 902 h 1965"/>
              <a:gd name="T40" fmla="*/ 545 w 9809"/>
              <a:gd name="T41" fmla="*/ 990 h 1965"/>
              <a:gd name="T42" fmla="*/ 492 w 9809"/>
              <a:gd name="T43" fmla="*/ 1073 h 1965"/>
              <a:gd name="T44" fmla="*/ 12 w 9809"/>
              <a:gd name="T45" fmla="*/ 1025 h 1965"/>
              <a:gd name="T46" fmla="*/ 47 w 9809"/>
              <a:gd name="T47" fmla="*/ 912 h 1965"/>
              <a:gd name="T48" fmla="*/ 101 w 9809"/>
              <a:gd name="T49" fmla="*/ 804 h 1965"/>
              <a:gd name="T50" fmla="*/ 172 w 9809"/>
              <a:gd name="T51" fmla="*/ 701 h 1965"/>
              <a:gd name="T52" fmla="*/ 261 w 9809"/>
              <a:gd name="T53" fmla="*/ 603 h 1965"/>
              <a:gd name="T54" fmla="*/ 368 w 9809"/>
              <a:gd name="T55" fmla="*/ 509 h 1965"/>
              <a:gd name="T56" fmla="*/ 491 w 9809"/>
              <a:gd name="T57" fmla="*/ 420 h 1965"/>
              <a:gd name="T58" fmla="*/ 633 w 9809"/>
              <a:gd name="T59" fmla="*/ 336 h 1965"/>
              <a:gd name="T60" fmla="*/ 783 w 9809"/>
              <a:gd name="T61" fmla="*/ 260 h 1965"/>
              <a:gd name="T62" fmla="*/ 930 w 9809"/>
              <a:gd name="T63" fmla="*/ 196 h 1965"/>
              <a:gd name="T64" fmla="*/ 1080 w 9809"/>
              <a:gd name="T65" fmla="*/ 140 h 1965"/>
              <a:gd name="T66" fmla="*/ 1231 w 9809"/>
              <a:gd name="T67" fmla="*/ 93 h 1965"/>
              <a:gd name="T68" fmla="*/ 1385 w 9809"/>
              <a:gd name="T69" fmla="*/ 57 h 1965"/>
              <a:gd name="T70" fmla="*/ 1542 w 9809"/>
              <a:gd name="T71" fmla="*/ 29 h 1965"/>
              <a:gd name="T72" fmla="*/ 1700 w 9809"/>
              <a:gd name="T73" fmla="*/ 11 h 1965"/>
              <a:gd name="T74" fmla="*/ 1861 w 9809"/>
              <a:gd name="T75" fmla="*/ 2 h 1965"/>
              <a:gd name="T76" fmla="*/ 2108 w 9809"/>
              <a:gd name="T77" fmla="*/ 1 h 1965"/>
              <a:gd name="T78" fmla="*/ 2441 w 9809"/>
              <a:gd name="T79" fmla="*/ 12 h 1965"/>
              <a:gd name="T80" fmla="*/ 2776 w 9809"/>
              <a:gd name="T81" fmla="*/ 33 h 1965"/>
              <a:gd name="T82" fmla="*/ 3116 w 9809"/>
              <a:gd name="T83" fmla="*/ 65 h 1965"/>
              <a:gd name="T84" fmla="*/ 3633 w 9809"/>
              <a:gd name="T85" fmla="*/ 129 h 1965"/>
              <a:gd name="T86" fmla="*/ 4336 w 9809"/>
              <a:gd name="T87" fmla="*/ 236 h 1965"/>
              <a:gd name="T88" fmla="*/ 5349 w 9809"/>
              <a:gd name="T89" fmla="*/ 453 h 1965"/>
              <a:gd name="T90" fmla="*/ 5824 w 9809"/>
              <a:gd name="T91" fmla="*/ 582 h 1965"/>
              <a:gd name="T92" fmla="*/ 6312 w 9809"/>
              <a:gd name="T93" fmla="*/ 727 h 1965"/>
              <a:gd name="T94" fmla="*/ 6813 w 9809"/>
              <a:gd name="T95" fmla="*/ 891 h 1965"/>
              <a:gd name="T96" fmla="*/ 7324 w 9809"/>
              <a:gd name="T97" fmla="*/ 1076 h 1965"/>
              <a:gd name="T98" fmla="*/ 7587 w 9809"/>
              <a:gd name="T99" fmla="*/ 1170 h 1965"/>
              <a:gd name="T100" fmla="*/ 7843 w 9809"/>
              <a:gd name="T101" fmla="*/ 1253 h 1965"/>
              <a:gd name="T102" fmla="*/ 8092 w 9809"/>
              <a:gd name="T103" fmla="*/ 1323 h 1965"/>
              <a:gd name="T104" fmla="*/ 8332 w 9809"/>
              <a:gd name="T105" fmla="*/ 1380 h 1965"/>
              <a:gd name="T106" fmla="*/ 8566 w 9809"/>
              <a:gd name="T107" fmla="*/ 1426 h 1965"/>
              <a:gd name="T108" fmla="*/ 8793 w 9809"/>
              <a:gd name="T109" fmla="*/ 1460 h 1965"/>
              <a:gd name="T110" fmla="*/ 9012 w 9809"/>
              <a:gd name="T111" fmla="*/ 1480 h 1965"/>
              <a:gd name="T112" fmla="*/ 9224 w 9809"/>
              <a:gd name="T113" fmla="*/ 1489 h 1965"/>
              <a:gd name="T114" fmla="*/ 9519 w 9809"/>
              <a:gd name="T115" fmla="*/ 1481 h 1965"/>
              <a:gd name="T116" fmla="*/ 9808 w 9809"/>
              <a:gd name="T117" fmla="*/ 1443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809" h="1965">
                <a:moveTo>
                  <a:pt x="9809" y="1918"/>
                </a:moveTo>
                <a:lnTo>
                  <a:pt x="9736" y="1930"/>
                </a:lnTo>
                <a:lnTo>
                  <a:pt x="9663" y="1939"/>
                </a:lnTo>
                <a:lnTo>
                  <a:pt x="9590" y="1948"/>
                </a:lnTo>
                <a:lnTo>
                  <a:pt x="9515" y="1954"/>
                </a:lnTo>
                <a:lnTo>
                  <a:pt x="9441" y="1959"/>
                </a:lnTo>
                <a:lnTo>
                  <a:pt x="9367" y="1963"/>
                </a:lnTo>
                <a:lnTo>
                  <a:pt x="9291" y="1965"/>
                </a:lnTo>
                <a:lnTo>
                  <a:pt x="9216" y="1965"/>
                </a:lnTo>
                <a:lnTo>
                  <a:pt x="9158" y="1963"/>
                </a:lnTo>
                <a:lnTo>
                  <a:pt x="9098" y="1960"/>
                </a:lnTo>
                <a:lnTo>
                  <a:pt x="9038" y="1956"/>
                </a:lnTo>
                <a:lnTo>
                  <a:pt x="8979" y="1951"/>
                </a:lnTo>
                <a:lnTo>
                  <a:pt x="8919" y="1944"/>
                </a:lnTo>
                <a:lnTo>
                  <a:pt x="8858" y="1937"/>
                </a:lnTo>
                <a:lnTo>
                  <a:pt x="8798" y="1929"/>
                </a:lnTo>
                <a:lnTo>
                  <a:pt x="8737" y="1920"/>
                </a:lnTo>
                <a:lnTo>
                  <a:pt x="8676" y="1911"/>
                </a:lnTo>
                <a:lnTo>
                  <a:pt x="8614" y="1900"/>
                </a:lnTo>
                <a:lnTo>
                  <a:pt x="8552" y="1889"/>
                </a:lnTo>
                <a:lnTo>
                  <a:pt x="8490" y="1876"/>
                </a:lnTo>
                <a:lnTo>
                  <a:pt x="8428" y="1862"/>
                </a:lnTo>
                <a:lnTo>
                  <a:pt x="8364" y="1849"/>
                </a:lnTo>
                <a:lnTo>
                  <a:pt x="8301" y="1834"/>
                </a:lnTo>
                <a:lnTo>
                  <a:pt x="8238" y="1819"/>
                </a:lnTo>
                <a:lnTo>
                  <a:pt x="8109" y="1787"/>
                </a:lnTo>
                <a:lnTo>
                  <a:pt x="7979" y="1753"/>
                </a:lnTo>
                <a:lnTo>
                  <a:pt x="7847" y="1717"/>
                </a:lnTo>
                <a:lnTo>
                  <a:pt x="7713" y="1679"/>
                </a:lnTo>
                <a:lnTo>
                  <a:pt x="7578" y="1638"/>
                </a:lnTo>
                <a:lnTo>
                  <a:pt x="7440" y="1598"/>
                </a:lnTo>
                <a:lnTo>
                  <a:pt x="7301" y="1555"/>
                </a:lnTo>
                <a:lnTo>
                  <a:pt x="7159" y="1513"/>
                </a:lnTo>
                <a:lnTo>
                  <a:pt x="4905" y="826"/>
                </a:lnTo>
                <a:lnTo>
                  <a:pt x="4283" y="692"/>
                </a:lnTo>
                <a:lnTo>
                  <a:pt x="4125" y="664"/>
                </a:lnTo>
                <a:lnTo>
                  <a:pt x="3969" y="638"/>
                </a:lnTo>
                <a:lnTo>
                  <a:pt x="3816" y="614"/>
                </a:lnTo>
                <a:lnTo>
                  <a:pt x="3663" y="591"/>
                </a:lnTo>
                <a:lnTo>
                  <a:pt x="3511" y="570"/>
                </a:lnTo>
                <a:lnTo>
                  <a:pt x="3362" y="550"/>
                </a:lnTo>
                <a:lnTo>
                  <a:pt x="3214" y="533"/>
                </a:lnTo>
                <a:lnTo>
                  <a:pt x="3066" y="518"/>
                </a:lnTo>
                <a:lnTo>
                  <a:pt x="2921" y="505"/>
                </a:lnTo>
                <a:lnTo>
                  <a:pt x="2777" y="493"/>
                </a:lnTo>
                <a:lnTo>
                  <a:pt x="2634" y="484"/>
                </a:lnTo>
                <a:lnTo>
                  <a:pt x="2493" y="476"/>
                </a:lnTo>
                <a:lnTo>
                  <a:pt x="2353" y="471"/>
                </a:lnTo>
                <a:lnTo>
                  <a:pt x="2216" y="467"/>
                </a:lnTo>
                <a:lnTo>
                  <a:pt x="2146" y="466"/>
                </a:lnTo>
                <a:lnTo>
                  <a:pt x="2078" y="466"/>
                </a:lnTo>
                <a:lnTo>
                  <a:pt x="2011" y="466"/>
                </a:lnTo>
                <a:lnTo>
                  <a:pt x="1942" y="466"/>
                </a:lnTo>
                <a:lnTo>
                  <a:pt x="1907" y="467"/>
                </a:lnTo>
                <a:lnTo>
                  <a:pt x="1872" y="468"/>
                </a:lnTo>
                <a:lnTo>
                  <a:pt x="1837" y="470"/>
                </a:lnTo>
                <a:lnTo>
                  <a:pt x="1802" y="472"/>
                </a:lnTo>
                <a:lnTo>
                  <a:pt x="1768" y="475"/>
                </a:lnTo>
                <a:lnTo>
                  <a:pt x="1734" y="478"/>
                </a:lnTo>
                <a:lnTo>
                  <a:pt x="1699" y="481"/>
                </a:lnTo>
                <a:lnTo>
                  <a:pt x="1665" y="485"/>
                </a:lnTo>
                <a:lnTo>
                  <a:pt x="1598" y="495"/>
                </a:lnTo>
                <a:lnTo>
                  <a:pt x="1533" y="506"/>
                </a:lnTo>
                <a:lnTo>
                  <a:pt x="1467" y="520"/>
                </a:lnTo>
                <a:lnTo>
                  <a:pt x="1403" y="535"/>
                </a:lnTo>
                <a:lnTo>
                  <a:pt x="1340" y="552"/>
                </a:lnTo>
                <a:lnTo>
                  <a:pt x="1278" y="571"/>
                </a:lnTo>
                <a:lnTo>
                  <a:pt x="1215" y="591"/>
                </a:lnTo>
                <a:lnTo>
                  <a:pt x="1155" y="613"/>
                </a:lnTo>
                <a:lnTo>
                  <a:pt x="1096" y="637"/>
                </a:lnTo>
                <a:lnTo>
                  <a:pt x="1037" y="662"/>
                </a:lnTo>
                <a:lnTo>
                  <a:pt x="978" y="688"/>
                </a:lnTo>
                <a:lnTo>
                  <a:pt x="921" y="716"/>
                </a:lnTo>
                <a:lnTo>
                  <a:pt x="880" y="739"/>
                </a:lnTo>
                <a:lnTo>
                  <a:pt x="840" y="762"/>
                </a:lnTo>
                <a:lnTo>
                  <a:pt x="800" y="789"/>
                </a:lnTo>
                <a:lnTo>
                  <a:pt x="759" y="815"/>
                </a:lnTo>
                <a:lnTo>
                  <a:pt x="719" y="843"/>
                </a:lnTo>
                <a:lnTo>
                  <a:pt x="680" y="872"/>
                </a:lnTo>
                <a:lnTo>
                  <a:pt x="641" y="902"/>
                </a:lnTo>
                <a:lnTo>
                  <a:pt x="602" y="935"/>
                </a:lnTo>
                <a:lnTo>
                  <a:pt x="582" y="953"/>
                </a:lnTo>
                <a:lnTo>
                  <a:pt x="562" y="971"/>
                </a:lnTo>
                <a:lnTo>
                  <a:pt x="545" y="990"/>
                </a:lnTo>
                <a:lnTo>
                  <a:pt x="529" y="1011"/>
                </a:lnTo>
                <a:lnTo>
                  <a:pt x="515" y="1031"/>
                </a:lnTo>
                <a:lnTo>
                  <a:pt x="503" y="1052"/>
                </a:lnTo>
                <a:lnTo>
                  <a:pt x="492" y="1073"/>
                </a:lnTo>
                <a:lnTo>
                  <a:pt x="483" y="1094"/>
                </a:lnTo>
                <a:lnTo>
                  <a:pt x="0" y="1083"/>
                </a:lnTo>
                <a:lnTo>
                  <a:pt x="5" y="1054"/>
                </a:lnTo>
                <a:lnTo>
                  <a:pt x="12" y="1025"/>
                </a:lnTo>
                <a:lnTo>
                  <a:pt x="19" y="995"/>
                </a:lnTo>
                <a:lnTo>
                  <a:pt x="27" y="967"/>
                </a:lnTo>
                <a:lnTo>
                  <a:pt x="37" y="939"/>
                </a:lnTo>
                <a:lnTo>
                  <a:pt x="47" y="912"/>
                </a:lnTo>
                <a:lnTo>
                  <a:pt x="59" y="884"/>
                </a:lnTo>
                <a:lnTo>
                  <a:pt x="72" y="857"/>
                </a:lnTo>
                <a:lnTo>
                  <a:pt x="86" y="831"/>
                </a:lnTo>
                <a:lnTo>
                  <a:pt x="101" y="804"/>
                </a:lnTo>
                <a:lnTo>
                  <a:pt x="118" y="777"/>
                </a:lnTo>
                <a:lnTo>
                  <a:pt x="135" y="751"/>
                </a:lnTo>
                <a:lnTo>
                  <a:pt x="153" y="726"/>
                </a:lnTo>
                <a:lnTo>
                  <a:pt x="172" y="701"/>
                </a:lnTo>
                <a:lnTo>
                  <a:pt x="193" y="676"/>
                </a:lnTo>
                <a:lnTo>
                  <a:pt x="214" y="651"/>
                </a:lnTo>
                <a:lnTo>
                  <a:pt x="237" y="627"/>
                </a:lnTo>
                <a:lnTo>
                  <a:pt x="261" y="603"/>
                </a:lnTo>
                <a:lnTo>
                  <a:pt x="286" y="579"/>
                </a:lnTo>
                <a:lnTo>
                  <a:pt x="312" y="555"/>
                </a:lnTo>
                <a:lnTo>
                  <a:pt x="340" y="531"/>
                </a:lnTo>
                <a:lnTo>
                  <a:pt x="368" y="509"/>
                </a:lnTo>
                <a:lnTo>
                  <a:pt x="397" y="486"/>
                </a:lnTo>
                <a:lnTo>
                  <a:pt x="427" y="464"/>
                </a:lnTo>
                <a:lnTo>
                  <a:pt x="459" y="442"/>
                </a:lnTo>
                <a:lnTo>
                  <a:pt x="491" y="420"/>
                </a:lnTo>
                <a:lnTo>
                  <a:pt x="525" y="399"/>
                </a:lnTo>
                <a:lnTo>
                  <a:pt x="560" y="378"/>
                </a:lnTo>
                <a:lnTo>
                  <a:pt x="597" y="357"/>
                </a:lnTo>
                <a:lnTo>
                  <a:pt x="633" y="336"/>
                </a:lnTo>
                <a:lnTo>
                  <a:pt x="671" y="315"/>
                </a:lnTo>
                <a:lnTo>
                  <a:pt x="711" y="296"/>
                </a:lnTo>
                <a:lnTo>
                  <a:pt x="747" y="277"/>
                </a:lnTo>
                <a:lnTo>
                  <a:pt x="783" y="260"/>
                </a:lnTo>
                <a:lnTo>
                  <a:pt x="820" y="243"/>
                </a:lnTo>
                <a:lnTo>
                  <a:pt x="857" y="227"/>
                </a:lnTo>
                <a:lnTo>
                  <a:pt x="893" y="211"/>
                </a:lnTo>
                <a:lnTo>
                  <a:pt x="930" y="196"/>
                </a:lnTo>
                <a:lnTo>
                  <a:pt x="967" y="181"/>
                </a:lnTo>
                <a:lnTo>
                  <a:pt x="1004" y="167"/>
                </a:lnTo>
                <a:lnTo>
                  <a:pt x="1042" y="153"/>
                </a:lnTo>
                <a:lnTo>
                  <a:pt x="1080" y="140"/>
                </a:lnTo>
                <a:lnTo>
                  <a:pt x="1117" y="128"/>
                </a:lnTo>
                <a:lnTo>
                  <a:pt x="1155" y="115"/>
                </a:lnTo>
                <a:lnTo>
                  <a:pt x="1193" y="104"/>
                </a:lnTo>
                <a:lnTo>
                  <a:pt x="1231" y="93"/>
                </a:lnTo>
                <a:lnTo>
                  <a:pt x="1270" y="83"/>
                </a:lnTo>
                <a:lnTo>
                  <a:pt x="1308" y="74"/>
                </a:lnTo>
                <a:lnTo>
                  <a:pt x="1347" y="65"/>
                </a:lnTo>
                <a:lnTo>
                  <a:pt x="1385" y="57"/>
                </a:lnTo>
                <a:lnTo>
                  <a:pt x="1424" y="49"/>
                </a:lnTo>
                <a:lnTo>
                  <a:pt x="1463" y="42"/>
                </a:lnTo>
                <a:lnTo>
                  <a:pt x="1503" y="35"/>
                </a:lnTo>
                <a:lnTo>
                  <a:pt x="1542" y="29"/>
                </a:lnTo>
                <a:lnTo>
                  <a:pt x="1581" y="24"/>
                </a:lnTo>
                <a:lnTo>
                  <a:pt x="1620" y="19"/>
                </a:lnTo>
                <a:lnTo>
                  <a:pt x="1660" y="14"/>
                </a:lnTo>
                <a:lnTo>
                  <a:pt x="1700" y="11"/>
                </a:lnTo>
                <a:lnTo>
                  <a:pt x="1741" y="8"/>
                </a:lnTo>
                <a:lnTo>
                  <a:pt x="1781" y="5"/>
                </a:lnTo>
                <a:lnTo>
                  <a:pt x="1821" y="3"/>
                </a:lnTo>
                <a:lnTo>
                  <a:pt x="1861" y="2"/>
                </a:lnTo>
                <a:lnTo>
                  <a:pt x="1902" y="1"/>
                </a:lnTo>
                <a:lnTo>
                  <a:pt x="1942" y="0"/>
                </a:lnTo>
                <a:lnTo>
                  <a:pt x="2025" y="0"/>
                </a:lnTo>
                <a:lnTo>
                  <a:pt x="2108" y="1"/>
                </a:lnTo>
                <a:lnTo>
                  <a:pt x="2191" y="3"/>
                </a:lnTo>
                <a:lnTo>
                  <a:pt x="2274" y="5"/>
                </a:lnTo>
                <a:lnTo>
                  <a:pt x="2357" y="8"/>
                </a:lnTo>
                <a:lnTo>
                  <a:pt x="2441" y="12"/>
                </a:lnTo>
                <a:lnTo>
                  <a:pt x="2524" y="16"/>
                </a:lnTo>
                <a:lnTo>
                  <a:pt x="2608" y="21"/>
                </a:lnTo>
                <a:lnTo>
                  <a:pt x="2692" y="27"/>
                </a:lnTo>
                <a:lnTo>
                  <a:pt x="2776" y="33"/>
                </a:lnTo>
                <a:lnTo>
                  <a:pt x="2861" y="40"/>
                </a:lnTo>
                <a:lnTo>
                  <a:pt x="2946" y="48"/>
                </a:lnTo>
                <a:lnTo>
                  <a:pt x="3031" y="56"/>
                </a:lnTo>
                <a:lnTo>
                  <a:pt x="3116" y="65"/>
                </a:lnTo>
                <a:lnTo>
                  <a:pt x="3202" y="74"/>
                </a:lnTo>
                <a:lnTo>
                  <a:pt x="3287" y="84"/>
                </a:lnTo>
                <a:lnTo>
                  <a:pt x="3459" y="105"/>
                </a:lnTo>
                <a:lnTo>
                  <a:pt x="3633" y="129"/>
                </a:lnTo>
                <a:lnTo>
                  <a:pt x="3807" y="153"/>
                </a:lnTo>
                <a:lnTo>
                  <a:pt x="3982" y="180"/>
                </a:lnTo>
                <a:lnTo>
                  <a:pt x="4159" y="207"/>
                </a:lnTo>
                <a:lnTo>
                  <a:pt x="4336" y="236"/>
                </a:lnTo>
                <a:lnTo>
                  <a:pt x="4515" y="265"/>
                </a:lnTo>
                <a:lnTo>
                  <a:pt x="4694" y="296"/>
                </a:lnTo>
                <a:lnTo>
                  <a:pt x="4788" y="311"/>
                </a:lnTo>
                <a:lnTo>
                  <a:pt x="5349" y="453"/>
                </a:lnTo>
                <a:lnTo>
                  <a:pt x="5467" y="483"/>
                </a:lnTo>
                <a:lnTo>
                  <a:pt x="5585" y="515"/>
                </a:lnTo>
                <a:lnTo>
                  <a:pt x="5705" y="547"/>
                </a:lnTo>
                <a:lnTo>
                  <a:pt x="5824" y="582"/>
                </a:lnTo>
                <a:lnTo>
                  <a:pt x="5946" y="616"/>
                </a:lnTo>
                <a:lnTo>
                  <a:pt x="6067" y="652"/>
                </a:lnTo>
                <a:lnTo>
                  <a:pt x="6189" y="689"/>
                </a:lnTo>
                <a:lnTo>
                  <a:pt x="6312" y="727"/>
                </a:lnTo>
                <a:lnTo>
                  <a:pt x="6436" y="766"/>
                </a:lnTo>
                <a:lnTo>
                  <a:pt x="6560" y="807"/>
                </a:lnTo>
                <a:lnTo>
                  <a:pt x="6686" y="849"/>
                </a:lnTo>
                <a:lnTo>
                  <a:pt x="6813" y="891"/>
                </a:lnTo>
                <a:lnTo>
                  <a:pt x="6939" y="935"/>
                </a:lnTo>
                <a:lnTo>
                  <a:pt x="7067" y="981"/>
                </a:lnTo>
                <a:lnTo>
                  <a:pt x="7195" y="1028"/>
                </a:lnTo>
                <a:lnTo>
                  <a:pt x="7324" y="1076"/>
                </a:lnTo>
                <a:lnTo>
                  <a:pt x="7391" y="1101"/>
                </a:lnTo>
                <a:lnTo>
                  <a:pt x="7456" y="1124"/>
                </a:lnTo>
                <a:lnTo>
                  <a:pt x="7523" y="1148"/>
                </a:lnTo>
                <a:lnTo>
                  <a:pt x="7587" y="1170"/>
                </a:lnTo>
                <a:lnTo>
                  <a:pt x="7652" y="1191"/>
                </a:lnTo>
                <a:lnTo>
                  <a:pt x="7716" y="1212"/>
                </a:lnTo>
                <a:lnTo>
                  <a:pt x="7780" y="1233"/>
                </a:lnTo>
                <a:lnTo>
                  <a:pt x="7843" y="1253"/>
                </a:lnTo>
                <a:lnTo>
                  <a:pt x="7906" y="1271"/>
                </a:lnTo>
                <a:lnTo>
                  <a:pt x="7969" y="1289"/>
                </a:lnTo>
                <a:lnTo>
                  <a:pt x="8030" y="1306"/>
                </a:lnTo>
                <a:lnTo>
                  <a:pt x="8092" y="1323"/>
                </a:lnTo>
                <a:lnTo>
                  <a:pt x="8152" y="1338"/>
                </a:lnTo>
                <a:lnTo>
                  <a:pt x="8213" y="1353"/>
                </a:lnTo>
                <a:lnTo>
                  <a:pt x="8273" y="1367"/>
                </a:lnTo>
                <a:lnTo>
                  <a:pt x="8332" y="1380"/>
                </a:lnTo>
                <a:lnTo>
                  <a:pt x="8391" y="1393"/>
                </a:lnTo>
                <a:lnTo>
                  <a:pt x="8451" y="1404"/>
                </a:lnTo>
                <a:lnTo>
                  <a:pt x="8509" y="1415"/>
                </a:lnTo>
                <a:lnTo>
                  <a:pt x="8566" y="1426"/>
                </a:lnTo>
                <a:lnTo>
                  <a:pt x="8623" y="1436"/>
                </a:lnTo>
                <a:lnTo>
                  <a:pt x="8681" y="1445"/>
                </a:lnTo>
                <a:lnTo>
                  <a:pt x="8737" y="1453"/>
                </a:lnTo>
                <a:lnTo>
                  <a:pt x="8793" y="1460"/>
                </a:lnTo>
                <a:lnTo>
                  <a:pt x="8848" y="1466"/>
                </a:lnTo>
                <a:lnTo>
                  <a:pt x="8904" y="1472"/>
                </a:lnTo>
                <a:lnTo>
                  <a:pt x="8958" y="1476"/>
                </a:lnTo>
                <a:lnTo>
                  <a:pt x="9012" y="1480"/>
                </a:lnTo>
                <a:lnTo>
                  <a:pt x="9066" y="1484"/>
                </a:lnTo>
                <a:lnTo>
                  <a:pt x="9120" y="1486"/>
                </a:lnTo>
                <a:lnTo>
                  <a:pt x="9172" y="1488"/>
                </a:lnTo>
                <a:lnTo>
                  <a:pt x="9224" y="1489"/>
                </a:lnTo>
                <a:lnTo>
                  <a:pt x="9298" y="1490"/>
                </a:lnTo>
                <a:lnTo>
                  <a:pt x="9373" y="1489"/>
                </a:lnTo>
                <a:lnTo>
                  <a:pt x="9446" y="1486"/>
                </a:lnTo>
                <a:lnTo>
                  <a:pt x="9519" y="1481"/>
                </a:lnTo>
                <a:lnTo>
                  <a:pt x="9592" y="1475"/>
                </a:lnTo>
                <a:lnTo>
                  <a:pt x="9665" y="1466"/>
                </a:lnTo>
                <a:lnTo>
                  <a:pt x="9737" y="1456"/>
                </a:lnTo>
                <a:lnTo>
                  <a:pt x="9808" y="1443"/>
                </a:lnTo>
                <a:lnTo>
                  <a:pt x="9809" y="1918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auto">
          <a:xfrm>
            <a:off x="7462008" y="2795556"/>
            <a:ext cx="627063" cy="1400175"/>
          </a:xfrm>
          <a:custGeom>
            <a:avLst/>
            <a:gdLst>
              <a:gd name="T0" fmla="*/ 1462 w 7107"/>
              <a:gd name="T1" fmla="*/ 15180 h 15878"/>
              <a:gd name="T2" fmla="*/ 1000 w 7107"/>
              <a:gd name="T3" fmla="*/ 15462 h 15878"/>
              <a:gd name="T4" fmla="*/ 516 w 7107"/>
              <a:gd name="T5" fmla="*/ 15703 h 15878"/>
              <a:gd name="T6" fmla="*/ 78 w 7107"/>
              <a:gd name="T7" fmla="*/ 15857 h 15878"/>
              <a:gd name="T8" fmla="*/ 233 w 7107"/>
              <a:gd name="T9" fmla="*/ 15303 h 15878"/>
              <a:gd name="T10" fmla="*/ 1699 w 7107"/>
              <a:gd name="T11" fmla="*/ 14407 h 15878"/>
              <a:gd name="T12" fmla="*/ 1956 w 7107"/>
              <a:gd name="T13" fmla="*/ 14177 h 15878"/>
              <a:gd name="T14" fmla="*/ 2199 w 7107"/>
              <a:gd name="T15" fmla="*/ 13929 h 15878"/>
              <a:gd name="T16" fmla="*/ 2459 w 7107"/>
              <a:gd name="T17" fmla="*/ 13623 h 15878"/>
              <a:gd name="T18" fmla="*/ 2742 w 7107"/>
              <a:gd name="T19" fmla="*/ 13222 h 15878"/>
              <a:gd name="T20" fmla="*/ 2974 w 7107"/>
              <a:gd name="T21" fmla="*/ 12806 h 15878"/>
              <a:gd name="T22" fmla="*/ 3156 w 7107"/>
              <a:gd name="T23" fmla="*/ 12377 h 15878"/>
              <a:gd name="T24" fmla="*/ 3287 w 7107"/>
              <a:gd name="T25" fmla="*/ 11933 h 15878"/>
              <a:gd name="T26" fmla="*/ 3368 w 7107"/>
              <a:gd name="T27" fmla="*/ 11474 h 15878"/>
              <a:gd name="T28" fmla="*/ 3408 w 7107"/>
              <a:gd name="T29" fmla="*/ 10985 h 15878"/>
              <a:gd name="T30" fmla="*/ 3411 w 7107"/>
              <a:gd name="T31" fmla="*/ 10476 h 15878"/>
              <a:gd name="T32" fmla="*/ 3377 w 7107"/>
              <a:gd name="T33" fmla="*/ 9949 h 15878"/>
              <a:gd name="T34" fmla="*/ 3331 w 7107"/>
              <a:gd name="T35" fmla="*/ 9404 h 15878"/>
              <a:gd name="T36" fmla="*/ 3278 w 7107"/>
              <a:gd name="T37" fmla="*/ 8849 h 15878"/>
              <a:gd name="T38" fmla="*/ 3221 w 7107"/>
              <a:gd name="T39" fmla="*/ 8345 h 15878"/>
              <a:gd name="T40" fmla="*/ 3112 w 7107"/>
              <a:gd name="T41" fmla="*/ 6882 h 15878"/>
              <a:gd name="T42" fmla="*/ 3095 w 7107"/>
              <a:gd name="T43" fmla="*/ 6406 h 15878"/>
              <a:gd name="T44" fmla="*/ 3137 w 7107"/>
              <a:gd name="T45" fmla="*/ 5425 h 15878"/>
              <a:gd name="T46" fmla="*/ 3295 w 7107"/>
              <a:gd name="T47" fmla="*/ 4358 h 15878"/>
              <a:gd name="T48" fmla="*/ 3569 w 7107"/>
              <a:gd name="T49" fmla="*/ 3380 h 15878"/>
              <a:gd name="T50" fmla="*/ 3958 w 7107"/>
              <a:gd name="T51" fmla="*/ 2491 h 15878"/>
              <a:gd name="T52" fmla="*/ 4460 w 7107"/>
              <a:gd name="T53" fmla="*/ 1694 h 15878"/>
              <a:gd name="T54" fmla="*/ 4945 w 7107"/>
              <a:gd name="T55" fmla="*/ 1122 h 15878"/>
              <a:gd name="T56" fmla="*/ 5273 w 7107"/>
              <a:gd name="T57" fmla="*/ 841 h 15878"/>
              <a:gd name="T58" fmla="*/ 5700 w 7107"/>
              <a:gd name="T59" fmla="*/ 537 h 15878"/>
              <a:gd name="T60" fmla="*/ 6018 w 7107"/>
              <a:gd name="T61" fmla="*/ 339 h 15878"/>
              <a:gd name="T62" fmla="*/ 6251 w 7107"/>
              <a:gd name="T63" fmla="*/ 221 h 15878"/>
              <a:gd name="T64" fmla="*/ 6484 w 7107"/>
              <a:gd name="T65" fmla="*/ 128 h 15878"/>
              <a:gd name="T66" fmla="*/ 6717 w 7107"/>
              <a:gd name="T67" fmla="*/ 59 h 15878"/>
              <a:gd name="T68" fmla="*/ 6951 w 7107"/>
              <a:gd name="T69" fmla="*/ 15 h 15878"/>
              <a:gd name="T70" fmla="*/ 7072 w 7107"/>
              <a:gd name="T71" fmla="*/ 479 h 15878"/>
              <a:gd name="T72" fmla="*/ 6890 w 7107"/>
              <a:gd name="T73" fmla="*/ 506 h 15878"/>
              <a:gd name="T74" fmla="*/ 6705 w 7107"/>
              <a:gd name="T75" fmla="*/ 554 h 15878"/>
              <a:gd name="T76" fmla="*/ 6422 w 7107"/>
              <a:gd name="T77" fmla="*/ 662 h 15878"/>
              <a:gd name="T78" fmla="*/ 6028 w 7107"/>
              <a:gd name="T79" fmla="*/ 882 h 15878"/>
              <a:gd name="T80" fmla="*/ 5641 w 7107"/>
              <a:gd name="T81" fmla="*/ 1150 h 15878"/>
              <a:gd name="T82" fmla="*/ 5332 w 7107"/>
              <a:gd name="T83" fmla="*/ 1406 h 15878"/>
              <a:gd name="T84" fmla="*/ 4925 w 7107"/>
              <a:gd name="T85" fmla="*/ 1866 h 15878"/>
              <a:gd name="T86" fmla="*/ 4436 w 7107"/>
              <a:gd name="T87" fmla="*/ 2598 h 15878"/>
              <a:gd name="T88" fmla="*/ 4054 w 7107"/>
              <a:gd name="T89" fmla="*/ 3417 h 15878"/>
              <a:gd name="T90" fmla="*/ 3781 w 7107"/>
              <a:gd name="T91" fmla="*/ 4321 h 15878"/>
              <a:gd name="T92" fmla="*/ 3619 w 7107"/>
              <a:gd name="T93" fmla="*/ 5311 h 15878"/>
              <a:gd name="T94" fmla="*/ 3567 w 7107"/>
              <a:gd name="T95" fmla="*/ 6454 h 15878"/>
              <a:gd name="T96" fmla="*/ 3606 w 7107"/>
              <a:gd name="T97" fmla="*/ 7377 h 15878"/>
              <a:gd name="T98" fmla="*/ 3627 w 7107"/>
              <a:gd name="T99" fmla="*/ 7641 h 15878"/>
              <a:gd name="T100" fmla="*/ 3652 w 7107"/>
              <a:gd name="T101" fmla="*/ 7906 h 15878"/>
              <a:gd name="T102" fmla="*/ 3707 w 7107"/>
              <a:gd name="T103" fmla="*/ 8432 h 15878"/>
              <a:gd name="T104" fmla="*/ 3769 w 7107"/>
              <a:gd name="T105" fmla="*/ 8992 h 15878"/>
              <a:gd name="T106" fmla="*/ 3822 w 7107"/>
              <a:gd name="T107" fmla="*/ 9562 h 15878"/>
              <a:gd name="T108" fmla="*/ 3868 w 7107"/>
              <a:gd name="T109" fmla="*/ 10120 h 15878"/>
              <a:gd name="T110" fmla="*/ 3889 w 7107"/>
              <a:gd name="T111" fmla="*/ 10660 h 15878"/>
              <a:gd name="T112" fmla="*/ 3875 w 7107"/>
              <a:gd name="T113" fmla="*/ 11188 h 15878"/>
              <a:gd name="T114" fmla="*/ 3818 w 7107"/>
              <a:gd name="T115" fmla="*/ 11704 h 15878"/>
              <a:gd name="T116" fmla="*/ 3709 w 7107"/>
              <a:gd name="T117" fmla="*/ 12216 h 15878"/>
              <a:gd name="T118" fmla="*/ 3551 w 7107"/>
              <a:gd name="T119" fmla="*/ 12713 h 15878"/>
              <a:gd name="T120" fmla="*/ 3337 w 7107"/>
              <a:gd name="T121" fmla="*/ 13188 h 15878"/>
              <a:gd name="T122" fmla="*/ 3062 w 7107"/>
              <a:gd name="T123" fmla="*/ 13637 h 15878"/>
              <a:gd name="T124" fmla="*/ 2721 w 7107"/>
              <a:gd name="T125" fmla="*/ 14057 h 15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07" h="15878">
                <a:moveTo>
                  <a:pt x="1816" y="14922"/>
                </a:moveTo>
                <a:lnTo>
                  <a:pt x="1748" y="14975"/>
                </a:lnTo>
                <a:lnTo>
                  <a:pt x="1678" y="15027"/>
                </a:lnTo>
                <a:lnTo>
                  <a:pt x="1607" y="15079"/>
                </a:lnTo>
                <a:lnTo>
                  <a:pt x="1535" y="15131"/>
                </a:lnTo>
                <a:lnTo>
                  <a:pt x="1462" y="15180"/>
                </a:lnTo>
                <a:lnTo>
                  <a:pt x="1388" y="15229"/>
                </a:lnTo>
                <a:lnTo>
                  <a:pt x="1313" y="15277"/>
                </a:lnTo>
                <a:lnTo>
                  <a:pt x="1236" y="15325"/>
                </a:lnTo>
                <a:lnTo>
                  <a:pt x="1158" y="15372"/>
                </a:lnTo>
                <a:lnTo>
                  <a:pt x="1080" y="15417"/>
                </a:lnTo>
                <a:lnTo>
                  <a:pt x="1000" y="15462"/>
                </a:lnTo>
                <a:lnTo>
                  <a:pt x="919" y="15505"/>
                </a:lnTo>
                <a:lnTo>
                  <a:pt x="837" y="15549"/>
                </a:lnTo>
                <a:lnTo>
                  <a:pt x="754" y="15591"/>
                </a:lnTo>
                <a:lnTo>
                  <a:pt x="669" y="15632"/>
                </a:lnTo>
                <a:lnTo>
                  <a:pt x="584" y="15672"/>
                </a:lnTo>
                <a:lnTo>
                  <a:pt x="516" y="15703"/>
                </a:lnTo>
                <a:lnTo>
                  <a:pt x="445" y="15731"/>
                </a:lnTo>
                <a:lnTo>
                  <a:pt x="374" y="15760"/>
                </a:lnTo>
                <a:lnTo>
                  <a:pt x="302" y="15786"/>
                </a:lnTo>
                <a:lnTo>
                  <a:pt x="228" y="15811"/>
                </a:lnTo>
                <a:lnTo>
                  <a:pt x="153" y="15834"/>
                </a:lnTo>
                <a:lnTo>
                  <a:pt x="78" y="15857"/>
                </a:lnTo>
                <a:lnTo>
                  <a:pt x="0" y="15878"/>
                </a:lnTo>
                <a:lnTo>
                  <a:pt x="68" y="15360"/>
                </a:lnTo>
                <a:lnTo>
                  <a:pt x="110" y="15346"/>
                </a:lnTo>
                <a:lnTo>
                  <a:pt x="151" y="15333"/>
                </a:lnTo>
                <a:lnTo>
                  <a:pt x="192" y="15318"/>
                </a:lnTo>
                <a:lnTo>
                  <a:pt x="233" y="15303"/>
                </a:lnTo>
                <a:lnTo>
                  <a:pt x="274" y="15287"/>
                </a:lnTo>
                <a:lnTo>
                  <a:pt x="313" y="15271"/>
                </a:lnTo>
                <a:lnTo>
                  <a:pt x="352" y="15253"/>
                </a:lnTo>
                <a:lnTo>
                  <a:pt x="389" y="15233"/>
                </a:lnTo>
                <a:lnTo>
                  <a:pt x="1194" y="14788"/>
                </a:lnTo>
                <a:lnTo>
                  <a:pt x="1699" y="14407"/>
                </a:lnTo>
                <a:lnTo>
                  <a:pt x="1743" y="14370"/>
                </a:lnTo>
                <a:lnTo>
                  <a:pt x="1786" y="14333"/>
                </a:lnTo>
                <a:lnTo>
                  <a:pt x="1829" y="14295"/>
                </a:lnTo>
                <a:lnTo>
                  <a:pt x="1872" y="14257"/>
                </a:lnTo>
                <a:lnTo>
                  <a:pt x="1914" y="14217"/>
                </a:lnTo>
                <a:lnTo>
                  <a:pt x="1956" y="14177"/>
                </a:lnTo>
                <a:lnTo>
                  <a:pt x="1997" y="14137"/>
                </a:lnTo>
                <a:lnTo>
                  <a:pt x="2038" y="14097"/>
                </a:lnTo>
                <a:lnTo>
                  <a:pt x="2079" y="14056"/>
                </a:lnTo>
                <a:lnTo>
                  <a:pt x="2120" y="14014"/>
                </a:lnTo>
                <a:lnTo>
                  <a:pt x="2160" y="13971"/>
                </a:lnTo>
                <a:lnTo>
                  <a:pt x="2199" y="13929"/>
                </a:lnTo>
                <a:lnTo>
                  <a:pt x="2238" y="13886"/>
                </a:lnTo>
                <a:lnTo>
                  <a:pt x="2277" y="13842"/>
                </a:lnTo>
                <a:lnTo>
                  <a:pt x="2315" y="13798"/>
                </a:lnTo>
                <a:lnTo>
                  <a:pt x="2354" y="13753"/>
                </a:lnTo>
                <a:lnTo>
                  <a:pt x="2407" y="13688"/>
                </a:lnTo>
                <a:lnTo>
                  <a:pt x="2459" y="13623"/>
                </a:lnTo>
                <a:lnTo>
                  <a:pt x="2510" y="13556"/>
                </a:lnTo>
                <a:lnTo>
                  <a:pt x="2559" y="13490"/>
                </a:lnTo>
                <a:lnTo>
                  <a:pt x="2607" y="13424"/>
                </a:lnTo>
                <a:lnTo>
                  <a:pt x="2654" y="13357"/>
                </a:lnTo>
                <a:lnTo>
                  <a:pt x="2698" y="13289"/>
                </a:lnTo>
                <a:lnTo>
                  <a:pt x="2742" y="13222"/>
                </a:lnTo>
                <a:lnTo>
                  <a:pt x="2784" y="13154"/>
                </a:lnTo>
                <a:lnTo>
                  <a:pt x="2826" y="13085"/>
                </a:lnTo>
                <a:lnTo>
                  <a:pt x="2865" y="13016"/>
                </a:lnTo>
                <a:lnTo>
                  <a:pt x="2903" y="12947"/>
                </a:lnTo>
                <a:lnTo>
                  <a:pt x="2939" y="12876"/>
                </a:lnTo>
                <a:lnTo>
                  <a:pt x="2974" y="12806"/>
                </a:lnTo>
                <a:lnTo>
                  <a:pt x="3008" y="12736"/>
                </a:lnTo>
                <a:lnTo>
                  <a:pt x="3041" y="12664"/>
                </a:lnTo>
                <a:lnTo>
                  <a:pt x="3072" y="12593"/>
                </a:lnTo>
                <a:lnTo>
                  <a:pt x="3101" y="12522"/>
                </a:lnTo>
                <a:lnTo>
                  <a:pt x="3129" y="12449"/>
                </a:lnTo>
                <a:lnTo>
                  <a:pt x="3156" y="12377"/>
                </a:lnTo>
                <a:lnTo>
                  <a:pt x="3181" y="12304"/>
                </a:lnTo>
                <a:lnTo>
                  <a:pt x="3205" y="12230"/>
                </a:lnTo>
                <a:lnTo>
                  <a:pt x="3227" y="12156"/>
                </a:lnTo>
                <a:lnTo>
                  <a:pt x="3248" y="12083"/>
                </a:lnTo>
                <a:lnTo>
                  <a:pt x="3269" y="12007"/>
                </a:lnTo>
                <a:lnTo>
                  <a:pt x="3287" y="11933"/>
                </a:lnTo>
                <a:lnTo>
                  <a:pt x="3304" y="11858"/>
                </a:lnTo>
                <a:lnTo>
                  <a:pt x="3320" y="11781"/>
                </a:lnTo>
                <a:lnTo>
                  <a:pt x="3334" y="11705"/>
                </a:lnTo>
                <a:lnTo>
                  <a:pt x="3346" y="11629"/>
                </a:lnTo>
                <a:lnTo>
                  <a:pt x="3358" y="11551"/>
                </a:lnTo>
                <a:lnTo>
                  <a:pt x="3368" y="11474"/>
                </a:lnTo>
                <a:lnTo>
                  <a:pt x="3377" y="11394"/>
                </a:lnTo>
                <a:lnTo>
                  <a:pt x="3385" y="11313"/>
                </a:lnTo>
                <a:lnTo>
                  <a:pt x="3393" y="11232"/>
                </a:lnTo>
                <a:lnTo>
                  <a:pt x="3399" y="11150"/>
                </a:lnTo>
                <a:lnTo>
                  <a:pt x="3404" y="11068"/>
                </a:lnTo>
                <a:lnTo>
                  <a:pt x="3408" y="10985"/>
                </a:lnTo>
                <a:lnTo>
                  <a:pt x="3411" y="10901"/>
                </a:lnTo>
                <a:lnTo>
                  <a:pt x="3413" y="10818"/>
                </a:lnTo>
                <a:lnTo>
                  <a:pt x="3414" y="10733"/>
                </a:lnTo>
                <a:lnTo>
                  <a:pt x="3414" y="10648"/>
                </a:lnTo>
                <a:lnTo>
                  <a:pt x="3413" y="10563"/>
                </a:lnTo>
                <a:lnTo>
                  <a:pt x="3411" y="10476"/>
                </a:lnTo>
                <a:lnTo>
                  <a:pt x="3407" y="10390"/>
                </a:lnTo>
                <a:lnTo>
                  <a:pt x="3403" y="10302"/>
                </a:lnTo>
                <a:lnTo>
                  <a:pt x="3398" y="10215"/>
                </a:lnTo>
                <a:lnTo>
                  <a:pt x="3391" y="10127"/>
                </a:lnTo>
                <a:lnTo>
                  <a:pt x="3384" y="10038"/>
                </a:lnTo>
                <a:lnTo>
                  <a:pt x="3377" y="9949"/>
                </a:lnTo>
                <a:lnTo>
                  <a:pt x="3370" y="9858"/>
                </a:lnTo>
                <a:lnTo>
                  <a:pt x="3362" y="9769"/>
                </a:lnTo>
                <a:lnTo>
                  <a:pt x="3355" y="9679"/>
                </a:lnTo>
                <a:lnTo>
                  <a:pt x="3347" y="9587"/>
                </a:lnTo>
                <a:lnTo>
                  <a:pt x="3339" y="9496"/>
                </a:lnTo>
                <a:lnTo>
                  <a:pt x="3331" y="9404"/>
                </a:lnTo>
                <a:lnTo>
                  <a:pt x="3323" y="9313"/>
                </a:lnTo>
                <a:lnTo>
                  <a:pt x="3314" y="9220"/>
                </a:lnTo>
                <a:lnTo>
                  <a:pt x="3306" y="9128"/>
                </a:lnTo>
                <a:lnTo>
                  <a:pt x="3297" y="9035"/>
                </a:lnTo>
                <a:lnTo>
                  <a:pt x="3288" y="8942"/>
                </a:lnTo>
                <a:lnTo>
                  <a:pt x="3278" y="8849"/>
                </a:lnTo>
                <a:lnTo>
                  <a:pt x="3269" y="8754"/>
                </a:lnTo>
                <a:lnTo>
                  <a:pt x="3259" y="8660"/>
                </a:lnTo>
                <a:lnTo>
                  <a:pt x="3249" y="8583"/>
                </a:lnTo>
                <a:lnTo>
                  <a:pt x="3240" y="8503"/>
                </a:lnTo>
                <a:lnTo>
                  <a:pt x="3230" y="8425"/>
                </a:lnTo>
                <a:lnTo>
                  <a:pt x="3221" y="8345"/>
                </a:lnTo>
                <a:lnTo>
                  <a:pt x="3213" y="8266"/>
                </a:lnTo>
                <a:lnTo>
                  <a:pt x="3204" y="8187"/>
                </a:lnTo>
                <a:lnTo>
                  <a:pt x="3196" y="8106"/>
                </a:lnTo>
                <a:lnTo>
                  <a:pt x="3189" y="8027"/>
                </a:lnTo>
                <a:lnTo>
                  <a:pt x="3133" y="7380"/>
                </a:lnTo>
                <a:lnTo>
                  <a:pt x="3112" y="6882"/>
                </a:lnTo>
                <a:lnTo>
                  <a:pt x="3108" y="6821"/>
                </a:lnTo>
                <a:lnTo>
                  <a:pt x="3104" y="6753"/>
                </a:lnTo>
                <a:lnTo>
                  <a:pt x="3101" y="6678"/>
                </a:lnTo>
                <a:lnTo>
                  <a:pt x="3098" y="6594"/>
                </a:lnTo>
                <a:lnTo>
                  <a:pt x="3096" y="6504"/>
                </a:lnTo>
                <a:lnTo>
                  <a:pt x="3095" y="6406"/>
                </a:lnTo>
                <a:lnTo>
                  <a:pt x="3095" y="6300"/>
                </a:lnTo>
                <a:lnTo>
                  <a:pt x="3096" y="6188"/>
                </a:lnTo>
                <a:lnTo>
                  <a:pt x="3102" y="5993"/>
                </a:lnTo>
                <a:lnTo>
                  <a:pt x="3110" y="5802"/>
                </a:lnTo>
                <a:lnTo>
                  <a:pt x="3122" y="5612"/>
                </a:lnTo>
                <a:lnTo>
                  <a:pt x="3137" y="5425"/>
                </a:lnTo>
                <a:lnTo>
                  <a:pt x="3155" y="5241"/>
                </a:lnTo>
                <a:lnTo>
                  <a:pt x="3176" y="5059"/>
                </a:lnTo>
                <a:lnTo>
                  <a:pt x="3201" y="4880"/>
                </a:lnTo>
                <a:lnTo>
                  <a:pt x="3229" y="4704"/>
                </a:lnTo>
                <a:lnTo>
                  <a:pt x="3261" y="4530"/>
                </a:lnTo>
                <a:lnTo>
                  <a:pt x="3295" y="4358"/>
                </a:lnTo>
                <a:lnTo>
                  <a:pt x="3333" y="4188"/>
                </a:lnTo>
                <a:lnTo>
                  <a:pt x="3373" y="4022"/>
                </a:lnTo>
                <a:lnTo>
                  <a:pt x="3417" y="3858"/>
                </a:lnTo>
                <a:lnTo>
                  <a:pt x="3464" y="3696"/>
                </a:lnTo>
                <a:lnTo>
                  <a:pt x="3515" y="3536"/>
                </a:lnTo>
                <a:lnTo>
                  <a:pt x="3569" y="3380"/>
                </a:lnTo>
                <a:lnTo>
                  <a:pt x="3625" y="3226"/>
                </a:lnTo>
                <a:lnTo>
                  <a:pt x="3685" y="3074"/>
                </a:lnTo>
                <a:lnTo>
                  <a:pt x="3749" y="2924"/>
                </a:lnTo>
                <a:lnTo>
                  <a:pt x="3815" y="2778"/>
                </a:lnTo>
                <a:lnTo>
                  <a:pt x="3884" y="2634"/>
                </a:lnTo>
                <a:lnTo>
                  <a:pt x="3958" y="2491"/>
                </a:lnTo>
                <a:lnTo>
                  <a:pt x="4033" y="2353"/>
                </a:lnTo>
                <a:lnTo>
                  <a:pt x="4112" y="2216"/>
                </a:lnTo>
                <a:lnTo>
                  <a:pt x="4195" y="2082"/>
                </a:lnTo>
                <a:lnTo>
                  <a:pt x="4280" y="1950"/>
                </a:lnTo>
                <a:lnTo>
                  <a:pt x="4368" y="1820"/>
                </a:lnTo>
                <a:lnTo>
                  <a:pt x="4460" y="1694"/>
                </a:lnTo>
                <a:lnTo>
                  <a:pt x="4554" y="1569"/>
                </a:lnTo>
                <a:lnTo>
                  <a:pt x="4653" y="1448"/>
                </a:lnTo>
                <a:lnTo>
                  <a:pt x="4754" y="1328"/>
                </a:lnTo>
                <a:lnTo>
                  <a:pt x="4857" y="1212"/>
                </a:lnTo>
                <a:lnTo>
                  <a:pt x="4900" y="1167"/>
                </a:lnTo>
                <a:lnTo>
                  <a:pt x="4945" y="1122"/>
                </a:lnTo>
                <a:lnTo>
                  <a:pt x="4993" y="1077"/>
                </a:lnTo>
                <a:lnTo>
                  <a:pt x="5043" y="1031"/>
                </a:lnTo>
                <a:lnTo>
                  <a:pt x="5096" y="985"/>
                </a:lnTo>
                <a:lnTo>
                  <a:pt x="5153" y="937"/>
                </a:lnTo>
                <a:lnTo>
                  <a:pt x="5212" y="889"/>
                </a:lnTo>
                <a:lnTo>
                  <a:pt x="5273" y="841"/>
                </a:lnTo>
                <a:lnTo>
                  <a:pt x="5338" y="792"/>
                </a:lnTo>
                <a:lnTo>
                  <a:pt x="5404" y="741"/>
                </a:lnTo>
                <a:lnTo>
                  <a:pt x="5474" y="691"/>
                </a:lnTo>
                <a:lnTo>
                  <a:pt x="5546" y="641"/>
                </a:lnTo>
                <a:lnTo>
                  <a:pt x="5622" y="590"/>
                </a:lnTo>
                <a:lnTo>
                  <a:pt x="5700" y="537"/>
                </a:lnTo>
                <a:lnTo>
                  <a:pt x="5780" y="484"/>
                </a:lnTo>
                <a:lnTo>
                  <a:pt x="5864" y="432"/>
                </a:lnTo>
                <a:lnTo>
                  <a:pt x="5903" y="407"/>
                </a:lnTo>
                <a:lnTo>
                  <a:pt x="5941" y="384"/>
                </a:lnTo>
                <a:lnTo>
                  <a:pt x="5980" y="361"/>
                </a:lnTo>
                <a:lnTo>
                  <a:pt x="6018" y="339"/>
                </a:lnTo>
                <a:lnTo>
                  <a:pt x="6058" y="317"/>
                </a:lnTo>
                <a:lnTo>
                  <a:pt x="6096" y="296"/>
                </a:lnTo>
                <a:lnTo>
                  <a:pt x="6135" y="276"/>
                </a:lnTo>
                <a:lnTo>
                  <a:pt x="6173" y="257"/>
                </a:lnTo>
                <a:lnTo>
                  <a:pt x="6212" y="239"/>
                </a:lnTo>
                <a:lnTo>
                  <a:pt x="6251" y="221"/>
                </a:lnTo>
                <a:lnTo>
                  <a:pt x="6290" y="204"/>
                </a:lnTo>
                <a:lnTo>
                  <a:pt x="6329" y="187"/>
                </a:lnTo>
                <a:lnTo>
                  <a:pt x="6368" y="171"/>
                </a:lnTo>
                <a:lnTo>
                  <a:pt x="6406" y="156"/>
                </a:lnTo>
                <a:lnTo>
                  <a:pt x="6445" y="142"/>
                </a:lnTo>
                <a:lnTo>
                  <a:pt x="6484" y="128"/>
                </a:lnTo>
                <a:lnTo>
                  <a:pt x="6523" y="115"/>
                </a:lnTo>
                <a:lnTo>
                  <a:pt x="6562" y="102"/>
                </a:lnTo>
                <a:lnTo>
                  <a:pt x="6601" y="90"/>
                </a:lnTo>
                <a:lnTo>
                  <a:pt x="6639" y="79"/>
                </a:lnTo>
                <a:lnTo>
                  <a:pt x="6678" y="68"/>
                </a:lnTo>
                <a:lnTo>
                  <a:pt x="6717" y="59"/>
                </a:lnTo>
                <a:lnTo>
                  <a:pt x="6757" y="50"/>
                </a:lnTo>
                <a:lnTo>
                  <a:pt x="6796" y="42"/>
                </a:lnTo>
                <a:lnTo>
                  <a:pt x="6834" y="34"/>
                </a:lnTo>
                <a:lnTo>
                  <a:pt x="6873" y="27"/>
                </a:lnTo>
                <a:lnTo>
                  <a:pt x="6912" y="21"/>
                </a:lnTo>
                <a:lnTo>
                  <a:pt x="6951" y="15"/>
                </a:lnTo>
                <a:lnTo>
                  <a:pt x="6991" y="10"/>
                </a:lnTo>
                <a:lnTo>
                  <a:pt x="7030" y="6"/>
                </a:lnTo>
                <a:lnTo>
                  <a:pt x="7069" y="3"/>
                </a:lnTo>
                <a:lnTo>
                  <a:pt x="7107" y="0"/>
                </a:lnTo>
                <a:lnTo>
                  <a:pt x="7102" y="476"/>
                </a:lnTo>
                <a:lnTo>
                  <a:pt x="7072" y="479"/>
                </a:lnTo>
                <a:lnTo>
                  <a:pt x="7042" y="482"/>
                </a:lnTo>
                <a:lnTo>
                  <a:pt x="7012" y="486"/>
                </a:lnTo>
                <a:lnTo>
                  <a:pt x="6982" y="490"/>
                </a:lnTo>
                <a:lnTo>
                  <a:pt x="6951" y="495"/>
                </a:lnTo>
                <a:lnTo>
                  <a:pt x="6920" y="500"/>
                </a:lnTo>
                <a:lnTo>
                  <a:pt x="6890" y="506"/>
                </a:lnTo>
                <a:lnTo>
                  <a:pt x="6859" y="512"/>
                </a:lnTo>
                <a:lnTo>
                  <a:pt x="6829" y="519"/>
                </a:lnTo>
                <a:lnTo>
                  <a:pt x="6798" y="527"/>
                </a:lnTo>
                <a:lnTo>
                  <a:pt x="6767" y="535"/>
                </a:lnTo>
                <a:lnTo>
                  <a:pt x="6737" y="545"/>
                </a:lnTo>
                <a:lnTo>
                  <a:pt x="6705" y="554"/>
                </a:lnTo>
                <a:lnTo>
                  <a:pt x="6674" y="564"/>
                </a:lnTo>
                <a:lnTo>
                  <a:pt x="6643" y="574"/>
                </a:lnTo>
                <a:lnTo>
                  <a:pt x="6612" y="585"/>
                </a:lnTo>
                <a:lnTo>
                  <a:pt x="6549" y="608"/>
                </a:lnTo>
                <a:lnTo>
                  <a:pt x="6485" y="634"/>
                </a:lnTo>
                <a:lnTo>
                  <a:pt x="6422" y="662"/>
                </a:lnTo>
                <a:lnTo>
                  <a:pt x="6359" y="692"/>
                </a:lnTo>
                <a:lnTo>
                  <a:pt x="6295" y="724"/>
                </a:lnTo>
                <a:lnTo>
                  <a:pt x="6230" y="760"/>
                </a:lnTo>
                <a:lnTo>
                  <a:pt x="6166" y="797"/>
                </a:lnTo>
                <a:lnTo>
                  <a:pt x="6101" y="836"/>
                </a:lnTo>
                <a:lnTo>
                  <a:pt x="6028" y="882"/>
                </a:lnTo>
                <a:lnTo>
                  <a:pt x="5958" y="927"/>
                </a:lnTo>
                <a:lnTo>
                  <a:pt x="5891" y="973"/>
                </a:lnTo>
                <a:lnTo>
                  <a:pt x="5825" y="1018"/>
                </a:lnTo>
                <a:lnTo>
                  <a:pt x="5761" y="1062"/>
                </a:lnTo>
                <a:lnTo>
                  <a:pt x="5700" y="1106"/>
                </a:lnTo>
                <a:lnTo>
                  <a:pt x="5641" y="1150"/>
                </a:lnTo>
                <a:lnTo>
                  <a:pt x="5584" y="1194"/>
                </a:lnTo>
                <a:lnTo>
                  <a:pt x="5529" y="1237"/>
                </a:lnTo>
                <a:lnTo>
                  <a:pt x="5477" y="1280"/>
                </a:lnTo>
                <a:lnTo>
                  <a:pt x="5427" y="1322"/>
                </a:lnTo>
                <a:lnTo>
                  <a:pt x="5379" y="1365"/>
                </a:lnTo>
                <a:lnTo>
                  <a:pt x="5332" y="1406"/>
                </a:lnTo>
                <a:lnTo>
                  <a:pt x="5289" y="1449"/>
                </a:lnTo>
                <a:lnTo>
                  <a:pt x="5248" y="1490"/>
                </a:lnTo>
                <a:lnTo>
                  <a:pt x="5209" y="1531"/>
                </a:lnTo>
                <a:lnTo>
                  <a:pt x="5112" y="1640"/>
                </a:lnTo>
                <a:lnTo>
                  <a:pt x="5017" y="1751"/>
                </a:lnTo>
                <a:lnTo>
                  <a:pt x="4925" y="1866"/>
                </a:lnTo>
                <a:lnTo>
                  <a:pt x="4836" y="1981"/>
                </a:lnTo>
                <a:lnTo>
                  <a:pt x="4750" y="2100"/>
                </a:lnTo>
                <a:lnTo>
                  <a:pt x="4668" y="2221"/>
                </a:lnTo>
                <a:lnTo>
                  <a:pt x="4587" y="2344"/>
                </a:lnTo>
                <a:lnTo>
                  <a:pt x="4510" y="2470"/>
                </a:lnTo>
                <a:lnTo>
                  <a:pt x="4436" y="2598"/>
                </a:lnTo>
                <a:lnTo>
                  <a:pt x="4365" y="2729"/>
                </a:lnTo>
                <a:lnTo>
                  <a:pt x="4297" y="2861"/>
                </a:lnTo>
                <a:lnTo>
                  <a:pt x="4232" y="2997"/>
                </a:lnTo>
                <a:lnTo>
                  <a:pt x="4169" y="3134"/>
                </a:lnTo>
                <a:lnTo>
                  <a:pt x="4110" y="3274"/>
                </a:lnTo>
                <a:lnTo>
                  <a:pt x="4054" y="3417"/>
                </a:lnTo>
                <a:lnTo>
                  <a:pt x="4001" y="3561"/>
                </a:lnTo>
                <a:lnTo>
                  <a:pt x="3951" y="3709"/>
                </a:lnTo>
                <a:lnTo>
                  <a:pt x="3904" y="3858"/>
                </a:lnTo>
                <a:lnTo>
                  <a:pt x="3860" y="4010"/>
                </a:lnTo>
                <a:lnTo>
                  <a:pt x="3819" y="4164"/>
                </a:lnTo>
                <a:lnTo>
                  <a:pt x="3781" y="4321"/>
                </a:lnTo>
                <a:lnTo>
                  <a:pt x="3747" y="4481"/>
                </a:lnTo>
                <a:lnTo>
                  <a:pt x="3714" y="4642"/>
                </a:lnTo>
                <a:lnTo>
                  <a:pt x="3686" y="4806"/>
                </a:lnTo>
                <a:lnTo>
                  <a:pt x="3660" y="4972"/>
                </a:lnTo>
                <a:lnTo>
                  <a:pt x="3638" y="5141"/>
                </a:lnTo>
                <a:lnTo>
                  <a:pt x="3619" y="5311"/>
                </a:lnTo>
                <a:lnTo>
                  <a:pt x="3603" y="5485"/>
                </a:lnTo>
                <a:lnTo>
                  <a:pt x="3590" y="5661"/>
                </a:lnTo>
                <a:lnTo>
                  <a:pt x="3580" y="5840"/>
                </a:lnTo>
                <a:lnTo>
                  <a:pt x="3573" y="6020"/>
                </a:lnTo>
                <a:lnTo>
                  <a:pt x="3570" y="6204"/>
                </a:lnTo>
                <a:lnTo>
                  <a:pt x="3567" y="6454"/>
                </a:lnTo>
                <a:lnTo>
                  <a:pt x="3570" y="6693"/>
                </a:lnTo>
                <a:lnTo>
                  <a:pt x="3594" y="7201"/>
                </a:lnTo>
                <a:lnTo>
                  <a:pt x="3597" y="7245"/>
                </a:lnTo>
                <a:lnTo>
                  <a:pt x="3600" y="7290"/>
                </a:lnTo>
                <a:lnTo>
                  <a:pt x="3603" y="7333"/>
                </a:lnTo>
                <a:lnTo>
                  <a:pt x="3606" y="7377"/>
                </a:lnTo>
                <a:lnTo>
                  <a:pt x="3610" y="7421"/>
                </a:lnTo>
                <a:lnTo>
                  <a:pt x="3613" y="7465"/>
                </a:lnTo>
                <a:lnTo>
                  <a:pt x="3616" y="7510"/>
                </a:lnTo>
                <a:lnTo>
                  <a:pt x="3620" y="7553"/>
                </a:lnTo>
                <a:lnTo>
                  <a:pt x="3624" y="7597"/>
                </a:lnTo>
                <a:lnTo>
                  <a:pt x="3627" y="7641"/>
                </a:lnTo>
                <a:lnTo>
                  <a:pt x="3631" y="7685"/>
                </a:lnTo>
                <a:lnTo>
                  <a:pt x="3635" y="7730"/>
                </a:lnTo>
                <a:lnTo>
                  <a:pt x="3639" y="7774"/>
                </a:lnTo>
                <a:lnTo>
                  <a:pt x="3643" y="7818"/>
                </a:lnTo>
                <a:lnTo>
                  <a:pt x="3648" y="7862"/>
                </a:lnTo>
                <a:lnTo>
                  <a:pt x="3652" y="7906"/>
                </a:lnTo>
                <a:lnTo>
                  <a:pt x="3661" y="7996"/>
                </a:lnTo>
                <a:lnTo>
                  <a:pt x="3670" y="8083"/>
                </a:lnTo>
                <a:lnTo>
                  <a:pt x="3679" y="8172"/>
                </a:lnTo>
                <a:lnTo>
                  <a:pt x="3688" y="8259"/>
                </a:lnTo>
                <a:lnTo>
                  <a:pt x="3697" y="8345"/>
                </a:lnTo>
                <a:lnTo>
                  <a:pt x="3707" y="8432"/>
                </a:lnTo>
                <a:lnTo>
                  <a:pt x="3716" y="8518"/>
                </a:lnTo>
                <a:lnTo>
                  <a:pt x="3727" y="8605"/>
                </a:lnTo>
                <a:lnTo>
                  <a:pt x="3738" y="8702"/>
                </a:lnTo>
                <a:lnTo>
                  <a:pt x="3748" y="8800"/>
                </a:lnTo>
                <a:lnTo>
                  <a:pt x="3759" y="8896"/>
                </a:lnTo>
                <a:lnTo>
                  <a:pt x="3769" y="8992"/>
                </a:lnTo>
                <a:lnTo>
                  <a:pt x="3778" y="9088"/>
                </a:lnTo>
                <a:lnTo>
                  <a:pt x="3787" y="9183"/>
                </a:lnTo>
                <a:lnTo>
                  <a:pt x="3797" y="9279"/>
                </a:lnTo>
                <a:lnTo>
                  <a:pt x="3805" y="9374"/>
                </a:lnTo>
                <a:lnTo>
                  <a:pt x="3814" y="9469"/>
                </a:lnTo>
                <a:lnTo>
                  <a:pt x="3822" y="9562"/>
                </a:lnTo>
                <a:lnTo>
                  <a:pt x="3830" y="9655"/>
                </a:lnTo>
                <a:lnTo>
                  <a:pt x="3838" y="9749"/>
                </a:lnTo>
                <a:lnTo>
                  <a:pt x="3846" y="9842"/>
                </a:lnTo>
                <a:lnTo>
                  <a:pt x="3853" y="9935"/>
                </a:lnTo>
                <a:lnTo>
                  <a:pt x="3861" y="10027"/>
                </a:lnTo>
                <a:lnTo>
                  <a:pt x="3868" y="10120"/>
                </a:lnTo>
                <a:lnTo>
                  <a:pt x="3874" y="10210"/>
                </a:lnTo>
                <a:lnTo>
                  <a:pt x="3879" y="10301"/>
                </a:lnTo>
                <a:lnTo>
                  <a:pt x="3883" y="10392"/>
                </a:lnTo>
                <a:lnTo>
                  <a:pt x="3886" y="10481"/>
                </a:lnTo>
                <a:lnTo>
                  <a:pt x="3888" y="10571"/>
                </a:lnTo>
                <a:lnTo>
                  <a:pt x="3889" y="10660"/>
                </a:lnTo>
                <a:lnTo>
                  <a:pt x="3889" y="10750"/>
                </a:lnTo>
                <a:lnTo>
                  <a:pt x="3889" y="10838"/>
                </a:lnTo>
                <a:lnTo>
                  <a:pt x="3887" y="10925"/>
                </a:lnTo>
                <a:lnTo>
                  <a:pt x="3884" y="11013"/>
                </a:lnTo>
                <a:lnTo>
                  <a:pt x="3880" y="11100"/>
                </a:lnTo>
                <a:lnTo>
                  <a:pt x="3875" y="11188"/>
                </a:lnTo>
                <a:lnTo>
                  <a:pt x="3869" y="11274"/>
                </a:lnTo>
                <a:lnTo>
                  <a:pt x="3861" y="11359"/>
                </a:lnTo>
                <a:lnTo>
                  <a:pt x="3853" y="11445"/>
                </a:lnTo>
                <a:lnTo>
                  <a:pt x="3844" y="11530"/>
                </a:lnTo>
                <a:lnTo>
                  <a:pt x="3832" y="11618"/>
                </a:lnTo>
                <a:lnTo>
                  <a:pt x="3818" y="11704"/>
                </a:lnTo>
                <a:lnTo>
                  <a:pt x="3803" y="11790"/>
                </a:lnTo>
                <a:lnTo>
                  <a:pt x="3787" y="11876"/>
                </a:lnTo>
                <a:lnTo>
                  <a:pt x="3770" y="11962"/>
                </a:lnTo>
                <a:lnTo>
                  <a:pt x="3751" y="12046"/>
                </a:lnTo>
                <a:lnTo>
                  <a:pt x="3731" y="12132"/>
                </a:lnTo>
                <a:lnTo>
                  <a:pt x="3709" y="12216"/>
                </a:lnTo>
                <a:lnTo>
                  <a:pt x="3686" y="12300"/>
                </a:lnTo>
                <a:lnTo>
                  <a:pt x="3662" y="12384"/>
                </a:lnTo>
                <a:lnTo>
                  <a:pt x="3637" y="12466"/>
                </a:lnTo>
                <a:lnTo>
                  <a:pt x="3610" y="12549"/>
                </a:lnTo>
                <a:lnTo>
                  <a:pt x="3581" y="12631"/>
                </a:lnTo>
                <a:lnTo>
                  <a:pt x="3551" y="12713"/>
                </a:lnTo>
                <a:lnTo>
                  <a:pt x="3520" y="12793"/>
                </a:lnTo>
                <a:lnTo>
                  <a:pt x="3487" y="12873"/>
                </a:lnTo>
                <a:lnTo>
                  <a:pt x="3451" y="12953"/>
                </a:lnTo>
                <a:lnTo>
                  <a:pt x="3415" y="13032"/>
                </a:lnTo>
                <a:lnTo>
                  <a:pt x="3377" y="13110"/>
                </a:lnTo>
                <a:lnTo>
                  <a:pt x="3337" y="13188"/>
                </a:lnTo>
                <a:lnTo>
                  <a:pt x="3296" y="13264"/>
                </a:lnTo>
                <a:lnTo>
                  <a:pt x="3252" y="13340"/>
                </a:lnTo>
                <a:lnTo>
                  <a:pt x="3207" y="13416"/>
                </a:lnTo>
                <a:lnTo>
                  <a:pt x="3161" y="13490"/>
                </a:lnTo>
                <a:lnTo>
                  <a:pt x="3112" y="13564"/>
                </a:lnTo>
                <a:lnTo>
                  <a:pt x="3062" y="13637"/>
                </a:lnTo>
                <a:lnTo>
                  <a:pt x="3009" y="13709"/>
                </a:lnTo>
                <a:lnTo>
                  <a:pt x="2956" y="13780"/>
                </a:lnTo>
                <a:lnTo>
                  <a:pt x="2900" y="13851"/>
                </a:lnTo>
                <a:lnTo>
                  <a:pt x="2842" y="13920"/>
                </a:lnTo>
                <a:lnTo>
                  <a:pt x="2782" y="13988"/>
                </a:lnTo>
                <a:lnTo>
                  <a:pt x="2721" y="14057"/>
                </a:lnTo>
                <a:lnTo>
                  <a:pt x="2260" y="14549"/>
                </a:lnTo>
                <a:lnTo>
                  <a:pt x="1816" y="14922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5374" name="Group 28"/>
          <p:cNvGrpSpPr>
            <a:grpSpLocks noChangeAspect="1"/>
          </p:cNvGrpSpPr>
          <p:nvPr/>
        </p:nvGrpSpPr>
        <p:grpSpPr bwMode="auto">
          <a:xfrm>
            <a:off x="3834523" y="1322026"/>
            <a:ext cx="1327151" cy="2173288"/>
            <a:chOff x="1440" y="2315"/>
            <a:chExt cx="600" cy="724"/>
          </a:xfrm>
        </p:grpSpPr>
        <p:sp>
          <p:nvSpPr>
            <p:cNvPr id="15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440" y="2315"/>
              <a:ext cx="600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1626" y="2315"/>
              <a:ext cx="41" cy="112"/>
            </a:xfrm>
            <a:custGeom>
              <a:avLst/>
              <a:gdLst>
                <a:gd name="T0" fmla="*/ 949 w 949"/>
                <a:gd name="T1" fmla="*/ 2587 h 2587"/>
                <a:gd name="T2" fmla="*/ 633 w 949"/>
                <a:gd name="T3" fmla="*/ 2587 h 2587"/>
                <a:gd name="T4" fmla="*/ 633 w 949"/>
                <a:gd name="T5" fmla="*/ 571 h 2587"/>
                <a:gd name="T6" fmla="*/ 602 w 949"/>
                <a:gd name="T7" fmla="*/ 599 h 2587"/>
                <a:gd name="T8" fmla="*/ 571 w 949"/>
                <a:gd name="T9" fmla="*/ 627 h 2587"/>
                <a:gd name="T10" fmla="*/ 537 w 949"/>
                <a:gd name="T11" fmla="*/ 654 h 2587"/>
                <a:gd name="T12" fmla="*/ 500 w 949"/>
                <a:gd name="T13" fmla="*/ 681 h 2587"/>
                <a:gd name="T14" fmla="*/ 462 w 949"/>
                <a:gd name="T15" fmla="*/ 708 h 2587"/>
                <a:gd name="T16" fmla="*/ 421 w 949"/>
                <a:gd name="T17" fmla="*/ 735 h 2587"/>
                <a:gd name="T18" fmla="*/ 379 w 949"/>
                <a:gd name="T19" fmla="*/ 762 h 2587"/>
                <a:gd name="T20" fmla="*/ 333 w 949"/>
                <a:gd name="T21" fmla="*/ 790 h 2587"/>
                <a:gd name="T22" fmla="*/ 287 w 949"/>
                <a:gd name="T23" fmla="*/ 816 h 2587"/>
                <a:gd name="T24" fmla="*/ 242 w 949"/>
                <a:gd name="T25" fmla="*/ 841 h 2587"/>
                <a:gd name="T26" fmla="*/ 199 w 949"/>
                <a:gd name="T27" fmla="*/ 864 h 2587"/>
                <a:gd name="T28" fmla="*/ 157 w 949"/>
                <a:gd name="T29" fmla="*/ 885 h 2587"/>
                <a:gd name="T30" fmla="*/ 115 w 949"/>
                <a:gd name="T31" fmla="*/ 904 h 2587"/>
                <a:gd name="T32" fmla="*/ 76 w 949"/>
                <a:gd name="T33" fmla="*/ 922 h 2587"/>
                <a:gd name="T34" fmla="*/ 37 w 949"/>
                <a:gd name="T35" fmla="*/ 939 h 2587"/>
                <a:gd name="T36" fmla="*/ 0 w 949"/>
                <a:gd name="T37" fmla="*/ 952 h 2587"/>
                <a:gd name="T38" fmla="*/ 0 w 949"/>
                <a:gd name="T39" fmla="*/ 647 h 2587"/>
                <a:gd name="T40" fmla="*/ 32 w 949"/>
                <a:gd name="T41" fmla="*/ 632 h 2587"/>
                <a:gd name="T42" fmla="*/ 64 w 949"/>
                <a:gd name="T43" fmla="*/ 615 h 2587"/>
                <a:gd name="T44" fmla="*/ 97 w 949"/>
                <a:gd name="T45" fmla="*/ 598 h 2587"/>
                <a:gd name="T46" fmla="*/ 128 w 949"/>
                <a:gd name="T47" fmla="*/ 582 h 2587"/>
                <a:gd name="T48" fmla="*/ 159 w 949"/>
                <a:gd name="T49" fmla="*/ 564 h 2587"/>
                <a:gd name="T50" fmla="*/ 189 w 949"/>
                <a:gd name="T51" fmla="*/ 546 h 2587"/>
                <a:gd name="T52" fmla="*/ 219 w 949"/>
                <a:gd name="T53" fmla="*/ 528 h 2587"/>
                <a:gd name="T54" fmla="*/ 249 w 949"/>
                <a:gd name="T55" fmla="*/ 509 h 2587"/>
                <a:gd name="T56" fmla="*/ 277 w 949"/>
                <a:gd name="T57" fmla="*/ 490 h 2587"/>
                <a:gd name="T58" fmla="*/ 306 w 949"/>
                <a:gd name="T59" fmla="*/ 470 h 2587"/>
                <a:gd name="T60" fmla="*/ 333 w 949"/>
                <a:gd name="T61" fmla="*/ 451 h 2587"/>
                <a:gd name="T62" fmla="*/ 360 w 949"/>
                <a:gd name="T63" fmla="*/ 431 h 2587"/>
                <a:gd name="T64" fmla="*/ 387 w 949"/>
                <a:gd name="T65" fmla="*/ 410 h 2587"/>
                <a:gd name="T66" fmla="*/ 413 w 949"/>
                <a:gd name="T67" fmla="*/ 388 h 2587"/>
                <a:gd name="T68" fmla="*/ 439 w 949"/>
                <a:gd name="T69" fmla="*/ 367 h 2587"/>
                <a:gd name="T70" fmla="*/ 464 w 949"/>
                <a:gd name="T71" fmla="*/ 344 h 2587"/>
                <a:gd name="T72" fmla="*/ 488 w 949"/>
                <a:gd name="T73" fmla="*/ 323 h 2587"/>
                <a:gd name="T74" fmla="*/ 512 w 949"/>
                <a:gd name="T75" fmla="*/ 301 h 2587"/>
                <a:gd name="T76" fmla="*/ 534 w 949"/>
                <a:gd name="T77" fmla="*/ 279 h 2587"/>
                <a:gd name="T78" fmla="*/ 556 w 949"/>
                <a:gd name="T79" fmla="*/ 257 h 2587"/>
                <a:gd name="T80" fmla="*/ 576 w 949"/>
                <a:gd name="T81" fmla="*/ 235 h 2587"/>
                <a:gd name="T82" fmla="*/ 596 w 949"/>
                <a:gd name="T83" fmla="*/ 213 h 2587"/>
                <a:gd name="T84" fmla="*/ 615 w 949"/>
                <a:gd name="T85" fmla="*/ 191 h 2587"/>
                <a:gd name="T86" fmla="*/ 634 w 949"/>
                <a:gd name="T87" fmla="*/ 170 h 2587"/>
                <a:gd name="T88" fmla="*/ 650 w 949"/>
                <a:gd name="T89" fmla="*/ 148 h 2587"/>
                <a:gd name="T90" fmla="*/ 667 w 949"/>
                <a:gd name="T91" fmla="*/ 127 h 2587"/>
                <a:gd name="T92" fmla="*/ 682 w 949"/>
                <a:gd name="T93" fmla="*/ 105 h 2587"/>
                <a:gd name="T94" fmla="*/ 696 w 949"/>
                <a:gd name="T95" fmla="*/ 84 h 2587"/>
                <a:gd name="T96" fmla="*/ 710 w 949"/>
                <a:gd name="T97" fmla="*/ 63 h 2587"/>
                <a:gd name="T98" fmla="*/ 723 w 949"/>
                <a:gd name="T99" fmla="*/ 42 h 2587"/>
                <a:gd name="T100" fmla="*/ 734 w 949"/>
                <a:gd name="T101" fmla="*/ 21 h 2587"/>
                <a:gd name="T102" fmla="*/ 745 w 949"/>
                <a:gd name="T103" fmla="*/ 0 h 2587"/>
                <a:gd name="T104" fmla="*/ 949 w 949"/>
                <a:gd name="T105" fmla="*/ 0 h 2587"/>
                <a:gd name="T106" fmla="*/ 949 w 949"/>
                <a:gd name="T107" fmla="*/ 2587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9" h="2587">
                  <a:moveTo>
                    <a:pt x="949" y="2587"/>
                  </a:moveTo>
                  <a:lnTo>
                    <a:pt x="633" y="2587"/>
                  </a:lnTo>
                  <a:lnTo>
                    <a:pt x="633" y="571"/>
                  </a:lnTo>
                  <a:lnTo>
                    <a:pt x="602" y="599"/>
                  </a:lnTo>
                  <a:lnTo>
                    <a:pt x="571" y="627"/>
                  </a:lnTo>
                  <a:lnTo>
                    <a:pt x="537" y="654"/>
                  </a:lnTo>
                  <a:lnTo>
                    <a:pt x="500" y="681"/>
                  </a:lnTo>
                  <a:lnTo>
                    <a:pt x="462" y="708"/>
                  </a:lnTo>
                  <a:lnTo>
                    <a:pt x="421" y="735"/>
                  </a:lnTo>
                  <a:lnTo>
                    <a:pt x="379" y="762"/>
                  </a:lnTo>
                  <a:lnTo>
                    <a:pt x="333" y="790"/>
                  </a:lnTo>
                  <a:lnTo>
                    <a:pt x="287" y="816"/>
                  </a:lnTo>
                  <a:lnTo>
                    <a:pt x="242" y="841"/>
                  </a:lnTo>
                  <a:lnTo>
                    <a:pt x="199" y="864"/>
                  </a:lnTo>
                  <a:lnTo>
                    <a:pt x="157" y="885"/>
                  </a:lnTo>
                  <a:lnTo>
                    <a:pt x="115" y="904"/>
                  </a:lnTo>
                  <a:lnTo>
                    <a:pt x="76" y="922"/>
                  </a:lnTo>
                  <a:lnTo>
                    <a:pt x="37" y="939"/>
                  </a:lnTo>
                  <a:lnTo>
                    <a:pt x="0" y="952"/>
                  </a:lnTo>
                  <a:lnTo>
                    <a:pt x="0" y="647"/>
                  </a:lnTo>
                  <a:lnTo>
                    <a:pt x="32" y="632"/>
                  </a:lnTo>
                  <a:lnTo>
                    <a:pt x="64" y="615"/>
                  </a:lnTo>
                  <a:lnTo>
                    <a:pt x="97" y="598"/>
                  </a:lnTo>
                  <a:lnTo>
                    <a:pt x="128" y="582"/>
                  </a:lnTo>
                  <a:lnTo>
                    <a:pt x="159" y="564"/>
                  </a:lnTo>
                  <a:lnTo>
                    <a:pt x="189" y="546"/>
                  </a:lnTo>
                  <a:lnTo>
                    <a:pt x="219" y="528"/>
                  </a:lnTo>
                  <a:lnTo>
                    <a:pt x="249" y="509"/>
                  </a:lnTo>
                  <a:lnTo>
                    <a:pt x="277" y="490"/>
                  </a:lnTo>
                  <a:lnTo>
                    <a:pt x="306" y="470"/>
                  </a:lnTo>
                  <a:lnTo>
                    <a:pt x="333" y="451"/>
                  </a:lnTo>
                  <a:lnTo>
                    <a:pt x="360" y="431"/>
                  </a:lnTo>
                  <a:lnTo>
                    <a:pt x="387" y="410"/>
                  </a:lnTo>
                  <a:lnTo>
                    <a:pt x="413" y="388"/>
                  </a:lnTo>
                  <a:lnTo>
                    <a:pt x="439" y="367"/>
                  </a:lnTo>
                  <a:lnTo>
                    <a:pt x="464" y="344"/>
                  </a:lnTo>
                  <a:lnTo>
                    <a:pt x="488" y="323"/>
                  </a:lnTo>
                  <a:lnTo>
                    <a:pt x="512" y="301"/>
                  </a:lnTo>
                  <a:lnTo>
                    <a:pt x="534" y="279"/>
                  </a:lnTo>
                  <a:lnTo>
                    <a:pt x="556" y="257"/>
                  </a:lnTo>
                  <a:lnTo>
                    <a:pt x="576" y="235"/>
                  </a:lnTo>
                  <a:lnTo>
                    <a:pt x="596" y="213"/>
                  </a:lnTo>
                  <a:lnTo>
                    <a:pt x="615" y="191"/>
                  </a:lnTo>
                  <a:lnTo>
                    <a:pt x="634" y="170"/>
                  </a:lnTo>
                  <a:lnTo>
                    <a:pt x="650" y="148"/>
                  </a:lnTo>
                  <a:lnTo>
                    <a:pt x="667" y="127"/>
                  </a:lnTo>
                  <a:lnTo>
                    <a:pt x="682" y="105"/>
                  </a:lnTo>
                  <a:lnTo>
                    <a:pt x="696" y="84"/>
                  </a:lnTo>
                  <a:lnTo>
                    <a:pt x="710" y="63"/>
                  </a:lnTo>
                  <a:lnTo>
                    <a:pt x="723" y="42"/>
                  </a:lnTo>
                  <a:lnTo>
                    <a:pt x="734" y="21"/>
                  </a:lnTo>
                  <a:lnTo>
                    <a:pt x="745" y="0"/>
                  </a:lnTo>
                  <a:lnTo>
                    <a:pt x="949" y="0"/>
                  </a:lnTo>
                  <a:lnTo>
                    <a:pt x="949" y="2587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1474" y="2372"/>
              <a:ext cx="136" cy="96"/>
            </a:xfrm>
            <a:custGeom>
              <a:avLst/>
              <a:gdLst>
                <a:gd name="T0" fmla="*/ 321 w 3126"/>
                <a:gd name="T1" fmla="*/ 2085 h 2207"/>
                <a:gd name="T2" fmla="*/ 436 w 3126"/>
                <a:gd name="T3" fmla="*/ 1944 h 2207"/>
                <a:gd name="T4" fmla="*/ 555 w 3126"/>
                <a:gd name="T5" fmla="*/ 1806 h 2207"/>
                <a:gd name="T6" fmla="*/ 676 w 3126"/>
                <a:gd name="T7" fmla="*/ 1673 h 2207"/>
                <a:gd name="T8" fmla="*/ 799 w 3126"/>
                <a:gd name="T9" fmla="*/ 1544 h 2207"/>
                <a:gd name="T10" fmla="*/ 924 w 3126"/>
                <a:gd name="T11" fmla="*/ 1421 h 2207"/>
                <a:gd name="T12" fmla="*/ 1052 w 3126"/>
                <a:gd name="T13" fmla="*/ 1303 h 2207"/>
                <a:gd name="T14" fmla="*/ 1181 w 3126"/>
                <a:gd name="T15" fmla="*/ 1189 h 2207"/>
                <a:gd name="T16" fmla="*/ 1314 w 3126"/>
                <a:gd name="T17" fmla="*/ 1081 h 2207"/>
                <a:gd name="T18" fmla="*/ 1448 w 3126"/>
                <a:gd name="T19" fmla="*/ 979 h 2207"/>
                <a:gd name="T20" fmla="*/ 1584 w 3126"/>
                <a:gd name="T21" fmla="*/ 883 h 2207"/>
                <a:gd name="T22" fmla="*/ 1721 w 3126"/>
                <a:gd name="T23" fmla="*/ 793 h 2207"/>
                <a:gd name="T24" fmla="*/ 1849 w 3126"/>
                <a:gd name="T25" fmla="*/ 717 h 2207"/>
                <a:gd name="T26" fmla="*/ 1921 w 3126"/>
                <a:gd name="T27" fmla="*/ 676 h 2207"/>
                <a:gd name="T28" fmla="*/ 1992 w 3126"/>
                <a:gd name="T29" fmla="*/ 639 h 2207"/>
                <a:gd name="T30" fmla="*/ 2063 w 3126"/>
                <a:gd name="T31" fmla="*/ 602 h 2207"/>
                <a:gd name="T32" fmla="*/ 2135 w 3126"/>
                <a:gd name="T33" fmla="*/ 568 h 2207"/>
                <a:gd name="T34" fmla="*/ 2207 w 3126"/>
                <a:gd name="T35" fmla="*/ 534 h 2207"/>
                <a:gd name="T36" fmla="*/ 2280 w 3126"/>
                <a:gd name="T37" fmla="*/ 503 h 2207"/>
                <a:gd name="T38" fmla="*/ 2354 w 3126"/>
                <a:gd name="T39" fmla="*/ 474 h 2207"/>
                <a:gd name="T40" fmla="*/ 2428 w 3126"/>
                <a:gd name="T41" fmla="*/ 447 h 2207"/>
                <a:gd name="T42" fmla="*/ 2502 w 3126"/>
                <a:gd name="T43" fmla="*/ 421 h 2207"/>
                <a:gd name="T44" fmla="*/ 2577 w 3126"/>
                <a:gd name="T45" fmla="*/ 397 h 2207"/>
                <a:gd name="T46" fmla="*/ 2652 w 3126"/>
                <a:gd name="T47" fmla="*/ 375 h 2207"/>
                <a:gd name="T48" fmla="*/ 2728 w 3126"/>
                <a:gd name="T49" fmla="*/ 354 h 2207"/>
                <a:gd name="T50" fmla="*/ 2804 w 3126"/>
                <a:gd name="T51" fmla="*/ 337 h 2207"/>
                <a:gd name="T52" fmla="*/ 2881 w 3126"/>
                <a:gd name="T53" fmla="*/ 320 h 2207"/>
                <a:gd name="T54" fmla="*/ 2958 w 3126"/>
                <a:gd name="T55" fmla="*/ 307 h 2207"/>
                <a:gd name="T56" fmla="*/ 3036 w 3126"/>
                <a:gd name="T57" fmla="*/ 294 h 2207"/>
                <a:gd name="T58" fmla="*/ 3114 w 3126"/>
                <a:gd name="T59" fmla="*/ 284 h 2207"/>
                <a:gd name="T60" fmla="*/ 3037 w 3126"/>
                <a:gd name="T61" fmla="*/ 7 h 2207"/>
                <a:gd name="T62" fmla="*/ 2952 w 3126"/>
                <a:gd name="T63" fmla="*/ 19 h 2207"/>
                <a:gd name="T64" fmla="*/ 2867 w 3126"/>
                <a:gd name="T65" fmla="*/ 34 h 2207"/>
                <a:gd name="T66" fmla="*/ 2783 w 3126"/>
                <a:gd name="T67" fmla="*/ 51 h 2207"/>
                <a:gd name="T68" fmla="*/ 2700 w 3126"/>
                <a:gd name="T69" fmla="*/ 69 h 2207"/>
                <a:gd name="T70" fmla="*/ 2617 w 3126"/>
                <a:gd name="T71" fmla="*/ 90 h 2207"/>
                <a:gd name="T72" fmla="*/ 2535 w 3126"/>
                <a:gd name="T73" fmla="*/ 113 h 2207"/>
                <a:gd name="T74" fmla="*/ 2453 w 3126"/>
                <a:gd name="T75" fmla="*/ 138 h 2207"/>
                <a:gd name="T76" fmla="*/ 2372 w 3126"/>
                <a:gd name="T77" fmla="*/ 165 h 2207"/>
                <a:gd name="T78" fmla="*/ 2292 w 3126"/>
                <a:gd name="T79" fmla="*/ 194 h 2207"/>
                <a:gd name="T80" fmla="*/ 2212 w 3126"/>
                <a:gd name="T81" fmla="*/ 225 h 2207"/>
                <a:gd name="T82" fmla="*/ 2132 w 3126"/>
                <a:gd name="T83" fmla="*/ 258 h 2207"/>
                <a:gd name="T84" fmla="*/ 2053 w 3126"/>
                <a:gd name="T85" fmla="*/ 292 h 2207"/>
                <a:gd name="T86" fmla="*/ 1975 w 3126"/>
                <a:gd name="T87" fmla="*/ 328 h 2207"/>
                <a:gd name="T88" fmla="*/ 1899 w 3126"/>
                <a:gd name="T89" fmla="*/ 367 h 2207"/>
                <a:gd name="T90" fmla="*/ 1822 w 3126"/>
                <a:gd name="T91" fmla="*/ 406 h 2207"/>
                <a:gd name="T92" fmla="*/ 1746 w 3126"/>
                <a:gd name="T93" fmla="*/ 448 h 2207"/>
                <a:gd name="T94" fmla="*/ 1645 w 3126"/>
                <a:gd name="T95" fmla="*/ 506 h 2207"/>
                <a:gd name="T96" fmla="*/ 1497 w 3126"/>
                <a:gd name="T97" fmla="*/ 599 h 2207"/>
                <a:gd name="T98" fmla="*/ 1352 w 3126"/>
                <a:gd name="T99" fmla="*/ 698 h 2207"/>
                <a:gd name="T100" fmla="*/ 1208 w 3126"/>
                <a:gd name="T101" fmla="*/ 803 h 2207"/>
                <a:gd name="T102" fmla="*/ 1068 w 3126"/>
                <a:gd name="T103" fmla="*/ 914 h 2207"/>
                <a:gd name="T104" fmla="*/ 930 w 3126"/>
                <a:gd name="T105" fmla="*/ 1031 h 2207"/>
                <a:gd name="T106" fmla="*/ 794 w 3126"/>
                <a:gd name="T107" fmla="*/ 1153 h 2207"/>
                <a:gd name="T108" fmla="*/ 662 w 3126"/>
                <a:gd name="T109" fmla="*/ 1280 h 2207"/>
                <a:gd name="T110" fmla="*/ 532 w 3126"/>
                <a:gd name="T111" fmla="*/ 1411 h 2207"/>
                <a:gd name="T112" fmla="*/ 405 w 3126"/>
                <a:gd name="T113" fmla="*/ 1548 h 2207"/>
                <a:gd name="T114" fmla="*/ 280 w 3126"/>
                <a:gd name="T115" fmla="*/ 1689 h 2207"/>
                <a:gd name="T116" fmla="*/ 159 w 3126"/>
                <a:gd name="T117" fmla="*/ 1834 h 2207"/>
                <a:gd name="T118" fmla="*/ 39 w 3126"/>
                <a:gd name="T119" fmla="*/ 1983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6" h="2207">
                  <a:moveTo>
                    <a:pt x="225" y="2207"/>
                  </a:moveTo>
                  <a:lnTo>
                    <a:pt x="245" y="2182"/>
                  </a:lnTo>
                  <a:lnTo>
                    <a:pt x="264" y="2158"/>
                  </a:lnTo>
                  <a:lnTo>
                    <a:pt x="282" y="2133"/>
                  </a:lnTo>
                  <a:lnTo>
                    <a:pt x="301" y="2109"/>
                  </a:lnTo>
                  <a:lnTo>
                    <a:pt x="321" y="2085"/>
                  </a:lnTo>
                  <a:lnTo>
                    <a:pt x="340" y="2061"/>
                  </a:lnTo>
                  <a:lnTo>
                    <a:pt x="359" y="2037"/>
                  </a:lnTo>
                  <a:lnTo>
                    <a:pt x="378" y="2014"/>
                  </a:lnTo>
                  <a:lnTo>
                    <a:pt x="398" y="1991"/>
                  </a:lnTo>
                  <a:lnTo>
                    <a:pt x="417" y="1967"/>
                  </a:lnTo>
                  <a:lnTo>
                    <a:pt x="436" y="1944"/>
                  </a:lnTo>
                  <a:lnTo>
                    <a:pt x="456" y="1921"/>
                  </a:lnTo>
                  <a:lnTo>
                    <a:pt x="476" y="1897"/>
                  </a:lnTo>
                  <a:lnTo>
                    <a:pt x="496" y="1875"/>
                  </a:lnTo>
                  <a:lnTo>
                    <a:pt x="515" y="1851"/>
                  </a:lnTo>
                  <a:lnTo>
                    <a:pt x="535" y="1828"/>
                  </a:lnTo>
                  <a:lnTo>
                    <a:pt x="555" y="1806"/>
                  </a:lnTo>
                  <a:lnTo>
                    <a:pt x="575" y="1783"/>
                  </a:lnTo>
                  <a:lnTo>
                    <a:pt x="596" y="1762"/>
                  </a:lnTo>
                  <a:lnTo>
                    <a:pt x="615" y="1739"/>
                  </a:lnTo>
                  <a:lnTo>
                    <a:pt x="635" y="1717"/>
                  </a:lnTo>
                  <a:lnTo>
                    <a:pt x="656" y="1695"/>
                  </a:lnTo>
                  <a:lnTo>
                    <a:pt x="676" y="1673"/>
                  </a:lnTo>
                  <a:lnTo>
                    <a:pt x="696" y="1651"/>
                  </a:lnTo>
                  <a:lnTo>
                    <a:pt x="717" y="1629"/>
                  </a:lnTo>
                  <a:lnTo>
                    <a:pt x="737" y="1609"/>
                  </a:lnTo>
                  <a:lnTo>
                    <a:pt x="758" y="1587"/>
                  </a:lnTo>
                  <a:lnTo>
                    <a:pt x="779" y="1566"/>
                  </a:lnTo>
                  <a:lnTo>
                    <a:pt x="799" y="1544"/>
                  </a:lnTo>
                  <a:lnTo>
                    <a:pt x="820" y="1523"/>
                  </a:lnTo>
                  <a:lnTo>
                    <a:pt x="841" y="1502"/>
                  </a:lnTo>
                  <a:lnTo>
                    <a:pt x="862" y="1482"/>
                  </a:lnTo>
                  <a:lnTo>
                    <a:pt x="883" y="1461"/>
                  </a:lnTo>
                  <a:lnTo>
                    <a:pt x="904" y="1441"/>
                  </a:lnTo>
                  <a:lnTo>
                    <a:pt x="924" y="1421"/>
                  </a:lnTo>
                  <a:lnTo>
                    <a:pt x="946" y="1400"/>
                  </a:lnTo>
                  <a:lnTo>
                    <a:pt x="967" y="1381"/>
                  </a:lnTo>
                  <a:lnTo>
                    <a:pt x="988" y="1361"/>
                  </a:lnTo>
                  <a:lnTo>
                    <a:pt x="1010" y="1341"/>
                  </a:lnTo>
                  <a:lnTo>
                    <a:pt x="1031" y="1321"/>
                  </a:lnTo>
                  <a:lnTo>
                    <a:pt x="1052" y="1303"/>
                  </a:lnTo>
                  <a:lnTo>
                    <a:pt x="1074" y="1283"/>
                  </a:lnTo>
                  <a:lnTo>
                    <a:pt x="1095" y="1264"/>
                  </a:lnTo>
                  <a:lnTo>
                    <a:pt x="1117" y="1245"/>
                  </a:lnTo>
                  <a:lnTo>
                    <a:pt x="1139" y="1226"/>
                  </a:lnTo>
                  <a:lnTo>
                    <a:pt x="1161" y="1207"/>
                  </a:lnTo>
                  <a:lnTo>
                    <a:pt x="1181" y="1189"/>
                  </a:lnTo>
                  <a:lnTo>
                    <a:pt x="1204" y="1170"/>
                  </a:lnTo>
                  <a:lnTo>
                    <a:pt x="1226" y="1153"/>
                  </a:lnTo>
                  <a:lnTo>
                    <a:pt x="1248" y="1134"/>
                  </a:lnTo>
                  <a:lnTo>
                    <a:pt x="1270" y="1116"/>
                  </a:lnTo>
                  <a:lnTo>
                    <a:pt x="1292" y="1099"/>
                  </a:lnTo>
                  <a:lnTo>
                    <a:pt x="1314" y="1081"/>
                  </a:lnTo>
                  <a:lnTo>
                    <a:pt x="1336" y="1063"/>
                  </a:lnTo>
                  <a:lnTo>
                    <a:pt x="1358" y="1047"/>
                  </a:lnTo>
                  <a:lnTo>
                    <a:pt x="1380" y="1030"/>
                  </a:lnTo>
                  <a:lnTo>
                    <a:pt x="1403" y="1012"/>
                  </a:lnTo>
                  <a:lnTo>
                    <a:pt x="1425" y="996"/>
                  </a:lnTo>
                  <a:lnTo>
                    <a:pt x="1448" y="979"/>
                  </a:lnTo>
                  <a:lnTo>
                    <a:pt x="1471" y="962"/>
                  </a:lnTo>
                  <a:lnTo>
                    <a:pt x="1493" y="947"/>
                  </a:lnTo>
                  <a:lnTo>
                    <a:pt x="1515" y="930"/>
                  </a:lnTo>
                  <a:lnTo>
                    <a:pt x="1538" y="914"/>
                  </a:lnTo>
                  <a:lnTo>
                    <a:pt x="1561" y="899"/>
                  </a:lnTo>
                  <a:lnTo>
                    <a:pt x="1584" y="883"/>
                  </a:lnTo>
                  <a:lnTo>
                    <a:pt x="1607" y="868"/>
                  </a:lnTo>
                  <a:lnTo>
                    <a:pt x="1630" y="852"/>
                  </a:lnTo>
                  <a:lnTo>
                    <a:pt x="1653" y="837"/>
                  </a:lnTo>
                  <a:lnTo>
                    <a:pt x="1676" y="823"/>
                  </a:lnTo>
                  <a:lnTo>
                    <a:pt x="1699" y="808"/>
                  </a:lnTo>
                  <a:lnTo>
                    <a:pt x="1721" y="793"/>
                  </a:lnTo>
                  <a:lnTo>
                    <a:pt x="1745" y="779"/>
                  </a:lnTo>
                  <a:lnTo>
                    <a:pt x="1768" y="765"/>
                  </a:lnTo>
                  <a:lnTo>
                    <a:pt x="1791" y="750"/>
                  </a:lnTo>
                  <a:lnTo>
                    <a:pt x="1815" y="736"/>
                  </a:lnTo>
                  <a:lnTo>
                    <a:pt x="1838" y="723"/>
                  </a:lnTo>
                  <a:lnTo>
                    <a:pt x="1849" y="717"/>
                  </a:lnTo>
                  <a:lnTo>
                    <a:pt x="1862" y="709"/>
                  </a:lnTo>
                  <a:lnTo>
                    <a:pt x="1873" y="703"/>
                  </a:lnTo>
                  <a:lnTo>
                    <a:pt x="1885" y="696"/>
                  </a:lnTo>
                  <a:lnTo>
                    <a:pt x="1896" y="690"/>
                  </a:lnTo>
                  <a:lnTo>
                    <a:pt x="1909" y="683"/>
                  </a:lnTo>
                  <a:lnTo>
                    <a:pt x="1921" y="676"/>
                  </a:lnTo>
                  <a:lnTo>
                    <a:pt x="1933" y="670"/>
                  </a:lnTo>
                  <a:lnTo>
                    <a:pt x="1944" y="664"/>
                  </a:lnTo>
                  <a:lnTo>
                    <a:pt x="1956" y="657"/>
                  </a:lnTo>
                  <a:lnTo>
                    <a:pt x="1968" y="651"/>
                  </a:lnTo>
                  <a:lnTo>
                    <a:pt x="1980" y="645"/>
                  </a:lnTo>
                  <a:lnTo>
                    <a:pt x="1992" y="639"/>
                  </a:lnTo>
                  <a:lnTo>
                    <a:pt x="2003" y="632"/>
                  </a:lnTo>
                  <a:lnTo>
                    <a:pt x="2015" y="626"/>
                  </a:lnTo>
                  <a:lnTo>
                    <a:pt x="2027" y="621"/>
                  </a:lnTo>
                  <a:lnTo>
                    <a:pt x="2040" y="614"/>
                  </a:lnTo>
                  <a:lnTo>
                    <a:pt x="2051" y="608"/>
                  </a:lnTo>
                  <a:lnTo>
                    <a:pt x="2063" y="602"/>
                  </a:lnTo>
                  <a:lnTo>
                    <a:pt x="2075" y="597"/>
                  </a:lnTo>
                  <a:lnTo>
                    <a:pt x="2087" y="591"/>
                  </a:lnTo>
                  <a:lnTo>
                    <a:pt x="2099" y="584"/>
                  </a:lnTo>
                  <a:lnTo>
                    <a:pt x="2111" y="579"/>
                  </a:lnTo>
                  <a:lnTo>
                    <a:pt x="2123" y="573"/>
                  </a:lnTo>
                  <a:lnTo>
                    <a:pt x="2135" y="568"/>
                  </a:lnTo>
                  <a:lnTo>
                    <a:pt x="2147" y="563"/>
                  </a:lnTo>
                  <a:lnTo>
                    <a:pt x="2160" y="556"/>
                  </a:lnTo>
                  <a:lnTo>
                    <a:pt x="2172" y="551"/>
                  </a:lnTo>
                  <a:lnTo>
                    <a:pt x="2183" y="546"/>
                  </a:lnTo>
                  <a:lnTo>
                    <a:pt x="2195" y="540"/>
                  </a:lnTo>
                  <a:lnTo>
                    <a:pt x="2207" y="534"/>
                  </a:lnTo>
                  <a:lnTo>
                    <a:pt x="2220" y="529"/>
                  </a:lnTo>
                  <a:lnTo>
                    <a:pt x="2231" y="524"/>
                  </a:lnTo>
                  <a:lnTo>
                    <a:pt x="2244" y="519"/>
                  </a:lnTo>
                  <a:lnTo>
                    <a:pt x="2256" y="514"/>
                  </a:lnTo>
                  <a:lnTo>
                    <a:pt x="2269" y="508"/>
                  </a:lnTo>
                  <a:lnTo>
                    <a:pt x="2280" y="503"/>
                  </a:lnTo>
                  <a:lnTo>
                    <a:pt x="2293" y="499"/>
                  </a:lnTo>
                  <a:lnTo>
                    <a:pt x="2304" y="494"/>
                  </a:lnTo>
                  <a:lnTo>
                    <a:pt x="2318" y="489"/>
                  </a:lnTo>
                  <a:lnTo>
                    <a:pt x="2329" y="483"/>
                  </a:lnTo>
                  <a:lnTo>
                    <a:pt x="2342" y="479"/>
                  </a:lnTo>
                  <a:lnTo>
                    <a:pt x="2354" y="474"/>
                  </a:lnTo>
                  <a:lnTo>
                    <a:pt x="2367" y="470"/>
                  </a:lnTo>
                  <a:lnTo>
                    <a:pt x="2378" y="465"/>
                  </a:lnTo>
                  <a:lnTo>
                    <a:pt x="2391" y="461"/>
                  </a:lnTo>
                  <a:lnTo>
                    <a:pt x="2403" y="455"/>
                  </a:lnTo>
                  <a:lnTo>
                    <a:pt x="2416" y="451"/>
                  </a:lnTo>
                  <a:lnTo>
                    <a:pt x="2428" y="447"/>
                  </a:lnTo>
                  <a:lnTo>
                    <a:pt x="2440" y="442"/>
                  </a:lnTo>
                  <a:lnTo>
                    <a:pt x="2452" y="438"/>
                  </a:lnTo>
                  <a:lnTo>
                    <a:pt x="2464" y="434"/>
                  </a:lnTo>
                  <a:lnTo>
                    <a:pt x="2478" y="429"/>
                  </a:lnTo>
                  <a:lnTo>
                    <a:pt x="2490" y="425"/>
                  </a:lnTo>
                  <a:lnTo>
                    <a:pt x="2502" y="421"/>
                  </a:lnTo>
                  <a:lnTo>
                    <a:pt x="2514" y="417"/>
                  </a:lnTo>
                  <a:lnTo>
                    <a:pt x="2527" y="413"/>
                  </a:lnTo>
                  <a:lnTo>
                    <a:pt x="2539" y="409"/>
                  </a:lnTo>
                  <a:lnTo>
                    <a:pt x="2552" y="405"/>
                  </a:lnTo>
                  <a:lnTo>
                    <a:pt x="2564" y="401"/>
                  </a:lnTo>
                  <a:lnTo>
                    <a:pt x="2577" y="397"/>
                  </a:lnTo>
                  <a:lnTo>
                    <a:pt x="2589" y="393"/>
                  </a:lnTo>
                  <a:lnTo>
                    <a:pt x="2602" y="390"/>
                  </a:lnTo>
                  <a:lnTo>
                    <a:pt x="2614" y="386"/>
                  </a:lnTo>
                  <a:lnTo>
                    <a:pt x="2627" y="383"/>
                  </a:lnTo>
                  <a:lnTo>
                    <a:pt x="2639" y="378"/>
                  </a:lnTo>
                  <a:lnTo>
                    <a:pt x="2652" y="375"/>
                  </a:lnTo>
                  <a:lnTo>
                    <a:pt x="2664" y="372"/>
                  </a:lnTo>
                  <a:lnTo>
                    <a:pt x="2678" y="368"/>
                  </a:lnTo>
                  <a:lnTo>
                    <a:pt x="2690" y="365"/>
                  </a:lnTo>
                  <a:lnTo>
                    <a:pt x="2703" y="362"/>
                  </a:lnTo>
                  <a:lnTo>
                    <a:pt x="2715" y="359"/>
                  </a:lnTo>
                  <a:lnTo>
                    <a:pt x="2728" y="354"/>
                  </a:lnTo>
                  <a:lnTo>
                    <a:pt x="2740" y="351"/>
                  </a:lnTo>
                  <a:lnTo>
                    <a:pt x="2753" y="349"/>
                  </a:lnTo>
                  <a:lnTo>
                    <a:pt x="2766" y="345"/>
                  </a:lnTo>
                  <a:lnTo>
                    <a:pt x="2779" y="343"/>
                  </a:lnTo>
                  <a:lnTo>
                    <a:pt x="2791" y="340"/>
                  </a:lnTo>
                  <a:lnTo>
                    <a:pt x="2804" y="337"/>
                  </a:lnTo>
                  <a:lnTo>
                    <a:pt x="2817" y="334"/>
                  </a:lnTo>
                  <a:lnTo>
                    <a:pt x="2830" y="332"/>
                  </a:lnTo>
                  <a:lnTo>
                    <a:pt x="2842" y="328"/>
                  </a:lnTo>
                  <a:lnTo>
                    <a:pt x="2855" y="325"/>
                  </a:lnTo>
                  <a:lnTo>
                    <a:pt x="2868" y="323"/>
                  </a:lnTo>
                  <a:lnTo>
                    <a:pt x="2881" y="320"/>
                  </a:lnTo>
                  <a:lnTo>
                    <a:pt x="2893" y="318"/>
                  </a:lnTo>
                  <a:lnTo>
                    <a:pt x="2907" y="315"/>
                  </a:lnTo>
                  <a:lnTo>
                    <a:pt x="2919" y="313"/>
                  </a:lnTo>
                  <a:lnTo>
                    <a:pt x="2932" y="311"/>
                  </a:lnTo>
                  <a:lnTo>
                    <a:pt x="2945" y="309"/>
                  </a:lnTo>
                  <a:lnTo>
                    <a:pt x="2958" y="307"/>
                  </a:lnTo>
                  <a:lnTo>
                    <a:pt x="2970" y="303"/>
                  </a:lnTo>
                  <a:lnTo>
                    <a:pt x="2984" y="301"/>
                  </a:lnTo>
                  <a:lnTo>
                    <a:pt x="2996" y="299"/>
                  </a:lnTo>
                  <a:lnTo>
                    <a:pt x="3010" y="298"/>
                  </a:lnTo>
                  <a:lnTo>
                    <a:pt x="3022" y="296"/>
                  </a:lnTo>
                  <a:lnTo>
                    <a:pt x="3036" y="294"/>
                  </a:lnTo>
                  <a:lnTo>
                    <a:pt x="3048" y="292"/>
                  </a:lnTo>
                  <a:lnTo>
                    <a:pt x="3061" y="290"/>
                  </a:lnTo>
                  <a:lnTo>
                    <a:pt x="3074" y="289"/>
                  </a:lnTo>
                  <a:lnTo>
                    <a:pt x="3088" y="287"/>
                  </a:lnTo>
                  <a:lnTo>
                    <a:pt x="3100" y="285"/>
                  </a:lnTo>
                  <a:lnTo>
                    <a:pt x="3114" y="284"/>
                  </a:lnTo>
                  <a:lnTo>
                    <a:pt x="3126" y="282"/>
                  </a:lnTo>
                  <a:lnTo>
                    <a:pt x="3094" y="0"/>
                  </a:lnTo>
                  <a:lnTo>
                    <a:pt x="3079" y="2"/>
                  </a:lnTo>
                  <a:lnTo>
                    <a:pt x="3066" y="3"/>
                  </a:lnTo>
                  <a:lnTo>
                    <a:pt x="3051" y="5"/>
                  </a:lnTo>
                  <a:lnTo>
                    <a:pt x="3037" y="7"/>
                  </a:lnTo>
                  <a:lnTo>
                    <a:pt x="3023" y="9"/>
                  </a:lnTo>
                  <a:lnTo>
                    <a:pt x="3009" y="10"/>
                  </a:lnTo>
                  <a:lnTo>
                    <a:pt x="2994" y="12"/>
                  </a:lnTo>
                  <a:lnTo>
                    <a:pt x="2981" y="14"/>
                  </a:lnTo>
                  <a:lnTo>
                    <a:pt x="2966" y="16"/>
                  </a:lnTo>
                  <a:lnTo>
                    <a:pt x="2952" y="19"/>
                  </a:lnTo>
                  <a:lnTo>
                    <a:pt x="2938" y="21"/>
                  </a:lnTo>
                  <a:lnTo>
                    <a:pt x="2923" y="23"/>
                  </a:lnTo>
                  <a:lnTo>
                    <a:pt x="2910" y="26"/>
                  </a:lnTo>
                  <a:lnTo>
                    <a:pt x="2895" y="29"/>
                  </a:lnTo>
                  <a:lnTo>
                    <a:pt x="2881" y="31"/>
                  </a:lnTo>
                  <a:lnTo>
                    <a:pt x="2867" y="34"/>
                  </a:lnTo>
                  <a:lnTo>
                    <a:pt x="2854" y="36"/>
                  </a:lnTo>
                  <a:lnTo>
                    <a:pt x="2839" y="39"/>
                  </a:lnTo>
                  <a:lnTo>
                    <a:pt x="2825" y="41"/>
                  </a:lnTo>
                  <a:lnTo>
                    <a:pt x="2811" y="44"/>
                  </a:lnTo>
                  <a:lnTo>
                    <a:pt x="2797" y="47"/>
                  </a:lnTo>
                  <a:lnTo>
                    <a:pt x="2783" y="51"/>
                  </a:lnTo>
                  <a:lnTo>
                    <a:pt x="2769" y="54"/>
                  </a:lnTo>
                  <a:lnTo>
                    <a:pt x="2756" y="57"/>
                  </a:lnTo>
                  <a:lnTo>
                    <a:pt x="2742" y="59"/>
                  </a:lnTo>
                  <a:lnTo>
                    <a:pt x="2728" y="63"/>
                  </a:lnTo>
                  <a:lnTo>
                    <a:pt x="2713" y="66"/>
                  </a:lnTo>
                  <a:lnTo>
                    <a:pt x="2700" y="69"/>
                  </a:lnTo>
                  <a:lnTo>
                    <a:pt x="2686" y="72"/>
                  </a:lnTo>
                  <a:lnTo>
                    <a:pt x="2673" y="76"/>
                  </a:lnTo>
                  <a:lnTo>
                    <a:pt x="2658" y="80"/>
                  </a:lnTo>
                  <a:lnTo>
                    <a:pt x="2644" y="83"/>
                  </a:lnTo>
                  <a:lnTo>
                    <a:pt x="2631" y="86"/>
                  </a:lnTo>
                  <a:lnTo>
                    <a:pt x="2617" y="90"/>
                  </a:lnTo>
                  <a:lnTo>
                    <a:pt x="2603" y="93"/>
                  </a:lnTo>
                  <a:lnTo>
                    <a:pt x="2589" y="97"/>
                  </a:lnTo>
                  <a:lnTo>
                    <a:pt x="2576" y="102"/>
                  </a:lnTo>
                  <a:lnTo>
                    <a:pt x="2562" y="106"/>
                  </a:lnTo>
                  <a:lnTo>
                    <a:pt x="2549" y="109"/>
                  </a:lnTo>
                  <a:lnTo>
                    <a:pt x="2535" y="113"/>
                  </a:lnTo>
                  <a:lnTo>
                    <a:pt x="2521" y="117"/>
                  </a:lnTo>
                  <a:lnTo>
                    <a:pt x="2507" y="121"/>
                  </a:lnTo>
                  <a:lnTo>
                    <a:pt x="2494" y="125"/>
                  </a:lnTo>
                  <a:lnTo>
                    <a:pt x="2480" y="130"/>
                  </a:lnTo>
                  <a:lnTo>
                    <a:pt x="2466" y="134"/>
                  </a:lnTo>
                  <a:lnTo>
                    <a:pt x="2453" y="138"/>
                  </a:lnTo>
                  <a:lnTo>
                    <a:pt x="2439" y="142"/>
                  </a:lnTo>
                  <a:lnTo>
                    <a:pt x="2426" y="146"/>
                  </a:lnTo>
                  <a:lnTo>
                    <a:pt x="2412" y="151"/>
                  </a:lnTo>
                  <a:lnTo>
                    <a:pt x="2399" y="156"/>
                  </a:lnTo>
                  <a:lnTo>
                    <a:pt x="2385" y="161"/>
                  </a:lnTo>
                  <a:lnTo>
                    <a:pt x="2372" y="165"/>
                  </a:lnTo>
                  <a:lnTo>
                    <a:pt x="2358" y="169"/>
                  </a:lnTo>
                  <a:lnTo>
                    <a:pt x="2345" y="174"/>
                  </a:lnTo>
                  <a:lnTo>
                    <a:pt x="2331" y="180"/>
                  </a:lnTo>
                  <a:lnTo>
                    <a:pt x="2319" y="184"/>
                  </a:lnTo>
                  <a:lnTo>
                    <a:pt x="2305" y="189"/>
                  </a:lnTo>
                  <a:lnTo>
                    <a:pt x="2292" y="194"/>
                  </a:lnTo>
                  <a:lnTo>
                    <a:pt x="2278" y="199"/>
                  </a:lnTo>
                  <a:lnTo>
                    <a:pt x="2265" y="204"/>
                  </a:lnTo>
                  <a:lnTo>
                    <a:pt x="2252" y="209"/>
                  </a:lnTo>
                  <a:lnTo>
                    <a:pt x="2239" y="214"/>
                  </a:lnTo>
                  <a:lnTo>
                    <a:pt x="2225" y="219"/>
                  </a:lnTo>
                  <a:lnTo>
                    <a:pt x="2212" y="225"/>
                  </a:lnTo>
                  <a:lnTo>
                    <a:pt x="2199" y="230"/>
                  </a:lnTo>
                  <a:lnTo>
                    <a:pt x="2186" y="236"/>
                  </a:lnTo>
                  <a:lnTo>
                    <a:pt x="2172" y="241"/>
                  </a:lnTo>
                  <a:lnTo>
                    <a:pt x="2158" y="246"/>
                  </a:lnTo>
                  <a:lnTo>
                    <a:pt x="2145" y="252"/>
                  </a:lnTo>
                  <a:lnTo>
                    <a:pt x="2132" y="258"/>
                  </a:lnTo>
                  <a:lnTo>
                    <a:pt x="2119" y="263"/>
                  </a:lnTo>
                  <a:lnTo>
                    <a:pt x="2106" y="269"/>
                  </a:lnTo>
                  <a:lnTo>
                    <a:pt x="2093" y="274"/>
                  </a:lnTo>
                  <a:lnTo>
                    <a:pt x="2080" y="281"/>
                  </a:lnTo>
                  <a:lnTo>
                    <a:pt x="2067" y="286"/>
                  </a:lnTo>
                  <a:lnTo>
                    <a:pt x="2053" y="292"/>
                  </a:lnTo>
                  <a:lnTo>
                    <a:pt x="2041" y="298"/>
                  </a:lnTo>
                  <a:lnTo>
                    <a:pt x="2028" y="303"/>
                  </a:lnTo>
                  <a:lnTo>
                    <a:pt x="2015" y="310"/>
                  </a:lnTo>
                  <a:lnTo>
                    <a:pt x="2002" y="316"/>
                  </a:lnTo>
                  <a:lnTo>
                    <a:pt x="1989" y="322"/>
                  </a:lnTo>
                  <a:lnTo>
                    <a:pt x="1975" y="328"/>
                  </a:lnTo>
                  <a:lnTo>
                    <a:pt x="1963" y="335"/>
                  </a:lnTo>
                  <a:lnTo>
                    <a:pt x="1950" y="341"/>
                  </a:lnTo>
                  <a:lnTo>
                    <a:pt x="1938" y="347"/>
                  </a:lnTo>
                  <a:lnTo>
                    <a:pt x="1924" y="353"/>
                  </a:lnTo>
                  <a:lnTo>
                    <a:pt x="1911" y="361"/>
                  </a:lnTo>
                  <a:lnTo>
                    <a:pt x="1899" y="367"/>
                  </a:lnTo>
                  <a:lnTo>
                    <a:pt x="1886" y="373"/>
                  </a:lnTo>
                  <a:lnTo>
                    <a:pt x="1872" y="379"/>
                  </a:lnTo>
                  <a:lnTo>
                    <a:pt x="1860" y="387"/>
                  </a:lnTo>
                  <a:lnTo>
                    <a:pt x="1847" y="393"/>
                  </a:lnTo>
                  <a:lnTo>
                    <a:pt x="1835" y="400"/>
                  </a:lnTo>
                  <a:lnTo>
                    <a:pt x="1822" y="406"/>
                  </a:lnTo>
                  <a:lnTo>
                    <a:pt x="1810" y="414"/>
                  </a:lnTo>
                  <a:lnTo>
                    <a:pt x="1796" y="420"/>
                  </a:lnTo>
                  <a:lnTo>
                    <a:pt x="1784" y="427"/>
                  </a:lnTo>
                  <a:lnTo>
                    <a:pt x="1771" y="435"/>
                  </a:lnTo>
                  <a:lnTo>
                    <a:pt x="1759" y="441"/>
                  </a:lnTo>
                  <a:lnTo>
                    <a:pt x="1746" y="448"/>
                  </a:lnTo>
                  <a:lnTo>
                    <a:pt x="1733" y="455"/>
                  </a:lnTo>
                  <a:lnTo>
                    <a:pt x="1720" y="463"/>
                  </a:lnTo>
                  <a:lnTo>
                    <a:pt x="1709" y="470"/>
                  </a:lnTo>
                  <a:lnTo>
                    <a:pt x="1695" y="477"/>
                  </a:lnTo>
                  <a:lnTo>
                    <a:pt x="1670" y="492"/>
                  </a:lnTo>
                  <a:lnTo>
                    <a:pt x="1645" y="506"/>
                  </a:lnTo>
                  <a:lnTo>
                    <a:pt x="1621" y="521"/>
                  </a:lnTo>
                  <a:lnTo>
                    <a:pt x="1596" y="537"/>
                  </a:lnTo>
                  <a:lnTo>
                    <a:pt x="1572" y="552"/>
                  </a:lnTo>
                  <a:lnTo>
                    <a:pt x="1547" y="568"/>
                  </a:lnTo>
                  <a:lnTo>
                    <a:pt x="1522" y="583"/>
                  </a:lnTo>
                  <a:lnTo>
                    <a:pt x="1497" y="599"/>
                  </a:lnTo>
                  <a:lnTo>
                    <a:pt x="1473" y="615"/>
                  </a:lnTo>
                  <a:lnTo>
                    <a:pt x="1449" y="631"/>
                  </a:lnTo>
                  <a:lnTo>
                    <a:pt x="1424" y="648"/>
                  </a:lnTo>
                  <a:lnTo>
                    <a:pt x="1400" y="665"/>
                  </a:lnTo>
                  <a:lnTo>
                    <a:pt x="1376" y="681"/>
                  </a:lnTo>
                  <a:lnTo>
                    <a:pt x="1352" y="698"/>
                  </a:lnTo>
                  <a:lnTo>
                    <a:pt x="1327" y="716"/>
                  </a:lnTo>
                  <a:lnTo>
                    <a:pt x="1303" y="732"/>
                  </a:lnTo>
                  <a:lnTo>
                    <a:pt x="1279" y="750"/>
                  </a:lnTo>
                  <a:lnTo>
                    <a:pt x="1255" y="768"/>
                  </a:lnTo>
                  <a:lnTo>
                    <a:pt x="1232" y="785"/>
                  </a:lnTo>
                  <a:lnTo>
                    <a:pt x="1208" y="803"/>
                  </a:lnTo>
                  <a:lnTo>
                    <a:pt x="1185" y="822"/>
                  </a:lnTo>
                  <a:lnTo>
                    <a:pt x="1162" y="839"/>
                  </a:lnTo>
                  <a:lnTo>
                    <a:pt x="1138" y="858"/>
                  </a:lnTo>
                  <a:lnTo>
                    <a:pt x="1115" y="877"/>
                  </a:lnTo>
                  <a:lnTo>
                    <a:pt x="1091" y="896"/>
                  </a:lnTo>
                  <a:lnTo>
                    <a:pt x="1068" y="914"/>
                  </a:lnTo>
                  <a:lnTo>
                    <a:pt x="1045" y="933"/>
                  </a:lnTo>
                  <a:lnTo>
                    <a:pt x="1021" y="953"/>
                  </a:lnTo>
                  <a:lnTo>
                    <a:pt x="998" y="972"/>
                  </a:lnTo>
                  <a:lnTo>
                    <a:pt x="975" y="991"/>
                  </a:lnTo>
                  <a:lnTo>
                    <a:pt x="952" y="1011"/>
                  </a:lnTo>
                  <a:lnTo>
                    <a:pt x="930" y="1031"/>
                  </a:lnTo>
                  <a:lnTo>
                    <a:pt x="908" y="1051"/>
                  </a:lnTo>
                  <a:lnTo>
                    <a:pt x="885" y="1070"/>
                  </a:lnTo>
                  <a:lnTo>
                    <a:pt x="862" y="1091"/>
                  </a:lnTo>
                  <a:lnTo>
                    <a:pt x="839" y="1111"/>
                  </a:lnTo>
                  <a:lnTo>
                    <a:pt x="817" y="1132"/>
                  </a:lnTo>
                  <a:lnTo>
                    <a:pt x="794" y="1153"/>
                  </a:lnTo>
                  <a:lnTo>
                    <a:pt x="772" y="1174"/>
                  </a:lnTo>
                  <a:lnTo>
                    <a:pt x="751" y="1194"/>
                  </a:lnTo>
                  <a:lnTo>
                    <a:pt x="728" y="1215"/>
                  </a:lnTo>
                  <a:lnTo>
                    <a:pt x="706" y="1237"/>
                  </a:lnTo>
                  <a:lnTo>
                    <a:pt x="684" y="1258"/>
                  </a:lnTo>
                  <a:lnTo>
                    <a:pt x="662" y="1280"/>
                  </a:lnTo>
                  <a:lnTo>
                    <a:pt x="640" y="1302"/>
                  </a:lnTo>
                  <a:lnTo>
                    <a:pt x="618" y="1323"/>
                  </a:lnTo>
                  <a:lnTo>
                    <a:pt x="597" y="1345"/>
                  </a:lnTo>
                  <a:lnTo>
                    <a:pt x="575" y="1367"/>
                  </a:lnTo>
                  <a:lnTo>
                    <a:pt x="554" y="1389"/>
                  </a:lnTo>
                  <a:lnTo>
                    <a:pt x="532" y="1411"/>
                  </a:lnTo>
                  <a:lnTo>
                    <a:pt x="510" y="1434"/>
                  </a:lnTo>
                  <a:lnTo>
                    <a:pt x="489" y="1457"/>
                  </a:lnTo>
                  <a:lnTo>
                    <a:pt x="469" y="1478"/>
                  </a:lnTo>
                  <a:lnTo>
                    <a:pt x="447" y="1501"/>
                  </a:lnTo>
                  <a:lnTo>
                    <a:pt x="426" y="1525"/>
                  </a:lnTo>
                  <a:lnTo>
                    <a:pt x="405" y="1548"/>
                  </a:lnTo>
                  <a:lnTo>
                    <a:pt x="384" y="1571"/>
                  </a:lnTo>
                  <a:lnTo>
                    <a:pt x="364" y="1594"/>
                  </a:lnTo>
                  <a:lnTo>
                    <a:pt x="343" y="1618"/>
                  </a:lnTo>
                  <a:lnTo>
                    <a:pt x="322" y="1642"/>
                  </a:lnTo>
                  <a:lnTo>
                    <a:pt x="301" y="1665"/>
                  </a:lnTo>
                  <a:lnTo>
                    <a:pt x="280" y="1689"/>
                  </a:lnTo>
                  <a:lnTo>
                    <a:pt x="259" y="1713"/>
                  </a:lnTo>
                  <a:lnTo>
                    <a:pt x="240" y="1737"/>
                  </a:lnTo>
                  <a:lnTo>
                    <a:pt x="219" y="1760"/>
                  </a:lnTo>
                  <a:lnTo>
                    <a:pt x="199" y="1784"/>
                  </a:lnTo>
                  <a:lnTo>
                    <a:pt x="178" y="1809"/>
                  </a:lnTo>
                  <a:lnTo>
                    <a:pt x="159" y="1834"/>
                  </a:lnTo>
                  <a:lnTo>
                    <a:pt x="139" y="1858"/>
                  </a:lnTo>
                  <a:lnTo>
                    <a:pt x="118" y="1883"/>
                  </a:lnTo>
                  <a:lnTo>
                    <a:pt x="98" y="1908"/>
                  </a:lnTo>
                  <a:lnTo>
                    <a:pt x="78" y="1932"/>
                  </a:lnTo>
                  <a:lnTo>
                    <a:pt x="59" y="1958"/>
                  </a:lnTo>
                  <a:lnTo>
                    <a:pt x="39" y="1983"/>
                  </a:lnTo>
                  <a:lnTo>
                    <a:pt x="20" y="2008"/>
                  </a:lnTo>
                  <a:lnTo>
                    <a:pt x="0" y="2033"/>
                  </a:lnTo>
                  <a:lnTo>
                    <a:pt x="225" y="2207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1440" y="2436"/>
              <a:ext cx="73" cy="79"/>
            </a:xfrm>
            <a:custGeom>
              <a:avLst/>
              <a:gdLst>
                <a:gd name="T0" fmla="*/ 1674 w 1674"/>
                <a:gd name="T1" fmla="*/ 1073 h 1807"/>
                <a:gd name="T2" fmla="*/ 0 w 1674"/>
                <a:gd name="T3" fmla="*/ 1807 h 1807"/>
                <a:gd name="T4" fmla="*/ 277 w 1674"/>
                <a:gd name="T5" fmla="*/ 0 h 1807"/>
                <a:gd name="T6" fmla="*/ 1674 w 1674"/>
                <a:gd name="T7" fmla="*/ 1073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4" h="1807">
                  <a:moveTo>
                    <a:pt x="1674" y="1073"/>
                  </a:moveTo>
                  <a:lnTo>
                    <a:pt x="0" y="1807"/>
                  </a:lnTo>
                  <a:lnTo>
                    <a:pt x="277" y="0"/>
                  </a:lnTo>
                  <a:lnTo>
                    <a:pt x="1674" y="1073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1603" y="2789"/>
              <a:ext cx="39" cy="156"/>
            </a:xfrm>
            <a:custGeom>
              <a:avLst/>
              <a:gdLst>
                <a:gd name="T0" fmla="*/ 324 w 906"/>
                <a:gd name="T1" fmla="*/ 3531 h 3675"/>
                <a:gd name="T2" fmla="*/ 402 w 906"/>
                <a:gd name="T3" fmla="*/ 3358 h 3675"/>
                <a:gd name="T4" fmla="*/ 476 w 906"/>
                <a:gd name="T5" fmla="*/ 3184 h 3675"/>
                <a:gd name="T6" fmla="*/ 544 w 906"/>
                <a:gd name="T7" fmla="*/ 3009 h 3675"/>
                <a:gd name="T8" fmla="*/ 607 w 906"/>
                <a:gd name="T9" fmla="*/ 2835 h 3675"/>
                <a:gd name="T10" fmla="*/ 666 w 906"/>
                <a:gd name="T11" fmla="*/ 2660 h 3675"/>
                <a:gd name="T12" fmla="*/ 718 w 906"/>
                <a:gd name="T13" fmla="*/ 2485 h 3675"/>
                <a:gd name="T14" fmla="*/ 763 w 906"/>
                <a:gd name="T15" fmla="*/ 2309 h 3675"/>
                <a:gd name="T16" fmla="*/ 804 w 906"/>
                <a:gd name="T17" fmla="*/ 2133 h 3675"/>
                <a:gd name="T18" fmla="*/ 837 w 906"/>
                <a:gd name="T19" fmla="*/ 1959 h 3675"/>
                <a:gd name="T20" fmla="*/ 864 w 906"/>
                <a:gd name="T21" fmla="*/ 1784 h 3675"/>
                <a:gd name="T22" fmla="*/ 885 w 906"/>
                <a:gd name="T23" fmla="*/ 1610 h 3675"/>
                <a:gd name="T24" fmla="*/ 898 w 906"/>
                <a:gd name="T25" fmla="*/ 1450 h 3675"/>
                <a:gd name="T26" fmla="*/ 903 w 906"/>
                <a:gd name="T27" fmla="*/ 1363 h 3675"/>
                <a:gd name="T28" fmla="*/ 905 w 906"/>
                <a:gd name="T29" fmla="*/ 1277 h 3675"/>
                <a:gd name="T30" fmla="*/ 906 w 906"/>
                <a:gd name="T31" fmla="*/ 1190 h 3675"/>
                <a:gd name="T32" fmla="*/ 905 w 906"/>
                <a:gd name="T33" fmla="*/ 1105 h 3675"/>
                <a:gd name="T34" fmla="*/ 902 w 906"/>
                <a:gd name="T35" fmla="*/ 1018 h 3675"/>
                <a:gd name="T36" fmla="*/ 898 w 906"/>
                <a:gd name="T37" fmla="*/ 933 h 3675"/>
                <a:gd name="T38" fmla="*/ 890 w 906"/>
                <a:gd name="T39" fmla="*/ 848 h 3675"/>
                <a:gd name="T40" fmla="*/ 882 w 906"/>
                <a:gd name="T41" fmla="*/ 762 h 3675"/>
                <a:gd name="T42" fmla="*/ 871 w 906"/>
                <a:gd name="T43" fmla="*/ 678 h 3675"/>
                <a:gd name="T44" fmla="*/ 858 w 906"/>
                <a:gd name="T45" fmla="*/ 594 h 3675"/>
                <a:gd name="T46" fmla="*/ 844 w 906"/>
                <a:gd name="T47" fmla="*/ 509 h 3675"/>
                <a:gd name="T48" fmla="*/ 826 w 906"/>
                <a:gd name="T49" fmla="*/ 425 h 3675"/>
                <a:gd name="T50" fmla="*/ 807 w 906"/>
                <a:gd name="T51" fmla="*/ 342 h 3675"/>
                <a:gd name="T52" fmla="*/ 785 w 906"/>
                <a:gd name="T53" fmla="*/ 259 h 3675"/>
                <a:gd name="T54" fmla="*/ 762 w 906"/>
                <a:gd name="T55" fmla="*/ 176 h 3675"/>
                <a:gd name="T56" fmla="*/ 737 w 906"/>
                <a:gd name="T57" fmla="*/ 94 h 3675"/>
                <a:gd name="T58" fmla="*/ 709 w 906"/>
                <a:gd name="T59" fmla="*/ 13 h 3675"/>
                <a:gd name="T60" fmla="*/ 454 w 906"/>
                <a:gd name="T61" fmla="*/ 145 h 3675"/>
                <a:gd name="T62" fmla="*/ 478 w 906"/>
                <a:gd name="T63" fmla="*/ 220 h 3675"/>
                <a:gd name="T64" fmla="*/ 501 w 906"/>
                <a:gd name="T65" fmla="*/ 295 h 3675"/>
                <a:gd name="T66" fmla="*/ 521 w 906"/>
                <a:gd name="T67" fmla="*/ 371 h 3675"/>
                <a:gd name="T68" fmla="*/ 540 w 906"/>
                <a:gd name="T69" fmla="*/ 447 h 3675"/>
                <a:gd name="T70" fmla="*/ 556 w 906"/>
                <a:gd name="T71" fmla="*/ 523 h 3675"/>
                <a:gd name="T72" fmla="*/ 571 w 906"/>
                <a:gd name="T73" fmla="*/ 601 h 3675"/>
                <a:gd name="T74" fmla="*/ 583 w 906"/>
                <a:gd name="T75" fmla="*/ 678 h 3675"/>
                <a:gd name="T76" fmla="*/ 595 w 906"/>
                <a:gd name="T77" fmla="*/ 756 h 3675"/>
                <a:gd name="T78" fmla="*/ 603 w 906"/>
                <a:gd name="T79" fmla="*/ 834 h 3675"/>
                <a:gd name="T80" fmla="*/ 611 w 906"/>
                <a:gd name="T81" fmla="*/ 913 h 3675"/>
                <a:gd name="T82" fmla="*/ 616 w 906"/>
                <a:gd name="T83" fmla="*/ 991 h 3675"/>
                <a:gd name="T84" fmla="*/ 620 w 906"/>
                <a:gd name="T85" fmla="*/ 1072 h 3675"/>
                <a:gd name="T86" fmla="*/ 622 w 906"/>
                <a:gd name="T87" fmla="*/ 1151 h 3675"/>
                <a:gd name="T88" fmla="*/ 622 w 906"/>
                <a:gd name="T89" fmla="*/ 1231 h 3675"/>
                <a:gd name="T90" fmla="*/ 620 w 906"/>
                <a:gd name="T91" fmla="*/ 1311 h 3675"/>
                <a:gd name="T92" fmla="*/ 617 w 906"/>
                <a:gd name="T93" fmla="*/ 1392 h 3675"/>
                <a:gd name="T94" fmla="*/ 609 w 906"/>
                <a:gd name="T95" fmla="*/ 1500 h 3675"/>
                <a:gd name="T96" fmla="*/ 594 w 906"/>
                <a:gd name="T97" fmla="*/ 1664 h 3675"/>
                <a:gd name="T98" fmla="*/ 571 w 906"/>
                <a:gd name="T99" fmla="*/ 1827 h 3675"/>
                <a:gd name="T100" fmla="*/ 542 w 906"/>
                <a:gd name="T101" fmla="*/ 1993 h 3675"/>
                <a:gd name="T102" fmla="*/ 508 w 906"/>
                <a:gd name="T103" fmla="*/ 2158 h 3675"/>
                <a:gd name="T104" fmla="*/ 466 w 906"/>
                <a:gd name="T105" fmla="*/ 2325 h 3675"/>
                <a:gd name="T106" fmla="*/ 419 w 906"/>
                <a:gd name="T107" fmla="*/ 2491 h 3675"/>
                <a:gd name="T108" fmla="*/ 367 w 906"/>
                <a:gd name="T109" fmla="*/ 2658 h 3675"/>
                <a:gd name="T110" fmla="*/ 309 w 906"/>
                <a:gd name="T111" fmla="*/ 2825 h 3675"/>
                <a:gd name="T112" fmla="*/ 246 w 906"/>
                <a:gd name="T113" fmla="*/ 2993 h 3675"/>
                <a:gd name="T114" fmla="*/ 178 w 906"/>
                <a:gd name="T115" fmla="*/ 3160 h 3675"/>
                <a:gd name="T116" fmla="*/ 105 w 906"/>
                <a:gd name="T117" fmla="*/ 3328 h 3675"/>
                <a:gd name="T118" fmla="*/ 27 w 906"/>
                <a:gd name="T119" fmla="*/ 3494 h 3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6" h="3675">
                  <a:moveTo>
                    <a:pt x="256" y="3675"/>
                  </a:moveTo>
                  <a:lnTo>
                    <a:pt x="269" y="3646"/>
                  </a:lnTo>
                  <a:lnTo>
                    <a:pt x="284" y="3617"/>
                  </a:lnTo>
                  <a:lnTo>
                    <a:pt x="297" y="3589"/>
                  </a:lnTo>
                  <a:lnTo>
                    <a:pt x="311" y="3560"/>
                  </a:lnTo>
                  <a:lnTo>
                    <a:pt x="324" y="3531"/>
                  </a:lnTo>
                  <a:lnTo>
                    <a:pt x="338" y="3503"/>
                  </a:lnTo>
                  <a:lnTo>
                    <a:pt x="350" y="3474"/>
                  </a:lnTo>
                  <a:lnTo>
                    <a:pt x="364" y="3444"/>
                  </a:lnTo>
                  <a:lnTo>
                    <a:pt x="377" y="3415"/>
                  </a:lnTo>
                  <a:lnTo>
                    <a:pt x="390" y="3387"/>
                  </a:lnTo>
                  <a:lnTo>
                    <a:pt x="402" y="3358"/>
                  </a:lnTo>
                  <a:lnTo>
                    <a:pt x="415" y="3329"/>
                  </a:lnTo>
                  <a:lnTo>
                    <a:pt x="427" y="3300"/>
                  </a:lnTo>
                  <a:lnTo>
                    <a:pt x="440" y="3271"/>
                  </a:lnTo>
                  <a:lnTo>
                    <a:pt x="452" y="3241"/>
                  </a:lnTo>
                  <a:lnTo>
                    <a:pt x="464" y="3212"/>
                  </a:lnTo>
                  <a:lnTo>
                    <a:pt x="476" y="3184"/>
                  </a:lnTo>
                  <a:lnTo>
                    <a:pt x="488" y="3155"/>
                  </a:lnTo>
                  <a:lnTo>
                    <a:pt x="499" y="3126"/>
                  </a:lnTo>
                  <a:lnTo>
                    <a:pt x="511" y="3097"/>
                  </a:lnTo>
                  <a:lnTo>
                    <a:pt x="522" y="3068"/>
                  </a:lnTo>
                  <a:lnTo>
                    <a:pt x="534" y="3039"/>
                  </a:lnTo>
                  <a:lnTo>
                    <a:pt x="544" y="3009"/>
                  </a:lnTo>
                  <a:lnTo>
                    <a:pt x="555" y="2980"/>
                  </a:lnTo>
                  <a:lnTo>
                    <a:pt x="566" y="2951"/>
                  </a:lnTo>
                  <a:lnTo>
                    <a:pt x="576" y="2922"/>
                  </a:lnTo>
                  <a:lnTo>
                    <a:pt x="587" y="2893"/>
                  </a:lnTo>
                  <a:lnTo>
                    <a:pt x="597" y="2864"/>
                  </a:lnTo>
                  <a:lnTo>
                    <a:pt x="607" y="2835"/>
                  </a:lnTo>
                  <a:lnTo>
                    <a:pt x="618" y="2805"/>
                  </a:lnTo>
                  <a:lnTo>
                    <a:pt x="627" y="2776"/>
                  </a:lnTo>
                  <a:lnTo>
                    <a:pt x="637" y="2747"/>
                  </a:lnTo>
                  <a:lnTo>
                    <a:pt x="647" y="2718"/>
                  </a:lnTo>
                  <a:lnTo>
                    <a:pt x="656" y="2689"/>
                  </a:lnTo>
                  <a:lnTo>
                    <a:pt x="666" y="2660"/>
                  </a:lnTo>
                  <a:lnTo>
                    <a:pt x="674" y="2631"/>
                  </a:lnTo>
                  <a:lnTo>
                    <a:pt x="683" y="2601"/>
                  </a:lnTo>
                  <a:lnTo>
                    <a:pt x="692" y="2572"/>
                  </a:lnTo>
                  <a:lnTo>
                    <a:pt x="700" y="2543"/>
                  </a:lnTo>
                  <a:lnTo>
                    <a:pt x="709" y="2514"/>
                  </a:lnTo>
                  <a:lnTo>
                    <a:pt x="718" y="2485"/>
                  </a:lnTo>
                  <a:lnTo>
                    <a:pt x="725" y="2456"/>
                  </a:lnTo>
                  <a:lnTo>
                    <a:pt x="733" y="2426"/>
                  </a:lnTo>
                  <a:lnTo>
                    <a:pt x="742" y="2396"/>
                  </a:lnTo>
                  <a:lnTo>
                    <a:pt x="749" y="2367"/>
                  </a:lnTo>
                  <a:lnTo>
                    <a:pt x="756" y="2338"/>
                  </a:lnTo>
                  <a:lnTo>
                    <a:pt x="763" y="2309"/>
                  </a:lnTo>
                  <a:lnTo>
                    <a:pt x="771" y="2280"/>
                  </a:lnTo>
                  <a:lnTo>
                    <a:pt x="777" y="2251"/>
                  </a:lnTo>
                  <a:lnTo>
                    <a:pt x="784" y="2222"/>
                  </a:lnTo>
                  <a:lnTo>
                    <a:pt x="791" y="2192"/>
                  </a:lnTo>
                  <a:lnTo>
                    <a:pt x="798" y="2163"/>
                  </a:lnTo>
                  <a:lnTo>
                    <a:pt x="804" y="2133"/>
                  </a:lnTo>
                  <a:lnTo>
                    <a:pt x="809" y="2105"/>
                  </a:lnTo>
                  <a:lnTo>
                    <a:pt x="816" y="2076"/>
                  </a:lnTo>
                  <a:lnTo>
                    <a:pt x="822" y="2047"/>
                  </a:lnTo>
                  <a:lnTo>
                    <a:pt x="827" y="2017"/>
                  </a:lnTo>
                  <a:lnTo>
                    <a:pt x="832" y="1987"/>
                  </a:lnTo>
                  <a:lnTo>
                    <a:pt x="837" y="1959"/>
                  </a:lnTo>
                  <a:lnTo>
                    <a:pt x="843" y="1929"/>
                  </a:lnTo>
                  <a:lnTo>
                    <a:pt x="848" y="1900"/>
                  </a:lnTo>
                  <a:lnTo>
                    <a:pt x="852" y="1872"/>
                  </a:lnTo>
                  <a:lnTo>
                    <a:pt x="856" y="1842"/>
                  </a:lnTo>
                  <a:lnTo>
                    <a:pt x="860" y="1813"/>
                  </a:lnTo>
                  <a:lnTo>
                    <a:pt x="864" y="1784"/>
                  </a:lnTo>
                  <a:lnTo>
                    <a:pt x="869" y="1755"/>
                  </a:lnTo>
                  <a:lnTo>
                    <a:pt x="873" y="1726"/>
                  </a:lnTo>
                  <a:lnTo>
                    <a:pt x="876" y="1697"/>
                  </a:lnTo>
                  <a:lnTo>
                    <a:pt x="879" y="1668"/>
                  </a:lnTo>
                  <a:lnTo>
                    <a:pt x="882" y="1639"/>
                  </a:lnTo>
                  <a:lnTo>
                    <a:pt x="885" y="1610"/>
                  </a:lnTo>
                  <a:lnTo>
                    <a:pt x="888" y="1580"/>
                  </a:lnTo>
                  <a:lnTo>
                    <a:pt x="890" y="1551"/>
                  </a:lnTo>
                  <a:lnTo>
                    <a:pt x="893" y="1523"/>
                  </a:lnTo>
                  <a:lnTo>
                    <a:pt x="896" y="1494"/>
                  </a:lnTo>
                  <a:lnTo>
                    <a:pt x="898" y="1465"/>
                  </a:lnTo>
                  <a:lnTo>
                    <a:pt x="898" y="1450"/>
                  </a:lnTo>
                  <a:lnTo>
                    <a:pt x="899" y="1436"/>
                  </a:lnTo>
                  <a:lnTo>
                    <a:pt x="900" y="1421"/>
                  </a:lnTo>
                  <a:lnTo>
                    <a:pt x="901" y="1407"/>
                  </a:lnTo>
                  <a:lnTo>
                    <a:pt x="902" y="1392"/>
                  </a:lnTo>
                  <a:lnTo>
                    <a:pt x="902" y="1377"/>
                  </a:lnTo>
                  <a:lnTo>
                    <a:pt x="903" y="1363"/>
                  </a:lnTo>
                  <a:lnTo>
                    <a:pt x="903" y="1349"/>
                  </a:lnTo>
                  <a:lnTo>
                    <a:pt x="904" y="1335"/>
                  </a:lnTo>
                  <a:lnTo>
                    <a:pt x="904" y="1320"/>
                  </a:lnTo>
                  <a:lnTo>
                    <a:pt x="905" y="1306"/>
                  </a:lnTo>
                  <a:lnTo>
                    <a:pt x="905" y="1291"/>
                  </a:lnTo>
                  <a:lnTo>
                    <a:pt x="905" y="1277"/>
                  </a:lnTo>
                  <a:lnTo>
                    <a:pt x="906" y="1263"/>
                  </a:lnTo>
                  <a:lnTo>
                    <a:pt x="906" y="1248"/>
                  </a:lnTo>
                  <a:lnTo>
                    <a:pt x="906" y="1234"/>
                  </a:lnTo>
                  <a:lnTo>
                    <a:pt x="906" y="1219"/>
                  </a:lnTo>
                  <a:lnTo>
                    <a:pt x="906" y="1205"/>
                  </a:lnTo>
                  <a:lnTo>
                    <a:pt x="906" y="1190"/>
                  </a:lnTo>
                  <a:lnTo>
                    <a:pt x="906" y="1176"/>
                  </a:lnTo>
                  <a:lnTo>
                    <a:pt x="906" y="1162"/>
                  </a:lnTo>
                  <a:lnTo>
                    <a:pt x="906" y="1147"/>
                  </a:lnTo>
                  <a:lnTo>
                    <a:pt x="906" y="1133"/>
                  </a:lnTo>
                  <a:lnTo>
                    <a:pt x="905" y="1118"/>
                  </a:lnTo>
                  <a:lnTo>
                    <a:pt x="905" y="1105"/>
                  </a:lnTo>
                  <a:lnTo>
                    <a:pt x="905" y="1090"/>
                  </a:lnTo>
                  <a:lnTo>
                    <a:pt x="904" y="1076"/>
                  </a:lnTo>
                  <a:lnTo>
                    <a:pt x="904" y="1061"/>
                  </a:lnTo>
                  <a:lnTo>
                    <a:pt x="903" y="1048"/>
                  </a:lnTo>
                  <a:lnTo>
                    <a:pt x="903" y="1033"/>
                  </a:lnTo>
                  <a:lnTo>
                    <a:pt x="902" y="1018"/>
                  </a:lnTo>
                  <a:lnTo>
                    <a:pt x="902" y="1005"/>
                  </a:lnTo>
                  <a:lnTo>
                    <a:pt x="901" y="990"/>
                  </a:lnTo>
                  <a:lnTo>
                    <a:pt x="900" y="976"/>
                  </a:lnTo>
                  <a:lnTo>
                    <a:pt x="899" y="962"/>
                  </a:lnTo>
                  <a:lnTo>
                    <a:pt x="899" y="947"/>
                  </a:lnTo>
                  <a:lnTo>
                    <a:pt x="898" y="933"/>
                  </a:lnTo>
                  <a:lnTo>
                    <a:pt x="897" y="919"/>
                  </a:lnTo>
                  <a:lnTo>
                    <a:pt x="896" y="904"/>
                  </a:lnTo>
                  <a:lnTo>
                    <a:pt x="895" y="890"/>
                  </a:lnTo>
                  <a:lnTo>
                    <a:pt x="893" y="876"/>
                  </a:lnTo>
                  <a:lnTo>
                    <a:pt x="891" y="862"/>
                  </a:lnTo>
                  <a:lnTo>
                    <a:pt x="890" y="848"/>
                  </a:lnTo>
                  <a:lnTo>
                    <a:pt x="889" y="833"/>
                  </a:lnTo>
                  <a:lnTo>
                    <a:pt x="887" y="820"/>
                  </a:lnTo>
                  <a:lnTo>
                    <a:pt x="886" y="805"/>
                  </a:lnTo>
                  <a:lnTo>
                    <a:pt x="885" y="791"/>
                  </a:lnTo>
                  <a:lnTo>
                    <a:pt x="883" y="777"/>
                  </a:lnTo>
                  <a:lnTo>
                    <a:pt x="882" y="762"/>
                  </a:lnTo>
                  <a:lnTo>
                    <a:pt x="880" y="749"/>
                  </a:lnTo>
                  <a:lnTo>
                    <a:pt x="878" y="734"/>
                  </a:lnTo>
                  <a:lnTo>
                    <a:pt x="877" y="720"/>
                  </a:lnTo>
                  <a:lnTo>
                    <a:pt x="875" y="706"/>
                  </a:lnTo>
                  <a:lnTo>
                    <a:pt x="873" y="692"/>
                  </a:lnTo>
                  <a:lnTo>
                    <a:pt x="871" y="678"/>
                  </a:lnTo>
                  <a:lnTo>
                    <a:pt x="869" y="664"/>
                  </a:lnTo>
                  <a:lnTo>
                    <a:pt x="867" y="650"/>
                  </a:lnTo>
                  <a:lnTo>
                    <a:pt x="864" y="635"/>
                  </a:lnTo>
                  <a:lnTo>
                    <a:pt x="862" y="621"/>
                  </a:lnTo>
                  <a:lnTo>
                    <a:pt x="860" y="607"/>
                  </a:lnTo>
                  <a:lnTo>
                    <a:pt x="858" y="594"/>
                  </a:lnTo>
                  <a:lnTo>
                    <a:pt x="856" y="579"/>
                  </a:lnTo>
                  <a:lnTo>
                    <a:pt x="853" y="565"/>
                  </a:lnTo>
                  <a:lnTo>
                    <a:pt x="851" y="551"/>
                  </a:lnTo>
                  <a:lnTo>
                    <a:pt x="849" y="537"/>
                  </a:lnTo>
                  <a:lnTo>
                    <a:pt x="846" y="523"/>
                  </a:lnTo>
                  <a:lnTo>
                    <a:pt x="844" y="509"/>
                  </a:lnTo>
                  <a:lnTo>
                    <a:pt x="840" y="495"/>
                  </a:lnTo>
                  <a:lnTo>
                    <a:pt x="837" y="480"/>
                  </a:lnTo>
                  <a:lnTo>
                    <a:pt x="835" y="468"/>
                  </a:lnTo>
                  <a:lnTo>
                    <a:pt x="832" y="453"/>
                  </a:lnTo>
                  <a:lnTo>
                    <a:pt x="829" y="439"/>
                  </a:lnTo>
                  <a:lnTo>
                    <a:pt x="826" y="425"/>
                  </a:lnTo>
                  <a:lnTo>
                    <a:pt x="823" y="412"/>
                  </a:lnTo>
                  <a:lnTo>
                    <a:pt x="820" y="398"/>
                  </a:lnTo>
                  <a:lnTo>
                    <a:pt x="817" y="384"/>
                  </a:lnTo>
                  <a:lnTo>
                    <a:pt x="813" y="370"/>
                  </a:lnTo>
                  <a:lnTo>
                    <a:pt x="810" y="355"/>
                  </a:lnTo>
                  <a:lnTo>
                    <a:pt x="807" y="342"/>
                  </a:lnTo>
                  <a:lnTo>
                    <a:pt x="804" y="328"/>
                  </a:lnTo>
                  <a:lnTo>
                    <a:pt x="800" y="314"/>
                  </a:lnTo>
                  <a:lnTo>
                    <a:pt x="797" y="300"/>
                  </a:lnTo>
                  <a:lnTo>
                    <a:pt x="794" y="287"/>
                  </a:lnTo>
                  <a:lnTo>
                    <a:pt x="790" y="273"/>
                  </a:lnTo>
                  <a:lnTo>
                    <a:pt x="785" y="259"/>
                  </a:lnTo>
                  <a:lnTo>
                    <a:pt x="782" y="245"/>
                  </a:lnTo>
                  <a:lnTo>
                    <a:pt x="778" y="232"/>
                  </a:lnTo>
                  <a:lnTo>
                    <a:pt x="775" y="218"/>
                  </a:lnTo>
                  <a:lnTo>
                    <a:pt x="771" y="204"/>
                  </a:lnTo>
                  <a:lnTo>
                    <a:pt x="767" y="190"/>
                  </a:lnTo>
                  <a:lnTo>
                    <a:pt x="762" y="176"/>
                  </a:lnTo>
                  <a:lnTo>
                    <a:pt x="758" y="163"/>
                  </a:lnTo>
                  <a:lnTo>
                    <a:pt x="754" y="149"/>
                  </a:lnTo>
                  <a:lnTo>
                    <a:pt x="750" y="136"/>
                  </a:lnTo>
                  <a:lnTo>
                    <a:pt x="746" y="121"/>
                  </a:lnTo>
                  <a:lnTo>
                    <a:pt x="742" y="109"/>
                  </a:lnTo>
                  <a:lnTo>
                    <a:pt x="737" y="94"/>
                  </a:lnTo>
                  <a:lnTo>
                    <a:pt x="732" y="81"/>
                  </a:lnTo>
                  <a:lnTo>
                    <a:pt x="728" y="67"/>
                  </a:lnTo>
                  <a:lnTo>
                    <a:pt x="723" y="54"/>
                  </a:lnTo>
                  <a:lnTo>
                    <a:pt x="719" y="40"/>
                  </a:lnTo>
                  <a:lnTo>
                    <a:pt x="714" y="27"/>
                  </a:lnTo>
                  <a:lnTo>
                    <a:pt x="709" y="13"/>
                  </a:lnTo>
                  <a:lnTo>
                    <a:pt x="704" y="0"/>
                  </a:lnTo>
                  <a:lnTo>
                    <a:pt x="437" y="96"/>
                  </a:lnTo>
                  <a:lnTo>
                    <a:pt x="441" y="108"/>
                  </a:lnTo>
                  <a:lnTo>
                    <a:pt x="446" y="120"/>
                  </a:lnTo>
                  <a:lnTo>
                    <a:pt x="450" y="133"/>
                  </a:lnTo>
                  <a:lnTo>
                    <a:pt x="454" y="145"/>
                  </a:lnTo>
                  <a:lnTo>
                    <a:pt x="459" y="158"/>
                  </a:lnTo>
                  <a:lnTo>
                    <a:pt x="463" y="170"/>
                  </a:lnTo>
                  <a:lnTo>
                    <a:pt x="467" y="183"/>
                  </a:lnTo>
                  <a:lnTo>
                    <a:pt x="471" y="195"/>
                  </a:lnTo>
                  <a:lnTo>
                    <a:pt x="475" y="208"/>
                  </a:lnTo>
                  <a:lnTo>
                    <a:pt x="478" y="220"/>
                  </a:lnTo>
                  <a:lnTo>
                    <a:pt x="483" y="232"/>
                  </a:lnTo>
                  <a:lnTo>
                    <a:pt x="487" y="245"/>
                  </a:lnTo>
                  <a:lnTo>
                    <a:pt x="490" y="258"/>
                  </a:lnTo>
                  <a:lnTo>
                    <a:pt x="494" y="270"/>
                  </a:lnTo>
                  <a:lnTo>
                    <a:pt x="497" y="283"/>
                  </a:lnTo>
                  <a:lnTo>
                    <a:pt x="501" y="295"/>
                  </a:lnTo>
                  <a:lnTo>
                    <a:pt x="504" y="308"/>
                  </a:lnTo>
                  <a:lnTo>
                    <a:pt x="508" y="320"/>
                  </a:lnTo>
                  <a:lnTo>
                    <a:pt x="512" y="334"/>
                  </a:lnTo>
                  <a:lnTo>
                    <a:pt x="515" y="346"/>
                  </a:lnTo>
                  <a:lnTo>
                    <a:pt x="518" y="358"/>
                  </a:lnTo>
                  <a:lnTo>
                    <a:pt x="521" y="371"/>
                  </a:lnTo>
                  <a:lnTo>
                    <a:pt x="525" y="384"/>
                  </a:lnTo>
                  <a:lnTo>
                    <a:pt x="528" y="396"/>
                  </a:lnTo>
                  <a:lnTo>
                    <a:pt x="531" y="410"/>
                  </a:lnTo>
                  <a:lnTo>
                    <a:pt x="535" y="422"/>
                  </a:lnTo>
                  <a:lnTo>
                    <a:pt x="537" y="435"/>
                  </a:lnTo>
                  <a:lnTo>
                    <a:pt x="540" y="447"/>
                  </a:lnTo>
                  <a:lnTo>
                    <a:pt x="543" y="460"/>
                  </a:lnTo>
                  <a:lnTo>
                    <a:pt x="546" y="473"/>
                  </a:lnTo>
                  <a:lnTo>
                    <a:pt x="548" y="486"/>
                  </a:lnTo>
                  <a:lnTo>
                    <a:pt x="551" y="498"/>
                  </a:lnTo>
                  <a:lnTo>
                    <a:pt x="554" y="511"/>
                  </a:lnTo>
                  <a:lnTo>
                    <a:pt x="556" y="523"/>
                  </a:lnTo>
                  <a:lnTo>
                    <a:pt x="560" y="537"/>
                  </a:lnTo>
                  <a:lnTo>
                    <a:pt x="562" y="549"/>
                  </a:lnTo>
                  <a:lnTo>
                    <a:pt x="564" y="562"/>
                  </a:lnTo>
                  <a:lnTo>
                    <a:pt x="567" y="575"/>
                  </a:lnTo>
                  <a:lnTo>
                    <a:pt x="569" y="589"/>
                  </a:lnTo>
                  <a:lnTo>
                    <a:pt x="571" y="601"/>
                  </a:lnTo>
                  <a:lnTo>
                    <a:pt x="573" y="614"/>
                  </a:lnTo>
                  <a:lnTo>
                    <a:pt x="575" y="626"/>
                  </a:lnTo>
                  <a:lnTo>
                    <a:pt x="577" y="639"/>
                  </a:lnTo>
                  <a:lnTo>
                    <a:pt x="579" y="652"/>
                  </a:lnTo>
                  <a:lnTo>
                    <a:pt x="581" y="666"/>
                  </a:lnTo>
                  <a:lnTo>
                    <a:pt x="583" y="678"/>
                  </a:lnTo>
                  <a:lnTo>
                    <a:pt x="586" y="691"/>
                  </a:lnTo>
                  <a:lnTo>
                    <a:pt x="588" y="704"/>
                  </a:lnTo>
                  <a:lnTo>
                    <a:pt x="590" y="717"/>
                  </a:lnTo>
                  <a:lnTo>
                    <a:pt x="592" y="730"/>
                  </a:lnTo>
                  <a:lnTo>
                    <a:pt x="593" y="744"/>
                  </a:lnTo>
                  <a:lnTo>
                    <a:pt x="595" y="756"/>
                  </a:lnTo>
                  <a:lnTo>
                    <a:pt x="596" y="769"/>
                  </a:lnTo>
                  <a:lnTo>
                    <a:pt x="598" y="782"/>
                  </a:lnTo>
                  <a:lnTo>
                    <a:pt x="599" y="795"/>
                  </a:lnTo>
                  <a:lnTo>
                    <a:pt x="601" y="808"/>
                  </a:lnTo>
                  <a:lnTo>
                    <a:pt x="602" y="821"/>
                  </a:lnTo>
                  <a:lnTo>
                    <a:pt x="603" y="834"/>
                  </a:lnTo>
                  <a:lnTo>
                    <a:pt x="605" y="847"/>
                  </a:lnTo>
                  <a:lnTo>
                    <a:pt x="606" y="860"/>
                  </a:lnTo>
                  <a:lnTo>
                    <a:pt x="607" y="874"/>
                  </a:lnTo>
                  <a:lnTo>
                    <a:pt x="608" y="886"/>
                  </a:lnTo>
                  <a:lnTo>
                    <a:pt x="609" y="900"/>
                  </a:lnTo>
                  <a:lnTo>
                    <a:pt x="611" y="913"/>
                  </a:lnTo>
                  <a:lnTo>
                    <a:pt x="612" y="926"/>
                  </a:lnTo>
                  <a:lnTo>
                    <a:pt x="613" y="939"/>
                  </a:lnTo>
                  <a:lnTo>
                    <a:pt x="614" y="953"/>
                  </a:lnTo>
                  <a:lnTo>
                    <a:pt x="615" y="965"/>
                  </a:lnTo>
                  <a:lnTo>
                    <a:pt x="616" y="979"/>
                  </a:lnTo>
                  <a:lnTo>
                    <a:pt x="616" y="991"/>
                  </a:lnTo>
                  <a:lnTo>
                    <a:pt x="617" y="1005"/>
                  </a:lnTo>
                  <a:lnTo>
                    <a:pt x="618" y="1018"/>
                  </a:lnTo>
                  <a:lnTo>
                    <a:pt x="618" y="1032"/>
                  </a:lnTo>
                  <a:lnTo>
                    <a:pt x="619" y="1044"/>
                  </a:lnTo>
                  <a:lnTo>
                    <a:pt x="619" y="1058"/>
                  </a:lnTo>
                  <a:lnTo>
                    <a:pt x="620" y="1072"/>
                  </a:lnTo>
                  <a:lnTo>
                    <a:pt x="620" y="1085"/>
                  </a:lnTo>
                  <a:lnTo>
                    <a:pt x="621" y="1098"/>
                  </a:lnTo>
                  <a:lnTo>
                    <a:pt x="621" y="1111"/>
                  </a:lnTo>
                  <a:lnTo>
                    <a:pt x="621" y="1125"/>
                  </a:lnTo>
                  <a:lnTo>
                    <a:pt x="622" y="1138"/>
                  </a:lnTo>
                  <a:lnTo>
                    <a:pt x="622" y="1151"/>
                  </a:lnTo>
                  <a:lnTo>
                    <a:pt x="622" y="1164"/>
                  </a:lnTo>
                  <a:lnTo>
                    <a:pt x="622" y="1178"/>
                  </a:lnTo>
                  <a:lnTo>
                    <a:pt x="622" y="1191"/>
                  </a:lnTo>
                  <a:lnTo>
                    <a:pt x="622" y="1204"/>
                  </a:lnTo>
                  <a:lnTo>
                    <a:pt x="622" y="1217"/>
                  </a:lnTo>
                  <a:lnTo>
                    <a:pt x="622" y="1231"/>
                  </a:lnTo>
                  <a:lnTo>
                    <a:pt x="622" y="1244"/>
                  </a:lnTo>
                  <a:lnTo>
                    <a:pt x="621" y="1258"/>
                  </a:lnTo>
                  <a:lnTo>
                    <a:pt x="621" y="1271"/>
                  </a:lnTo>
                  <a:lnTo>
                    <a:pt x="621" y="1285"/>
                  </a:lnTo>
                  <a:lnTo>
                    <a:pt x="621" y="1298"/>
                  </a:lnTo>
                  <a:lnTo>
                    <a:pt x="620" y="1311"/>
                  </a:lnTo>
                  <a:lnTo>
                    <a:pt x="620" y="1324"/>
                  </a:lnTo>
                  <a:lnTo>
                    <a:pt x="619" y="1338"/>
                  </a:lnTo>
                  <a:lnTo>
                    <a:pt x="619" y="1351"/>
                  </a:lnTo>
                  <a:lnTo>
                    <a:pt x="618" y="1365"/>
                  </a:lnTo>
                  <a:lnTo>
                    <a:pt x="618" y="1379"/>
                  </a:lnTo>
                  <a:lnTo>
                    <a:pt x="617" y="1392"/>
                  </a:lnTo>
                  <a:lnTo>
                    <a:pt x="616" y="1406"/>
                  </a:lnTo>
                  <a:lnTo>
                    <a:pt x="616" y="1419"/>
                  </a:lnTo>
                  <a:lnTo>
                    <a:pt x="615" y="1433"/>
                  </a:lnTo>
                  <a:lnTo>
                    <a:pt x="614" y="1446"/>
                  </a:lnTo>
                  <a:lnTo>
                    <a:pt x="612" y="1473"/>
                  </a:lnTo>
                  <a:lnTo>
                    <a:pt x="609" y="1500"/>
                  </a:lnTo>
                  <a:lnTo>
                    <a:pt x="607" y="1527"/>
                  </a:lnTo>
                  <a:lnTo>
                    <a:pt x="605" y="1554"/>
                  </a:lnTo>
                  <a:lnTo>
                    <a:pt x="602" y="1581"/>
                  </a:lnTo>
                  <a:lnTo>
                    <a:pt x="600" y="1609"/>
                  </a:lnTo>
                  <a:lnTo>
                    <a:pt x="597" y="1636"/>
                  </a:lnTo>
                  <a:lnTo>
                    <a:pt x="594" y="1664"/>
                  </a:lnTo>
                  <a:lnTo>
                    <a:pt x="591" y="1691"/>
                  </a:lnTo>
                  <a:lnTo>
                    <a:pt x="587" y="1718"/>
                  </a:lnTo>
                  <a:lnTo>
                    <a:pt x="583" y="1745"/>
                  </a:lnTo>
                  <a:lnTo>
                    <a:pt x="579" y="1773"/>
                  </a:lnTo>
                  <a:lnTo>
                    <a:pt x="575" y="1800"/>
                  </a:lnTo>
                  <a:lnTo>
                    <a:pt x="571" y="1827"/>
                  </a:lnTo>
                  <a:lnTo>
                    <a:pt x="567" y="1855"/>
                  </a:lnTo>
                  <a:lnTo>
                    <a:pt x="563" y="1882"/>
                  </a:lnTo>
                  <a:lnTo>
                    <a:pt x="557" y="1909"/>
                  </a:lnTo>
                  <a:lnTo>
                    <a:pt x="552" y="1937"/>
                  </a:lnTo>
                  <a:lnTo>
                    <a:pt x="547" y="1964"/>
                  </a:lnTo>
                  <a:lnTo>
                    <a:pt x="542" y="1993"/>
                  </a:lnTo>
                  <a:lnTo>
                    <a:pt x="537" y="2020"/>
                  </a:lnTo>
                  <a:lnTo>
                    <a:pt x="531" y="2048"/>
                  </a:lnTo>
                  <a:lnTo>
                    <a:pt x="525" y="2075"/>
                  </a:lnTo>
                  <a:lnTo>
                    <a:pt x="520" y="2103"/>
                  </a:lnTo>
                  <a:lnTo>
                    <a:pt x="514" y="2130"/>
                  </a:lnTo>
                  <a:lnTo>
                    <a:pt x="508" y="2158"/>
                  </a:lnTo>
                  <a:lnTo>
                    <a:pt x="501" y="2185"/>
                  </a:lnTo>
                  <a:lnTo>
                    <a:pt x="494" y="2213"/>
                  </a:lnTo>
                  <a:lnTo>
                    <a:pt x="488" y="2241"/>
                  </a:lnTo>
                  <a:lnTo>
                    <a:pt x="480" y="2268"/>
                  </a:lnTo>
                  <a:lnTo>
                    <a:pt x="473" y="2296"/>
                  </a:lnTo>
                  <a:lnTo>
                    <a:pt x="466" y="2325"/>
                  </a:lnTo>
                  <a:lnTo>
                    <a:pt x="459" y="2352"/>
                  </a:lnTo>
                  <a:lnTo>
                    <a:pt x="451" y="2380"/>
                  </a:lnTo>
                  <a:lnTo>
                    <a:pt x="444" y="2408"/>
                  </a:lnTo>
                  <a:lnTo>
                    <a:pt x="436" y="2435"/>
                  </a:lnTo>
                  <a:lnTo>
                    <a:pt x="427" y="2463"/>
                  </a:lnTo>
                  <a:lnTo>
                    <a:pt x="419" y="2491"/>
                  </a:lnTo>
                  <a:lnTo>
                    <a:pt x="411" y="2518"/>
                  </a:lnTo>
                  <a:lnTo>
                    <a:pt x="402" y="2547"/>
                  </a:lnTo>
                  <a:lnTo>
                    <a:pt x="394" y="2574"/>
                  </a:lnTo>
                  <a:lnTo>
                    <a:pt x="385" y="2602"/>
                  </a:lnTo>
                  <a:lnTo>
                    <a:pt x="376" y="2631"/>
                  </a:lnTo>
                  <a:lnTo>
                    <a:pt x="367" y="2658"/>
                  </a:lnTo>
                  <a:lnTo>
                    <a:pt x="358" y="2686"/>
                  </a:lnTo>
                  <a:lnTo>
                    <a:pt x="348" y="2714"/>
                  </a:lnTo>
                  <a:lnTo>
                    <a:pt x="339" y="2742"/>
                  </a:lnTo>
                  <a:lnTo>
                    <a:pt x="330" y="2770"/>
                  </a:lnTo>
                  <a:lnTo>
                    <a:pt x="319" y="2797"/>
                  </a:lnTo>
                  <a:lnTo>
                    <a:pt x="309" y="2825"/>
                  </a:lnTo>
                  <a:lnTo>
                    <a:pt x="299" y="2853"/>
                  </a:lnTo>
                  <a:lnTo>
                    <a:pt x="289" y="2881"/>
                  </a:lnTo>
                  <a:lnTo>
                    <a:pt x="279" y="2909"/>
                  </a:lnTo>
                  <a:lnTo>
                    <a:pt x="268" y="2938"/>
                  </a:lnTo>
                  <a:lnTo>
                    <a:pt x="257" y="2965"/>
                  </a:lnTo>
                  <a:lnTo>
                    <a:pt x="246" y="2993"/>
                  </a:lnTo>
                  <a:lnTo>
                    <a:pt x="235" y="3021"/>
                  </a:lnTo>
                  <a:lnTo>
                    <a:pt x="224" y="3049"/>
                  </a:lnTo>
                  <a:lnTo>
                    <a:pt x="213" y="3077"/>
                  </a:lnTo>
                  <a:lnTo>
                    <a:pt x="202" y="3105"/>
                  </a:lnTo>
                  <a:lnTo>
                    <a:pt x="190" y="3132"/>
                  </a:lnTo>
                  <a:lnTo>
                    <a:pt x="178" y="3160"/>
                  </a:lnTo>
                  <a:lnTo>
                    <a:pt x="166" y="3188"/>
                  </a:lnTo>
                  <a:lnTo>
                    <a:pt x="154" y="3216"/>
                  </a:lnTo>
                  <a:lnTo>
                    <a:pt x="142" y="3244"/>
                  </a:lnTo>
                  <a:lnTo>
                    <a:pt x="130" y="3272"/>
                  </a:lnTo>
                  <a:lnTo>
                    <a:pt x="117" y="3300"/>
                  </a:lnTo>
                  <a:lnTo>
                    <a:pt x="105" y="3328"/>
                  </a:lnTo>
                  <a:lnTo>
                    <a:pt x="92" y="3355"/>
                  </a:lnTo>
                  <a:lnTo>
                    <a:pt x="80" y="3383"/>
                  </a:lnTo>
                  <a:lnTo>
                    <a:pt x="66" y="3411"/>
                  </a:lnTo>
                  <a:lnTo>
                    <a:pt x="54" y="3438"/>
                  </a:lnTo>
                  <a:lnTo>
                    <a:pt x="40" y="3466"/>
                  </a:lnTo>
                  <a:lnTo>
                    <a:pt x="27" y="3494"/>
                  </a:lnTo>
                  <a:lnTo>
                    <a:pt x="13" y="3522"/>
                  </a:lnTo>
                  <a:lnTo>
                    <a:pt x="0" y="3550"/>
                  </a:lnTo>
                  <a:lnTo>
                    <a:pt x="256" y="3675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1576" y="2923"/>
              <a:ext cx="73" cy="80"/>
            </a:xfrm>
            <a:custGeom>
              <a:avLst/>
              <a:gdLst>
                <a:gd name="T0" fmla="*/ 1582 w 1582"/>
                <a:gd name="T1" fmla="*/ 775 h 1825"/>
                <a:gd name="T2" fmla="*/ 87 w 1582"/>
                <a:gd name="T3" fmla="*/ 1825 h 1825"/>
                <a:gd name="T4" fmla="*/ 0 w 1582"/>
                <a:gd name="T5" fmla="*/ 0 h 1825"/>
                <a:gd name="T6" fmla="*/ 1582 w 1582"/>
                <a:gd name="T7" fmla="*/ 77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2" h="1825">
                  <a:moveTo>
                    <a:pt x="1582" y="775"/>
                  </a:moveTo>
                  <a:lnTo>
                    <a:pt x="87" y="1825"/>
                  </a:lnTo>
                  <a:lnTo>
                    <a:pt x="0" y="0"/>
                  </a:lnTo>
                  <a:lnTo>
                    <a:pt x="1582" y="775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1901" y="2468"/>
              <a:ext cx="112" cy="125"/>
            </a:xfrm>
            <a:custGeom>
              <a:avLst/>
              <a:gdLst>
                <a:gd name="T0" fmla="*/ 2243 w 2565"/>
                <a:gd name="T1" fmla="*/ 141 h 2875"/>
                <a:gd name="T2" fmla="*/ 2168 w 2565"/>
                <a:gd name="T3" fmla="*/ 309 h 2875"/>
                <a:gd name="T4" fmla="*/ 2089 w 2565"/>
                <a:gd name="T5" fmla="*/ 472 h 2875"/>
                <a:gd name="T6" fmla="*/ 2007 w 2565"/>
                <a:gd name="T7" fmla="*/ 632 h 2875"/>
                <a:gd name="T8" fmla="*/ 1921 w 2565"/>
                <a:gd name="T9" fmla="*/ 789 h 2875"/>
                <a:gd name="T10" fmla="*/ 1832 w 2565"/>
                <a:gd name="T11" fmla="*/ 939 h 2875"/>
                <a:gd name="T12" fmla="*/ 1739 w 2565"/>
                <a:gd name="T13" fmla="*/ 1087 h 2875"/>
                <a:gd name="T14" fmla="*/ 1644 w 2565"/>
                <a:gd name="T15" fmla="*/ 1231 h 2875"/>
                <a:gd name="T16" fmla="*/ 1544 w 2565"/>
                <a:gd name="T17" fmla="*/ 1369 h 2875"/>
                <a:gd name="T18" fmla="*/ 1441 w 2565"/>
                <a:gd name="T19" fmla="*/ 1503 h 2875"/>
                <a:gd name="T20" fmla="*/ 1334 w 2565"/>
                <a:gd name="T21" fmla="*/ 1631 h 2875"/>
                <a:gd name="T22" fmla="*/ 1225 w 2565"/>
                <a:gd name="T23" fmla="*/ 1753 h 2875"/>
                <a:gd name="T24" fmla="*/ 1121 w 2565"/>
                <a:gd name="T25" fmla="*/ 1861 h 2875"/>
                <a:gd name="T26" fmla="*/ 1063 w 2565"/>
                <a:gd name="T27" fmla="*/ 1917 h 2875"/>
                <a:gd name="T28" fmla="*/ 1004 w 2565"/>
                <a:gd name="T29" fmla="*/ 1972 h 2875"/>
                <a:gd name="T30" fmla="*/ 944 w 2565"/>
                <a:gd name="T31" fmla="*/ 2026 h 2875"/>
                <a:gd name="T32" fmla="*/ 884 w 2565"/>
                <a:gd name="T33" fmla="*/ 2078 h 2875"/>
                <a:gd name="T34" fmla="*/ 823 w 2565"/>
                <a:gd name="T35" fmla="*/ 2128 h 2875"/>
                <a:gd name="T36" fmla="*/ 760 w 2565"/>
                <a:gd name="T37" fmla="*/ 2177 h 2875"/>
                <a:gd name="T38" fmla="*/ 697 w 2565"/>
                <a:gd name="T39" fmla="*/ 2225 h 2875"/>
                <a:gd name="T40" fmla="*/ 632 w 2565"/>
                <a:gd name="T41" fmla="*/ 2271 h 2875"/>
                <a:gd name="T42" fmla="*/ 568 w 2565"/>
                <a:gd name="T43" fmla="*/ 2314 h 2875"/>
                <a:gd name="T44" fmla="*/ 501 w 2565"/>
                <a:gd name="T45" fmla="*/ 2357 h 2875"/>
                <a:gd name="T46" fmla="*/ 434 w 2565"/>
                <a:gd name="T47" fmla="*/ 2398 h 2875"/>
                <a:gd name="T48" fmla="*/ 367 w 2565"/>
                <a:gd name="T49" fmla="*/ 2437 h 2875"/>
                <a:gd name="T50" fmla="*/ 297 w 2565"/>
                <a:gd name="T51" fmla="*/ 2475 h 2875"/>
                <a:gd name="T52" fmla="*/ 228 w 2565"/>
                <a:gd name="T53" fmla="*/ 2510 h 2875"/>
                <a:gd name="T54" fmla="*/ 158 w 2565"/>
                <a:gd name="T55" fmla="*/ 2543 h 2875"/>
                <a:gd name="T56" fmla="*/ 86 w 2565"/>
                <a:gd name="T57" fmla="*/ 2576 h 2875"/>
                <a:gd name="T58" fmla="*/ 13 w 2565"/>
                <a:gd name="T59" fmla="*/ 2606 h 2875"/>
                <a:gd name="T60" fmla="*/ 159 w 2565"/>
                <a:gd name="T61" fmla="*/ 2853 h 2875"/>
                <a:gd name="T62" fmla="*/ 238 w 2565"/>
                <a:gd name="T63" fmla="*/ 2819 h 2875"/>
                <a:gd name="T64" fmla="*/ 315 w 2565"/>
                <a:gd name="T65" fmla="*/ 2784 h 2875"/>
                <a:gd name="T66" fmla="*/ 392 w 2565"/>
                <a:gd name="T67" fmla="*/ 2745 h 2875"/>
                <a:gd name="T68" fmla="*/ 468 w 2565"/>
                <a:gd name="T69" fmla="*/ 2706 h 2875"/>
                <a:gd name="T70" fmla="*/ 543 w 2565"/>
                <a:gd name="T71" fmla="*/ 2664 h 2875"/>
                <a:gd name="T72" fmla="*/ 616 w 2565"/>
                <a:gd name="T73" fmla="*/ 2620 h 2875"/>
                <a:gd name="T74" fmla="*/ 688 w 2565"/>
                <a:gd name="T75" fmla="*/ 2576 h 2875"/>
                <a:gd name="T76" fmla="*/ 760 w 2565"/>
                <a:gd name="T77" fmla="*/ 2528 h 2875"/>
                <a:gd name="T78" fmla="*/ 830 w 2565"/>
                <a:gd name="T79" fmla="*/ 2480 h 2875"/>
                <a:gd name="T80" fmla="*/ 900 w 2565"/>
                <a:gd name="T81" fmla="*/ 2429 h 2875"/>
                <a:gd name="T82" fmla="*/ 967 w 2565"/>
                <a:gd name="T83" fmla="*/ 2377 h 2875"/>
                <a:gd name="T84" fmla="*/ 1034 w 2565"/>
                <a:gd name="T85" fmla="*/ 2323 h 2875"/>
                <a:gd name="T86" fmla="*/ 1099 w 2565"/>
                <a:gd name="T87" fmla="*/ 2267 h 2875"/>
                <a:gd name="T88" fmla="*/ 1165 w 2565"/>
                <a:gd name="T89" fmla="*/ 2210 h 2875"/>
                <a:gd name="T90" fmla="*/ 1228 w 2565"/>
                <a:gd name="T91" fmla="*/ 2152 h 2875"/>
                <a:gd name="T92" fmla="*/ 1291 w 2565"/>
                <a:gd name="T93" fmla="*/ 2092 h 2875"/>
                <a:gd name="T94" fmla="*/ 1373 w 2565"/>
                <a:gd name="T95" fmla="*/ 2010 h 2875"/>
                <a:gd name="T96" fmla="*/ 1492 w 2565"/>
                <a:gd name="T97" fmla="*/ 1882 h 2875"/>
                <a:gd name="T98" fmla="*/ 1607 w 2565"/>
                <a:gd name="T99" fmla="*/ 1748 h 2875"/>
                <a:gd name="T100" fmla="*/ 1718 w 2565"/>
                <a:gd name="T101" fmla="*/ 1610 h 2875"/>
                <a:gd name="T102" fmla="*/ 1825 w 2565"/>
                <a:gd name="T103" fmla="*/ 1466 h 2875"/>
                <a:gd name="T104" fmla="*/ 1928 w 2565"/>
                <a:gd name="T105" fmla="*/ 1318 h 2875"/>
                <a:gd name="T106" fmla="*/ 2026 w 2565"/>
                <a:gd name="T107" fmla="*/ 1165 h 2875"/>
                <a:gd name="T108" fmla="*/ 2122 w 2565"/>
                <a:gd name="T109" fmla="*/ 1008 h 2875"/>
                <a:gd name="T110" fmla="*/ 2214 w 2565"/>
                <a:gd name="T111" fmla="*/ 847 h 2875"/>
                <a:gd name="T112" fmla="*/ 2301 w 2565"/>
                <a:gd name="T113" fmla="*/ 682 h 2875"/>
                <a:gd name="T114" fmla="*/ 2384 w 2565"/>
                <a:gd name="T115" fmla="*/ 514 h 2875"/>
                <a:gd name="T116" fmla="*/ 2465 w 2565"/>
                <a:gd name="T117" fmla="*/ 342 h 2875"/>
                <a:gd name="T118" fmla="*/ 2542 w 2565"/>
                <a:gd name="T119" fmla="*/ 167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65" h="2875">
                  <a:moveTo>
                    <a:pt x="2303" y="0"/>
                  </a:moveTo>
                  <a:lnTo>
                    <a:pt x="2292" y="28"/>
                  </a:lnTo>
                  <a:lnTo>
                    <a:pt x="2279" y="57"/>
                  </a:lnTo>
                  <a:lnTo>
                    <a:pt x="2268" y="85"/>
                  </a:lnTo>
                  <a:lnTo>
                    <a:pt x="2255" y="113"/>
                  </a:lnTo>
                  <a:lnTo>
                    <a:pt x="2243" y="141"/>
                  </a:lnTo>
                  <a:lnTo>
                    <a:pt x="2230" y="169"/>
                  </a:lnTo>
                  <a:lnTo>
                    <a:pt x="2218" y="197"/>
                  </a:lnTo>
                  <a:lnTo>
                    <a:pt x="2205" y="226"/>
                  </a:lnTo>
                  <a:lnTo>
                    <a:pt x="2193" y="253"/>
                  </a:lnTo>
                  <a:lnTo>
                    <a:pt x="2180" y="281"/>
                  </a:lnTo>
                  <a:lnTo>
                    <a:pt x="2168" y="309"/>
                  </a:lnTo>
                  <a:lnTo>
                    <a:pt x="2154" y="336"/>
                  </a:lnTo>
                  <a:lnTo>
                    <a:pt x="2142" y="363"/>
                  </a:lnTo>
                  <a:lnTo>
                    <a:pt x="2128" y="391"/>
                  </a:lnTo>
                  <a:lnTo>
                    <a:pt x="2116" y="418"/>
                  </a:lnTo>
                  <a:lnTo>
                    <a:pt x="2102" y="445"/>
                  </a:lnTo>
                  <a:lnTo>
                    <a:pt x="2089" y="472"/>
                  </a:lnTo>
                  <a:lnTo>
                    <a:pt x="2075" y="499"/>
                  </a:lnTo>
                  <a:lnTo>
                    <a:pt x="2062" y="526"/>
                  </a:lnTo>
                  <a:lnTo>
                    <a:pt x="2048" y="552"/>
                  </a:lnTo>
                  <a:lnTo>
                    <a:pt x="2035" y="579"/>
                  </a:lnTo>
                  <a:lnTo>
                    <a:pt x="2020" y="605"/>
                  </a:lnTo>
                  <a:lnTo>
                    <a:pt x="2007" y="632"/>
                  </a:lnTo>
                  <a:lnTo>
                    <a:pt x="1992" y="658"/>
                  </a:lnTo>
                  <a:lnTo>
                    <a:pt x="1979" y="685"/>
                  </a:lnTo>
                  <a:lnTo>
                    <a:pt x="1964" y="711"/>
                  </a:lnTo>
                  <a:lnTo>
                    <a:pt x="1949" y="737"/>
                  </a:lnTo>
                  <a:lnTo>
                    <a:pt x="1936" y="763"/>
                  </a:lnTo>
                  <a:lnTo>
                    <a:pt x="1921" y="789"/>
                  </a:lnTo>
                  <a:lnTo>
                    <a:pt x="1907" y="814"/>
                  </a:lnTo>
                  <a:lnTo>
                    <a:pt x="1891" y="840"/>
                  </a:lnTo>
                  <a:lnTo>
                    <a:pt x="1877" y="865"/>
                  </a:lnTo>
                  <a:lnTo>
                    <a:pt x="1862" y="890"/>
                  </a:lnTo>
                  <a:lnTo>
                    <a:pt x="1847" y="916"/>
                  </a:lnTo>
                  <a:lnTo>
                    <a:pt x="1832" y="939"/>
                  </a:lnTo>
                  <a:lnTo>
                    <a:pt x="1816" y="964"/>
                  </a:lnTo>
                  <a:lnTo>
                    <a:pt x="1802" y="989"/>
                  </a:lnTo>
                  <a:lnTo>
                    <a:pt x="1786" y="1014"/>
                  </a:lnTo>
                  <a:lnTo>
                    <a:pt x="1770" y="1039"/>
                  </a:lnTo>
                  <a:lnTo>
                    <a:pt x="1755" y="1063"/>
                  </a:lnTo>
                  <a:lnTo>
                    <a:pt x="1739" y="1087"/>
                  </a:lnTo>
                  <a:lnTo>
                    <a:pt x="1724" y="1112"/>
                  </a:lnTo>
                  <a:lnTo>
                    <a:pt x="1708" y="1136"/>
                  </a:lnTo>
                  <a:lnTo>
                    <a:pt x="1691" y="1160"/>
                  </a:lnTo>
                  <a:lnTo>
                    <a:pt x="1676" y="1184"/>
                  </a:lnTo>
                  <a:lnTo>
                    <a:pt x="1660" y="1207"/>
                  </a:lnTo>
                  <a:lnTo>
                    <a:pt x="1644" y="1231"/>
                  </a:lnTo>
                  <a:lnTo>
                    <a:pt x="1627" y="1254"/>
                  </a:lnTo>
                  <a:lnTo>
                    <a:pt x="1611" y="1277"/>
                  </a:lnTo>
                  <a:lnTo>
                    <a:pt x="1595" y="1301"/>
                  </a:lnTo>
                  <a:lnTo>
                    <a:pt x="1577" y="1324"/>
                  </a:lnTo>
                  <a:lnTo>
                    <a:pt x="1561" y="1346"/>
                  </a:lnTo>
                  <a:lnTo>
                    <a:pt x="1544" y="1369"/>
                  </a:lnTo>
                  <a:lnTo>
                    <a:pt x="1527" y="1391"/>
                  </a:lnTo>
                  <a:lnTo>
                    <a:pt x="1510" y="1414"/>
                  </a:lnTo>
                  <a:lnTo>
                    <a:pt x="1493" y="1436"/>
                  </a:lnTo>
                  <a:lnTo>
                    <a:pt x="1476" y="1459"/>
                  </a:lnTo>
                  <a:lnTo>
                    <a:pt x="1458" y="1481"/>
                  </a:lnTo>
                  <a:lnTo>
                    <a:pt x="1441" y="1503"/>
                  </a:lnTo>
                  <a:lnTo>
                    <a:pt x="1424" y="1523"/>
                  </a:lnTo>
                  <a:lnTo>
                    <a:pt x="1406" y="1545"/>
                  </a:lnTo>
                  <a:lnTo>
                    <a:pt x="1389" y="1567"/>
                  </a:lnTo>
                  <a:lnTo>
                    <a:pt x="1371" y="1588"/>
                  </a:lnTo>
                  <a:lnTo>
                    <a:pt x="1353" y="1610"/>
                  </a:lnTo>
                  <a:lnTo>
                    <a:pt x="1334" y="1631"/>
                  </a:lnTo>
                  <a:lnTo>
                    <a:pt x="1317" y="1651"/>
                  </a:lnTo>
                  <a:lnTo>
                    <a:pt x="1298" y="1672"/>
                  </a:lnTo>
                  <a:lnTo>
                    <a:pt x="1280" y="1692"/>
                  </a:lnTo>
                  <a:lnTo>
                    <a:pt x="1262" y="1713"/>
                  </a:lnTo>
                  <a:lnTo>
                    <a:pt x="1243" y="1733"/>
                  </a:lnTo>
                  <a:lnTo>
                    <a:pt x="1225" y="1753"/>
                  </a:lnTo>
                  <a:lnTo>
                    <a:pt x="1206" y="1773"/>
                  </a:lnTo>
                  <a:lnTo>
                    <a:pt x="1188" y="1793"/>
                  </a:lnTo>
                  <a:lnTo>
                    <a:pt x="1169" y="1813"/>
                  </a:lnTo>
                  <a:lnTo>
                    <a:pt x="1149" y="1831"/>
                  </a:lnTo>
                  <a:lnTo>
                    <a:pt x="1131" y="1851"/>
                  </a:lnTo>
                  <a:lnTo>
                    <a:pt x="1121" y="1861"/>
                  </a:lnTo>
                  <a:lnTo>
                    <a:pt x="1112" y="1870"/>
                  </a:lnTo>
                  <a:lnTo>
                    <a:pt x="1101" y="1879"/>
                  </a:lnTo>
                  <a:lnTo>
                    <a:pt x="1092" y="1889"/>
                  </a:lnTo>
                  <a:lnTo>
                    <a:pt x="1083" y="1898"/>
                  </a:lnTo>
                  <a:lnTo>
                    <a:pt x="1073" y="1907"/>
                  </a:lnTo>
                  <a:lnTo>
                    <a:pt x="1063" y="1917"/>
                  </a:lnTo>
                  <a:lnTo>
                    <a:pt x="1054" y="1926"/>
                  </a:lnTo>
                  <a:lnTo>
                    <a:pt x="1043" y="1935"/>
                  </a:lnTo>
                  <a:lnTo>
                    <a:pt x="1034" y="1945"/>
                  </a:lnTo>
                  <a:lnTo>
                    <a:pt x="1024" y="1954"/>
                  </a:lnTo>
                  <a:lnTo>
                    <a:pt x="1014" y="1964"/>
                  </a:lnTo>
                  <a:lnTo>
                    <a:pt x="1004" y="1972"/>
                  </a:lnTo>
                  <a:lnTo>
                    <a:pt x="994" y="1981"/>
                  </a:lnTo>
                  <a:lnTo>
                    <a:pt x="985" y="1990"/>
                  </a:lnTo>
                  <a:lnTo>
                    <a:pt x="974" y="1999"/>
                  </a:lnTo>
                  <a:lnTo>
                    <a:pt x="964" y="2008"/>
                  </a:lnTo>
                  <a:lnTo>
                    <a:pt x="955" y="2017"/>
                  </a:lnTo>
                  <a:lnTo>
                    <a:pt x="944" y="2026"/>
                  </a:lnTo>
                  <a:lnTo>
                    <a:pt x="935" y="2034"/>
                  </a:lnTo>
                  <a:lnTo>
                    <a:pt x="924" y="2044"/>
                  </a:lnTo>
                  <a:lnTo>
                    <a:pt x="914" y="2052"/>
                  </a:lnTo>
                  <a:lnTo>
                    <a:pt x="905" y="2060"/>
                  </a:lnTo>
                  <a:lnTo>
                    <a:pt x="894" y="2070"/>
                  </a:lnTo>
                  <a:lnTo>
                    <a:pt x="884" y="2078"/>
                  </a:lnTo>
                  <a:lnTo>
                    <a:pt x="873" y="2086"/>
                  </a:lnTo>
                  <a:lnTo>
                    <a:pt x="863" y="2095"/>
                  </a:lnTo>
                  <a:lnTo>
                    <a:pt x="854" y="2103"/>
                  </a:lnTo>
                  <a:lnTo>
                    <a:pt x="843" y="2111"/>
                  </a:lnTo>
                  <a:lnTo>
                    <a:pt x="833" y="2120"/>
                  </a:lnTo>
                  <a:lnTo>
                    <a:pt x="823" y="2128"/>
                  </a:lnTo>
                  <a:lnTo>
                    <a:pt x="812" y="2136"/>
                  </a:lnTo>
                  <a:lnTo>
                    <a:pt x="802" y="2145"/>
                  </a:lnTo>
                  <a:lnTo>
                    <a:pt x="791" y="2153"/>
                  </a:lnTo>
                  <a:lnTo>
                    <a:pt x="781" y="2161"/>
                  </a:lnTo>
                  <a:lnTo>
                    <a:pt x="770" y="2170"/>
                  </a:lnTo>
                  <a:lnTo>
                    <a:pt x="760" y="2177"/>
                  </a:lnTo>
                  <a:lnTo>
                    <a:pt x="750" y="2185"/>
                  </a:lnTo>
                  <a:lnTo>
                    <a:pt x="739" y="2194"/>
                  </a:lnTo>
                  <a:lnTo>
                    <a:pt x="729" y="2201"/>
                  </a:lnTo>
                  <a:lnTo>
                    <a:pt x="717" y="2209"/>
                  </a:lnTo>
                  <a:lnTo>
                    <a:pt x="707" y="2218"/>
                  </a:lnTo>
                  <a:lnTo>
                    <a:pt x="697" y="2225"/>
                  </a:lnTo>
                  <a:lnTo>
                    <a:pt x="686" y="2232"/>
                  </a:lnTo>
                  <a:lnTo>
                    <a:pt x="676" y="2240"/>
                  </a:lnTo>
                  <a:lnTo>
                    <a:pt x="665" y="2248"/>
                  </a:lnTo>
                  <a:lnTo>
                    <a:pt x="654" y="2255"/>
                  </a:lnTo>
                  <a:lnTo>
                    <a:pt x="644" y="2263"/>
                  </a:lnTo>
                  <a:lnTo>
                    <a:pt x="632" y="2271"/>
                  </a:lnTo>
                  <a:lnTo>
                    <a:pt x="622" y="2278"/>
                  </a:lnTo>
                  <a:lnTo>
                    <a:pt x="611" y="2285"/>
                  </a:lnTo>
                  <a:lnTo>
                    <a:pt x="600" y="2292"/>
                  </a:lnTo>
                  <a:lnTo>
                    <a:pt x="589" y="2301"/>
                  </a:lnTo>
                  <a:lnTo>
                    <a:pt x="578" y="2307"/>
                  </a:lnTo>
                  <a:lnTo>
                    <a:pt x="568" y="2314"/>
                  </a:lnTo>
                  <a:lnTo>
                    <a:pt x="557" y="2322"/>
                  </a:lnTo>
                  <a:lnTo>
                    <a:pt x="546" y="2329"/>
                  </a:lnTo>
                  <a:lnTo>
                    <a:pt x="534" y="2336"/>
                  </a:lnTo>
                  <a:lnTo>
                    <a:pt x="524" y="2343"/>
                  </a:lnTo>
                  <a:lnTo>
                    <a:pt x="512" y="2350"/>
                  </a:lnTo>
                  <a:lnTo>
                    <a:pt x="501" y="2357"/>
                  </a:lnTo>
                  <a:lnTo>
                    <a:pt x="491" y="2364"/>
                  </a:lnTo>
                  <a:lnTo>
                    <a:pt x="479" y="2371"/>
                  </a:lnTo>
                  <a:lnTo>
                    <a:pt x="468" y="2378"/>
                  </a:lnTo>
                  <a:lnTo>
                    <a:pt x="457" y="2385"/>
                  </a:lnTo>
                  <a:lnTo>
                    <a:pt x="446" y="2391"/>
                  </a:lnTo>
                  <a:lnTo>
                    <a:pt x="434" y="2398"/>
                  </a:lnTo>
                  <a:lnTo>
                    <a:pt x="424" y="2405"/>
                  </a:lnTo>
                  <a:lnTo>
                    <a:pt x="413" y="2411"/>
                  </a:lnTo>
                  <a:lnTo>
                    <a:pt x="401" y="2417"/>
                  </a:lnTo>
                  <a:lnTo>
                    <a:pt x="389" y="2425"/>
                  </a:lnTo>
                  <a:lnTo>
                    <a:pt x="378" y="2431"/>
                  </a:lnTo>
                  <a:lnTo>
                    <a:pt x="367" y="2437"/>
                  </a:lnTo>
                  <a:lnTo>
                    <a:pt x="355" y="2443"/>
                  </a:lnTo>
                  <a:lnTo>
                    <a:pt x="344" y="2450"/>
                  </a:lnTo>
                  <a:lnTo>
                    <a:pt x="332" y="2456"/>
                  </a:lnTo>
                  <a:lnTo>
                    <a:pt x="321" y="2462"/>
                  </a:lnTo>
                  <a:lnTo>
                    <a:pt x="310" y="2468"/>
                  </a:lnTo>
                  <a:lnTo>
                    <a:pt x="297" y="2475"/>
                  </a:lnTo>
                  <a:lnTo>
                    <a:pt x="287" y="2481"/>
                  </a:lnTo>
                  <a:lnTo>
                    <a:pt x="275" y="2486"/>
                  </a:lnTo>
                  <a:lnTo>
                    <a:pt x="263" y="2492"/>
                  </a:lnTo>
                  <a:lnTo>
                    <a:pt x="251" y="2499"/>
                  </a:lnTo>
                  <a:lnTo>
                    <a:pt x="240" y="2504"/>
                  </a:lnTo>
                  <a:lnTo>
                    <a:pt x="228" y="2510"/>
                  </a:lnTo>
                  <a:lnTo>
                    <a:pt x="216" y="2516"/>
                  </a:lnTo>
                  <a:lnTo>
                    <a:pt x="204" y="2521"/>
                  </a:lnTo>
                  <a:lnTo>
                    <a:pt x="193" y="2527"/>
                  </a:lnTo>
                  <a:lnTo>
                    <a:pt x="180" y="2533"/>
                  </a:lnTo>
                  <a:lnTo>
                    <a:pt x="169" y="2538"/>
                  </a:lnTo>
                  <a:lnTo>
                    <a:pt x="158" y="2543"/>
                  </a:lnTo>
                  <a:lnTo>
                    <a:pt x="145" y="2550"/>
                  </a:lnTo>
                  <a:lnTo>
                    <a:pt x="134" y="2555"/>
                  </a:lnTo>
                  <a:lnTo>
                    <a:pt x="121" y="2560"/>
                  </a:lnTo>
                  <a:lnTo>
                    <a:pt x="110" y="2565"/>
                  </a:lnTo>
                  <a:lnTo>
                    <a:pt x="98" y="2570"/>
                  </a:lnTo>
                  <a:lnTo>
                    <a:pt x="86" y="2576"/>
                  </a:lnTo>
                  <a:lnTo>
                    <a:pt x="73" y="2581"/>
                  </a:lnTo>
                  <a:lnTo>
                    <a:pt x="62" y="2586"/>
                  </a:lnTo>
                  <a:lnTo>
                    <a:pt x="49" y="2591"/>
                  </a:lnTo>
                  <a:lnTo>
                    <a:pt x="37" y="2596"/>
                  </a:lnTo>
                  <a:lnTo>
                    <a:pt x="25" y="2602"/>
                  </a:lnTo>
                  <a:lnTo>
                    <a:pt x="13" y="2606"/>
                  </a:lnTo>
                  <a:lnTo>
                    <a:pt x="0" y="2611"/>
                  </a:lnTo>
                  <a:lnTo>
                    <a:pt x="106" y="2875"/>
                  </a:lnTo>
                  <a:lnTo>
                    <a:pt x="118" y="2870"/>
                  </a:lnTo>
                  <a:lnTo>
                    <a:pt x="132" y="2865"/>
                  </a:lnTo>
                  <a:lnTo>
                    <a:pt x="145" y="2859"/>
                  </a:lnTo>
                  <a:lnTo>
                    <a:pt x="159" y="2853"/>
                  </a:lnTo>
                  <a:lnTo>
                    <a:pt x="171" y="2848"/>
                  </a:lnTo>
                  <a:lnTo>
                    <a:pt x="185" y="2843"/>
                  </a:lnTo>
                  <a:lnTo>
                    <a:pt x="198" y="2837"/>
                  </a:lnTo>
                  <a:lnTo>
                    <a:pt x="211" y="2832"/>
                  </a:lnTo>
                  <a:lnTo>
                    <a:pt x="224" y="2825"/>
                  </a:lnTo>
                  <a:lnTo>
                    <a:pt x="238" y="2819"/>
                  </a:lnTo>
                  <a:lnTo>
                    <a:pt x="250" y="2814"/>
                  </a:lnTo>
                  <a:lnTo>
                    <a:pt x="264" y="2808"/>
                  </a:lnTo>
                  <a:lnTo>
                    <a:pt x="276" y="2802"/>
                  </a:lnTo>
                  <a:lnTo>
                    <a:pt x="290" y="2796"/>
                  </a:lnTo>
                  <a:lnTo>
                    <a:pt x="302" y="2790"/>
                  </a:lnTo>
                  <a:lnTo>
                    <a:pt x="315" y="2784"/>
                  </a:lnTo>
                  <a:lnTo>
                    <a:pt x="328" y="2777"/>
                  </a:lnTo>
                  <a:lnTo>
                    <a:pt x="341" y="2771"/>
                  </a:lnTo>
                  <a:lnTo>
                    <a:pt x="354" y="2765"/>
                  </a:lnTo>
                  <a:lnTo>
                    <a:pt x="367" y="2759"/>
                  </a:lnTo>
                  <a:lnTo>
                    <a:pt x="379" y="2752"/>
                  </a:lnTo>
                  <a:lnTo>
                    <a:pt x="392" y="2745"/>
                  </a:lnTo>
                  <a:lnTo>
                    <a:pt x="405" y="2739"/>
                  </a:lnTo>
                  <a:lnTo>
                    <a:pt x="418" y="2733"/>
                  </a:lnTo>
                  <a:lnTo>
                    <a:pt x="430" y="2725"/>
                  </a:lnTo>
                  <a:lnTo>
                    <a:pt x="443" y="2719"/>
                  </a:lnTo>
                  <a:lnTo>
                    <a:pt x="455" y="2713"/>
                  </a:lnTo>
                  <a:lnTo>
                    <a:pt x="468" y="2706"/>
                  </a:lnTo>
                  <a:lnTo>
                    <a:pt x="480" y="2699"/>
                  </a:lnTo>
                  <a:lnTo>
                    <a:pt x="493" y="2692"/>
                  </a:lnTo>
                  <a:lnTo>
                    <a:pt x="505" y="2685"/>
                  </a:lnTo>
                  <a:lnTo>
                    <a:pt x="518" y="2679"/>
                  </a:lnTo>
                  <a:lnTo>
                    <a:pt x="530" y="2671"/>
                  </a:lnTo>
                  <a:lnTo>
                    <a:pt x="543" y="2664"/>
                  </a:lnTo>
                  <a:lnTo>
                    <a:pt x="554" y="2657"/>
                  </a:lnTo>
                  <a:lnTo>
                    <a:pt x="567" y="2650"/>
                  </a:lnTo>
                  <a:lnTo>
                    <a:pt x="579" y="2642"/>
                  </a:lnTo>
                  <a:lnTo>
                    <a:pt x="592" y="2635"/>
                  </a:lnTo>
                  <a:lnTo>
                    <a:pt x="604" y="2628"/>
                  </a:lnTo>
                  <a:lnTo>
                    <a:pt x="616" y="2620"/>
                  </a:lnTo>
                  <a:lnTo>
                    <a:pt x="628" y="2613"/>
                  </a:lnTo>
                  <a:lnTo>
                    <a:pt x="640" y="2606"/>
                  </a:lnTo>
                  <a:lnTo>
                    <a:pt x="653" y="2598"/>
                  </a:lnTo>
                  <a:lnTo>
                    <a:pt x="664" y="2590"/>
                  </a:lnTo>
                  <a:lnTo>
                    <a:pt x="677" y="2583"/>
                  </a:lnTo>
                  <a:lnTo>
                    <a:pt x="688" y="2576"/>
                  </a:lnTo>
                  <a:lnTo>
                    <a:pt x="700" y="2567"/>
                  </a:lnTo>
                  <a:lnTo>
                    <a:pt x="712" y="2560"/>
                  </a:lnTo>
                  <a:lnTo>
                    <a:pt x="724" y="2552"/>
                  </a:lnTo>
                  <a:lnTo>
                    <a:pt x="736" y="2544"/>
                  </a:lnTo>
                  <a:lnTo>
                    <a:pt x="748" y="2536"/>
                  </a:lnTo>
                  <a:lnTo>
                    <a:pt x="760" y="2528"/>
                  </a:lnTo>
                  <a:lnTo>
                    <a:pt x="772" y="2520"/>
                  </a:lnTo>
                  <a:lnTo>
                    <a:pt x="783" y="2512"/>
                  </a:lnTo>
                  <a:lnTo>
                    <a:pt x="795" y="2504"/>
                  </a:lnTo>
                  <a:lnTo>
                    <a:pt x="807" y="2495"/>
                  </a:lnTo>
                  <a:lnTo>
                    <a:pt x="818" y="2488"/>
                  </a:lnTo>
                  <a:lnTo>
                    <a:pt x="830" y="2480"/>
                  </a:lnTo>
                  <a:lnTo>
                    <a:pt x="841" y="2471"/>
                  </a:lnTo>
                  <a:lnTo>
                    <a:pt x="853" y="2463"/>
                  </a:lnTo>
                  <a:lnTo>
                    <a:pt x="864" y="2455"/>
                  </a:lnTo>
                  <a:lnTo>
                    <a:pt x="877" y="2445"/>
                  </a:lnTo>
                  <a:lnTo>
                    <a:pt x="888" y="2437"/>
                  </a:lnTo>
                  <a:lnTo>
                    <a:pt x="900" y="2429"/>
                  </a:lnTo>
                  <a:lnTo>
                    <a:pt x="910" y="2420"/>
                  </a:lnTo>
                  <a:lnTo>
                    <a:pt x="921" y="2412"/>
                  </a:lnTo>
                  <a:lnTo>
                    <a:pt x="933" y="2403"/>
                  </a:lnTo>
                  <a:lnTo>
                    <a:pt x="944" y="2394"/>
                  </a:lnTo>
                  <a:lnTo>
                    <a:pt x="956" y="2385"/>
                  </a:lnTo>
                  <a:lnTo>
                    <a:pt x="967" y="2377"/>
                  </a:lnTo>
                  <a:lnTo>
                    <a:pt x="979" y="2367"/>
                  </a:lnTo>
                  <a:lnTo>
                    <a:pt x="989" y="2359"/>
                  </a:lnTo>
                  <a:lnTo>
                    <a:pt x="1000" y="2350"/>
                  </a:lnTo>
                  <a:lnTo>
                    <a:pt x="1012" y="2341"/>
                  </a:lnTo>
                  <a:lnTo>
                    <a:pt x="1022" y="2332"/>
                  </a:lnTo>
                  <a:lnTo>
                    <a:pt x="1034" y="2323"/>
                  </a:lnTo>
                  <a:lnTo>
                    <a:pt x="1045" y="2313"/>
                  </a:lnTo>
                  <a:lnTo>
                    <a:pt x="1056" y="2305"/>
                  </a:lnTo>
                  <a:lnTo>
                    <a:pt x="1067" y="2296"/>
                  </a:lnTo>
                  <a:lnTo>
                    <a:pt x="1077" y="2286"/>
                  </a:lnTo>
                  <a:lnTo>
                    <a:pt x="1089" y="2277"/>
                  </a:lnTo>
                  <a:lnTo>
                    <a:pt x="1099" y="2267"/>
                  </a:lnTo>
                  <a:lnTo>
                    <a:pt x="1111" y="2258"/>
                  </a:lnTo>
                  <a:lnTo>
                    <a:pt x="1121" y="2249"/>
                  </a:lnTo>
                  <a:lnTo>
                    <a:pt x="1132" y="2239"/>
                  </a:lnTo>
                  <a:lnTo>
                    <a:pt x="1143" y="2230"/>
                  </a:lnTo>
                  <a:lnTo>
                    <a:pt x="1153" y="2220"/>
                  </a:lnTo>
                  <a:lnTo>
                    <a:pt x="1165" y="2210"/>
                  </a:lnTo>
                  <a:lnTo>
                    <a:pt x="1175" y="2201"/>
                  </a:lnTo>
                  <a:lnTo>
                    <a:pt x="1186" y="2192"/>
                  </a:lnTo>
                  <a:lnTo>
                    <a:pt x="1196" y="2181"/>
                  </a:lnTo>
                  <a:lnTo>
                    <a:pt x="1208" y="2172"/>
                  </a:lnTo>
                  <a:lnTo>
                    <a:pt x="1218" y="2162"/>
                  </a:lnTo>
                  <a:lnTo>
                    <a:pt x="1228" y="2152"/>
                  </a:lnTo>
                  <a:lnTo>
                    <a:pt x="1239" y="2143"/>
                  </a:lnTo>
                  <a:lnTo>
                    <a:pt x="1249" y="2132"/>
                  </a:lnTo>
                  <a:lnTo>
                    <a:pt x="1260" y="2123"/>
                  </a:lnTo>
                  <a:lnTo>
                    <a:pt x="1270" y="2112"/>
                  </a:lnTo>
                  <a:lnTo>
                    <a:pt x="1280" y="2102"/>
                  </a:lnTo>
                  <a:lnTo>
                    <a:pt x="1291" y="2092"/>
                  </a:lnTo>
                  <a:lnTo>
                    <a:pt x="1301" y="2082"/>
                  </a:lnTo>
                  <a:lnTo>
                    <a:pt x="1312" y="2072"/>
                  </a:lnTo>
                  <a:lnTo>
                    <a:pt x="1322" y="2061"/>
                  </a:lnTo>
                  <a:lnTo>
                    <a:pt x="1332" y="2051"/>
                  </a:lnTo>
                  <a:lnTo>
                    <a:pt x="1352" y="2031"/>
                  </a:lnTo>
                  <a:lnTo>
                    <a:pt x="1373" y="2010"/>
                  </a:lnTo>
                  <a:lnTo>
                    <a:pt x="1393" y="1990"/>
                  </a:lnTo>
                  <a:lnTo>
                    <a:pt x="1413" y="1968"/>
                  </a:lnTo>
                  <a:lnTo>
                    <a:pt x="1432" y="1947"/>
                  </a:lnTo>
                  <a:lnTo>
                    <a:pt x="1452" y="1925"/>
                  </a:lnTo>
                  <a:lnTo>
                    <a:pt x="1472" y="1903"/>
                  </a:lnTo>
                  <a:lnTo>
                    <a:pt x="1492" y="1882"/>
                  </a:lnTo>
                  <a:lnTo>
                    <a:pt x="1511" y="1861"/>
                  </a:lnTo>
                  <a:lnTo>
                    <a:pt x="1531" y="1838"/>
                  </a:lnTo>
                  <a:lnTo>
                    <a:pt x="1550" y="1816"/>
                  </a:lnTo>
                  <a:lnTo>
                    <a:pt x="1569" y="1794"/>
                  </a:lnTo>
                  <a:lnTo>
                    <a:pt x="1588" y="1771"/>
                  </a:lnTo>
                  <a:lnTo>
                    <a:pt x="1607" y="1748"/>
                  </a:lnTo>
                  <a:lnTo>
                    <a:pt x="1626" y="1726"/>
                  </a:lnTo>
                  <a:lnTo>
                    <a:pt x="1645" y="1703"/>
                  </a:lnTo>
                  <a:lnTo>
                    <a:pt x="1663" y="1679"/>
                  </a:lnTo>
                  <a:lnTo>
                    <a:pt x="1681" y="1657"/>
                  </a:lnTo>
                  <a:lnTo>
                    <a:pt x="1700" y="1634"/>
                  </a:lnTo>
                  <a:lnTo>
                    <a:pt x="1718" y="1610"/>
                  </a:lnTo>
                  <a:lnTo>
                    <a:pt x="1736" y="1587"/>
                  </a:lnTo>
                  <a:lnTo>
                    <a:pt x="1754" y="1563"/>
                  </a:lnTo>
                  <a:lnTo>
                    <a:pt x="1772" y="1539"/>
                  </a:lnTo>
                  <a:lnTo>
                    <a:pt x="1790" y="1515"/>
                  </a:lnTo>
                  <a:lnTo>
                    <a:pt x="1808" y="1491"/>
                  </a:lnTo>
                  <a:lnTo>
                    <a:pt x="1825" y="1466"/>
                  </a:lnTo>
                  <a:lnTo>
                    <a:pt x="1842" y="1442"/>
                  </a:lnTo>
                  <a:lnTo>
                    <a:pt x="1860" y="1417"/>
                  </a:lnTo>
                  <a:lnTo>
                    <a:pt x="1877" y="1393"/>
                  </a:lnTo>
                  <a:lnTo>
                    <a:pt x="1894" y="1368"/>
                  </a:lnTo>
                  <a:lnTo>
                    <a:pt x="1911" y="1343"/>
                  </a:lnTo>
                  <a:lnTo>
                    <a:pt x="1928" y="1318"/>
                  </a:lnTo>
                  <a:lnTo>
                    <a:pt x="1944" y="1293"/>
                  </a:lnTo>
                  <a:lnTo>
                    <a:pt x="1961" y="1267"/>
                  </a:lnTo>
                  <a:lnTo>
                    <a:pt x="1978" y="1242"/>
                  </a:lnTo>
                  <a:lnTo>
                    <a:pt x="1994" y="1216"/>
                  </a:lnTo>
                  <a:lnTo>
                    <a:pt x="2011" y="1191"/>
                  </a:lnTo>
                  <a:lnTo>
                    <a:pt x="2026" y="1165"/>
                  </a:lnTo>
                  <a:lnTo>
                    <a:pt x="2043" y="1139"/>
                  </a:lnTo>
                  <a:lnTo>
                    <a:pt x="2059" y="1113"/>
                  </a:lnTo>
                  <a:lnTo>
                    <a:pt x="2074" y="1087"/>
                  </a:lnTo>
                  <a:lnTo>
                    <a:pt x="2091" y="1061"/>
                  </a:lnTo>
                  <a:lnTo>
                    <a:pt x="2107" y="1034"/>
                  </a:lnTo>
                  <a:lnTo>
                    <a:pt x="2122" y="1008"/>
                  </a:lnTo>
                  <a:lnTo>
                    <a:pt x="2138" y="982"/>
                  </a:lnTo>
                  <a:lnTo>
                    <a:pt x="2153" y="955"/>
                  </a:lnTo>
                  <a:lnTo>
                    <a:pt x="2168" y="928"/>
                  </a:lnTo>
                  <a:lnTo>
                    <a:pt x="2184" y="901"/>
                  </a:lnTo>
                  <a:lnTo>
                    <a:pt x="2198" y="874"/>
                  </a:lnTo>
                  <a:lnTo>
                    <a:pt x="2214" y="847"/>
                  </a:lnTo>
                  <a:lnTo>
                    <a:pt x="2228" y="820"/>
                  </a:lnTo>
                  <a:lnTo>
                    <a:pt x="2243" y="793"/>
                  </a:lnTo>
                  <a:lnTo>
                    <a:pt x="2257" y="766"/>
                  </a:lnTo>
                  <a:lnTo>
                    <a:pt x="2272" y="738"/>
                  </a:lnTo>
                  <a:lnTo>
                    <a:pt x="2287" y="711"/>
                  </a:lnTo>
                  <a:lnTo>
                    <a:pt x="2301" y="682"/>
                  </a:lnTo>
                  <a:lnTo>
                    <a:pt x="2315" y="654"/>
                  </a:lnTo>
                  <a:lnTo>
                    <a:pt x="2329" y="626"/>
                  </a:lnTo>
                  <a:lnTo>
                    <a:pt x="2343" y="598"/>
                  </a:lnTo>
                  <a:lnTo>
                    <a:pt x="2357" y="570"/>
                  </a:lnTo>
                  <a:lnTo>
                    <a:pt x="2371" y="542"/>
                  </a:lnTo>
                  <a:lnTo>
                    <a:pt x="2384" y="514"/>
                  </a:lnTo>
                  <a:lnTo>
                    <a:pt x="2398" y="486"/>
                  </a:lnTo>
                  <a:lnTo>
                    <a:pt x="2411" y="458"/>
                  </a:lnTo>
                  <a:lnTo>
                    <a:pt x="2425" y="428"/>
                  </a:lnTo>
                  <a:lnTo>
                    <a:pt x="2439" y="399"/>
                  </a:lnTo>
                  <a:lnTo>
                    <a:pt x="2452" y="371"/>
                  </a:lnTo>
                  <a:lnTo>
                    <a:pt x="2465" y="342"/>
                  </a:lnTo>
                  <a:lnTo>
                    <a:pt x="2478" y="313"/>
                  </a:lnTo>
                  <a:lnTo>
                    <a:pt x="2491" y="284"/>
                  </a:lnTo>
                  <a:lnTo>
                    <a:pt x="2503" y="256"/>
                  </a:lnTo>
                  <a:lnTo>
                    <a:pt x="2517" y="226"/>
                  </a:lnTo>
                  <a:lnTo>
                    <a:pt x="2529" y="196"/>
                  </a:lnTo>
                  <a:lnTo>
                    <a:pt x="2542" y="167"/>
                  </a:lnTo>
                  <a:lnTo>
                    <a:pt x="2554" y="138"/>
                  </a:lnTo>
                  <a:lnTo>
                    <a:pt x="2565" y="109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1969" y="2412"/>
              <a:ext cx="71" cy="79"/>
            </a:xfrm>
            <a:custGeom>
              <a:avLst/>
              <a:gdLst>
                <a:gd name="T0" fmla="*/ 0 w 1627"/>
                <a:gd name="T1" fmla="*/ 1143 h 1817"/>
                <a:gd name="T2" fmla="*/ 1426 w 1627"/>
                <a:gd name="T3" fmla="*/ 0 h 1817"/>
                <a:gd name="T4" fmla="*/ 1627 w 1627"/>
                <a:gd name="T5" fmla="*/ 1817 h 1817"/>
                <a:gd name="T6" fmla="*/ 0 w 1627"/>
                <a:gd name="T7" fmla="*/ 1143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7" h="1817">
                  <a:moveTo>
                    <a:pt x="0" y="1143"/>
                  </a:moveTo>
                  <a:lnTo>
                    <a:pt x="1426" y="0"/>
                  </a:lnTo>
                  <a:lnTo>
                    <a:pt x="1627" y="1817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1751" y="2969"/>
              <a:ext cx="199" cy="70"/>
            </a:xfrm>
            <a:custGeom>
              <a:avLst/>
              <a:gdLst>
                <a:gd name="T0" fmla="*/ 4246 w 4575"/>
                <a:gd name="T1" fmla="*/ 131 h 1602"/>
                <a:gd name="T2" fmla="*/ 4133 w 4575"/>
                <a:gd name="T3" fmla="*/ 271 h 1602"/>
                <a:gd name="T4" fmla="*/ 4015 w 4575"/>
                <a:gd name="T5" fmla="*/ 401 h 1602"/>
                <a:gd name="T6" fmla="*/ 3897 w 4575"/>
                <a:gd name="T7" fmla="*/ 522 h 1602"/>
                <a:gd name="T8" fmla="*/ 3774 w 4575"/>
                <a:gd name="T9" fmla="*/ 635 h 1602"/>
                <a:gd name="T10" fmla="*/ 3648 w 4575"/>
                <a:gd name="T11" fmla="*/ 739 h 1602"/>
                <a:gd name="T12" fmla="*/ 3519 w 4575"/>
                <a:gd name="T13" fmla="*/ 835 h 1602"/>
                <a:gd name="T14" fmla="*/ 3388 w 4575"/>
                <a:gd name="T15" fmla="*/ 921 h 1602"/>
                <a:gd name="T16" fmla="*/ 3254 w 4575"/>
                <a:gd name="T17" fmla="*/ 999 h 1602"/>
                <a:gd name="T18" fmla="*/ 3117 w 4575"/>
                <a:gd name="T19" fmla="*/ 1069 h 1602"/>
                <a:gd name="T20" fmla="*/ 2978 w 4575"/>
                <a:gd name="T21" fmla="*/ 1131 h 1602"/>
                <a:gd name="T22" fmla="*/ 2836 w 4575"/>
                <a:gd name="T23" fmla="*/ 1183 h 1602"/>
                <a:gd name="T24" fmla="*/ 2692 w 4575"/>
                <a:gd name="T25" fmla="*/ 1226 h 1602"/>
                <a:gd name="T26" fmla="*/ 2545 w 4575"/>
                <a:gd name="T27" fmla="*/ 1262 h 1602"/>
                <a:gd name="T28" fmla="*/ 2395 w 4575"/>
                <a:gd name="T29" fmla="*/ 1289 h 1602"/>
                <a:gd name="T30" fmla="*/ 2243 w 4575"/>
                <a:gd name="T31" fmla="*/ 1307 h 1602"/>
                <a:gd name="T32" fmla="*/ 2088 w 4575"/>
                <a:gd name="T33" fmla="*/ 1317 h 1602"/>
                <a:gd name="T34" fmla="*/ 1931 w 4575"/>
                <a:gd name="T35" fmla="*/ 1318 h 1602"/>
                <a:gd name="T36" fmla="*/ 1772 w 4575"/>
                <a:gd name="T37" fmla="*/ 1310 h 1602"/>
                <a:gd name="T38" fmla="*/ 1611 w 4575"/>
                <a:gd name="T39" fmla="*/ 1293 h 1602"/>
                <a:gd name="T40" fmla="*/ 1446 w 4575"/>
                <a:gd name="T41" fmla="*/ 1267 h 1602"/>
                <a:gd name="T42" fmla="*/ 1280 w 4575"/>
                <a:gd name="T43" fmla="*/ 1233 h 1602"/>
                <a:gd name="T44" fmla="*/ 1111 w 4575"/>
                <a:gd name="T45" fmla="*/ 1189 h 1602"/>
                <a:gd name="T46" fmla="*/ 940 w 4575"/>
                <a:gd name="T47" fmla="*/ 1137 h 1602"/>
                <a:gd name="T48" fmla="*/ 768 w 4575"/>
                <a:gd name="T49" fmla="*/ 1074 h 1602"/>
                <a:gd name="T50" fmla="*/ 593 w 4575"/>
                <a:gd name="T51" fmla="*/ 1004 h 1602"/>
                <a:gd name="T52" fmla="*/ 416 w 4575"/>
                <a:gd name="T53" fmla="*/ 922 h 1602"/>
                <a:gd name="T54" fmla="*/ 237 w 4575"/>
                <a:gd name="T55" fmla="*/ 833 h 1602"/>
                <a:gd name="T56" fmla="*/ 63 w 4575"/>
                <a:gd name="T57" fmla="*/ 1062 h 1602"/>
                <a:gd name="T58" fmla="*/ 252 w 4575"/>
                <a:gd name="T59" fmla="*/ 1159 h 1602"/>
                <a:gd name="T60" fmla="*/ 439 w 4575"/>
                <a:gd name="T61" fmla="*/ 1246 h 1602"/>
                <a:gd name="T62" fmla="*/ 625 w 4575"/>
                <a:gd name="T63" fmla="*/ 1324 h 1602"/>
                <a:gd name="T64" fmla="*/ 809 w 4575"/>
                <a:gd name="T65" fmla="*/ 1392 h 1602"/>
                <a:gd name="T66" fmla="*/ 994 w 4575"/>
                <a:gd name="T67" fmla="*/ 1451 h 1602"/>
                <a:gd name="T68" fmla="*/ 1176 w 4575"/>
                <a:gd name="T69" fmla="*/ 1500 h 1602"/>
                <a:gd name="T70" fmla="*/ 1356 w 4575"/>
                <a:gd name="T71" fmla="*/ 1540 h 1602"/>
                <a:gd name="T72" fmla="*/ 1535 w 4575"/>
                <a:gd name="T73" fmla="*/ 1570 h 1602"/>
                <a:gd name="T74" fmla="*/ 1712 w 4575"/>
                <a:gd name="T75" fmla="*/ 1590 h 1602"/>
                <a:gd name="T76" fmla="*/ 1886 w 4575"/>
                <a:gd name="T77" fmla="*/ 1601 h 1602"/>
                <a:gd name="T78" fmla="*/ 2060 w 4575"/>
                <a:gd name="T79" fmla="*/ 1602 h 1602"/>
                <a:gd name="T80" fmla="*/ 2231 w 4575"/>
                <a:gd name="T81" fmla="*/ 1594 h 1602"/>
                <a:gd name="T82" fmla="*/ 2399 w 4575"/>
                <a:gd name="T83" fmla="*/ 1575 h 1602"/>
                <a:gd name="T84" fmla="*/ 2566 w 4575"/>
                <a:gd name="T85" fmla="*/ 1548 h 1602"/>
                <a:gd name="T86" fmla="*/ 2730 w 4575"/>
                <a:gd name="T87" fmla="*/ 1510 h 1602"/>
                <a:gd name="T88" fmla="*/ 2892 w 4575"/>
                <a:gd name="T89" fmla="*/ 1464 h 1602"/>
                <a:gd name="T90" fmla="*/ 3050 w 4575"/>
                <a:gd name="T91" fmla="*/ 1407 h 1602"/>
                <a:gd name="T92" fmla="*/ 3205 w 4575"/>
                <a:gd name="T93" fmla="*/ 1342 h 1602"/>
                <a:gd name="T94" fmla="*/ 3357 w 4575"/>
                <a:gd name="T95" fmla="*/ 1267 h 1602"/>
                <a:gd name="T96" fmla="*/ 3505 w 4575"/>
                <a:gd name="T97" fmla="*/ 1183 h 1602"/>
                <a:gd name="T98" fmla="*/ 3650 w 4575"/>
                <a:gd name="T99" fmla="*/ 1089 h 1602"/>
                <a:gd name="T100" fmla="*/ 3793 w 4575"/>
                <a:gd name="T101" fmla="*/ 987 h 1602"/>
                <a:gd name="T102" fmla="*/ 3930 w 4575"/>
                <a:gd name="T103" fmla="*/ 876 h 1602"/>
                <a:gd name="T104" fmla="*/ 4064 w 4575"/>
                <a:gd name="T105" fmla="*/ 755 h 1602"/>
                <a:gd name="T106" fmla="*/ 4194 w 4575"/>
                <a:gd name="T107" fmla="*/ 625 h 1602"/>
                <a:gd name="T108" fmla="*/ 4321 w 4575"/>
                <a:gd name="T109" fmla="*/ 487 h 1602"/>
                <a:gd name="T110" fmla="*/ 4443 w 4575"/>
                <a:gd name="T111" fmla="*/ 341 h 1602"/>
                <a:gd name="T112" fmla="*/ 4562 w 4575"/>
                <a:gd name="T113" fmla="*/ 184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75" h="1602">
                  <a:moveTo>
                    <a:pt x="4344" y="0"/>
                  </a:moveTo>
                  <a:lnTo>
                    <a:pt x="4332" y="17"/>
                  </a:lnTo>
                  <a:lnTo>
                    <a:pt x="4320" y="34"/>
                  </a:lnTo>
                  <a:lnTo>
                    <a:pt x="4308" y="50"/>
                  </a:lnTo>
                  <a:lnTo>
                    <a:pt x="4295" y="67"/>
                  </a:lnTo>
                  <a:lnTo>
                    <a:pt x="4283" y="84"/>
                  </a:lnTo>
                  <a:lnTo>
                    <a:pt x="4270" y="99"/>
                  </a:lnTo>
                  <a:lnTo>
                    <a:pt x="4259" y="116"/>
                  </a:lnTo>
                  <a:lnTo>
                    <a:pt x="4246" y="131"/>
                  </a:lnTo>
                  <a:lnTo>
                    <a:pt x="4234" y="148"/>
                  </a:lnTo>
                  <a:lnTo>
                    <a:pt x="4221" y="164"/>
                  </a:lnTo>
                  <a:lnTo>
                    <a:pt x="4209" y="179"/>
                  </a:lnTo>
                  <a:lnTo>
                    <a:pt x="4196" y="194"/>
                  </a:lnTo>
                  <a:lnTo>
                    <a:pt x="4184" y="209"/>
                  </a:lnTo>
                  <a:lnTo>
                    <a:pt x="4170" y="225"/>
                  </a:lnTo>
                  <a:lnTo>
                    <a:pt x="4158" y="241"/>
                  </a:lnTo>
                  <a:lnTo>
                    <a:pt x="4145" y="255"/>
                  </a:lnTo>
                  <a:lnTo>
                    <a:pt x="4133" y="271"/>
                  </a:lnTo>
                  <a:lnTo>
                    <a:pt x="4119" y="285"/>
                  </a:lnTo>
                  <a:lnTo>
                    <a:pt x="4107" y="300"/>
                  </a:lnTo>
                  <a:lnTo>
                    <a:pt x="4094" y="315"/>
                  </a:lnTo>
                  <a:lnTo>
                    <a:pt x="4081" y="329"/>
                  </a:lnTo>
                  <a:lnTo>
                    <a:pt x="4068" y="344"/>
                  </a:lnTo>
                  <a:lnTo>
                    <a:pt x="4055" y="358"/>
                  </a:lnTo>
                  <a:lnTo>
                    <a:pt x="4042" y="372"/>
                  </a:lnTo>
                  <a:lnTo>
                    <a:pt x="4029" y="386"/>
                  </a:lnTo>
                  <a:lnTo>
                    <a:pt x="4015" y="401"/>
                  </a:lnTo>
                  <a:lnTo>
                    <a:pt x="4003" y="415"/>
                  </a:lnTo>
                  <a:lnTo>
                    <a:pt x="3989" y="428"/>
                  </a:lnTo>
                  <a:lnTo>
                    <a:pt x="3976" y="443"/>
                  </a:lnTo>
                  <a:lnTo>
                    <a:pt x="3963" y="455"/>
                  </a:lnTo>
                  <a:lnTo>
                    <a:pt x="3950" y="470"/>
                  </a:lnTo>
                  <a:lnTo>
                    <a:pt x="3936" y="482"/>
                  </a:lnTo>
                  <a:lnTo>
                    <a:pt x="3923" y="496"/>
                  </a:lnTo>
                  <a:lnTo>
                    <a:pt x="3909" y="509"/>
                  </a:lnTo>
                  <a:lnTo>
                    <a:pt x="3897" y="522"/>
                  </a:lnTo>
                  <a:lnTo>
                    <a:pt x="3882" y="535"/>
                  </a:lnTo>
                  <a:lnTo>
                    <a:pt x="3869" y="548"/>
                  </a:lnTo>
                  <a:lnTo>
                    <a:pt x="3855" y="560"/>
                  </a:lnTo>
                  <a:lnTo>
                    <a:pt x="3842" y="574"/>
                  </a:lnTo>
                  <a:lnTo>
                    <a:pt x="3828" y="586"/>
                  </a:lnTo>
                  <a:lnTo>
                    <a:pt x="3814" y="598"/>
                  </a:lnTo>
                  <a:lnTo>
                    <a:pt x="3801" y="610"/>
                  </a:lnTo>
                  <a:lnTo>
                    <a:pt x="3787" y="623"/>
                  </a:lnTo>
                  <a:lnTo>
                    <a:pt x="3774" y="635"/>
                  </a:lnTo>
                  <a:lnTo>
                    <a:pt x="3759" y="647"/>
                  </a:lnTo>
                  <a:lnTo>
                    <a:pt x="3746" y="659"/>
                  </a:lnTo>
                  <a:lnTo>
                    <a:pt x="3732" y="671"/>
                  </a:lnTo>
                  <a:lnTo>
                    <a:pt x="3718" y="682"/>
                  </a:lnTo>
                  <a:lnTo>
                    <a:pt x="3704" y="693"/>
                  </a:lnTo>
                  <a:lnTo>
                    <a:pt x="3690" y="705"/>
                  </a:lnTo>
                  <a:lnTo>
                    <a:pt x="3675" y="716"/>
                  </a:lnTo>
                  <a:lnTo>
                    <a:pt x="3662" y="728"/>
                  </a:lnTo>
                  <a:lnTo>
                    <a:pt x="3648" y="739"/>
                  </a:lnTo>
                  <a:lnTo>
                    <a:pt x="3633" y="750"/>
                  </a:lnTo>
                  <a:lnTo>
                    <a:pt x="3619" y="761"/>
                  </a:lnTo>
                  <a:lnTo>
                    <a:pt x="3605" y="771"/>
                  </a:lnTo>
                  <a:lnTo>
                    <a:pt x="3591" y="783"/>
                  </a:lnTo>
                  <a:lnTo>
                    <a:pt x="3576" y="793"/>
                  </a:lnTo>
                  <a:lnTo>
                    <a:pt x="3563" y="804"/>
                  </a:lnTo>
                  <a:lnTo>
                    <a:pt x="3548" y="814"/>
                  </a:lnTo>
                  <a:lnTo>
                    <a:pt x="3534" y="825"/>
                  </a:lnTo>
                  <a:lnTo>
                    <a:pt x="3519" y="835"/>
                  </a:lnTo>
                  <a:lnTo>
                    <a:pt x="3504" y="844"/>
                  </a:lnTo>
                  <a:lnTo>
                    <a:pt x="3490" y="855"/>
                  </a:lnTo>
                  <a:lnTo>
                    <a:pt x="3475" y="864"/>
                  </a:lnTo>
                  <a:lnTo>
                    <a:pt x="3461" y="875"/>
                  </a:lnTo>
                  <a:lnTo>
                    <a:pt x="3446" y="884"/>
                  </a:lnTo>
                  <a:lnTo>
                    <a:pt x="3432" y="893"/>
                  </a:lnTo>
                  <a:lnTo>
                    <a:pt x="3417" y="903"/>
                  </a:lnTo>
                  <a:lnTo>
                    <a:pt x="3402" y="912"/>
                  </a:lnTo>
                  <a:lnTo>
                    <a:pt x="3388" y="921"/>
                  </a:lnTo>
                  <a:lnTo>
                    <a:pt x="3373" y="931"/>
                  </a:lnTo>
                  <a:lnTo>
                    <a:pt x="3358" y="939"/>
                  </a:lnTo>
                  <a:lnTo>
                    <a:pt x="3343" y="948"/>
                  </a:lnTo>
                  <a:lnTo>
                    <a:pt x="3329" y="957"/>
                  </a:lnTo>
                  <a:lnTo>
                    <a:pt x="3314" y="966"/>
                  </a:lnTo>
                  <a:lnTo>
                    <a:pt x="3298" y="974"/>
                  </a:lnTo>
                  <a:lnTo>
                    <a:pt x="3284" y="983"/>
                  </a:lnTo>
                  <a:lnTo>
                    <a:pt x="3268" y="991"/>
                  </a:lnTo>
                  <a:lnTo>
                    <a:pt x="3254" y="999"/>
                  </a:lnTo>
                  <a:lnTo>
                    <a:pt x="3238" y="1008"/>
                  </a:lnTo>
                  <a:lnTo>
                    <a:pt x="3223" y="1016"/>
                  </a:lnTo>
                  <a:lnTo>
                    <a:pt x="3209" y="1023"/>
                  </a:lnTo>
                  <a:lnTo>
                    <a:pt x="3193" y="1032"/>
                  </a:lnTo>
                  <a:lnTo>
                    <a:pt x="3178" y="1039"/>
                  </a:lnTo>
                  <a:lnTo>
                    <a:pt x="3163" y="1047"/>
                  </a:lnTo>
                  <a:lnTo>
                    <a:pt x="3147" y="1055"/>
                  </a:lnTo>
                  <a:lnTo>
                    <a:pt x="3132" y="1062"/>
                  </a:lnTo>
                  <a:lnTo>
                    <a:pt x="3117" y="1069"/>
                  </a:lnTo>
                  <a:lnTo>
                    <a:pt x="3102" y="1076"/>
                  </a:lnTo>
                  <a:lnTo>
                    <a:pt x="3086" y="1084"/>
                  </a:lnTo>
                  <a:lnTo>
                    <a:pt x="3072" y="1090"/>
                  </a:lnTo>
                  <a:lnTo>
                    <a:pt x="3056" y="1097"/>
                  </a:lnTo>
                  <a:lnTo>
                    <a:pt x="3040" y="1105"/>
                  </a:lnTo>
                  <a:lnTo>
                    <a:pt x="3025" y="1111"/>
                  </a:lnTo>
                  <a:lnTo>
                    <a:pt x="3009" y="1117"/>
                  </a:lnTo>
                  <a:lnTo>
                    <a:pt x="2993" y="1123"/>
                  </a:lnTo>
                  <a:lnTo>
                    <a:pt x="2978" y="1131"/>
                  </a:lnTo>
                  <a:lnTo>
                    <a:pt x="2962" y="1137"/>
                  </a:lnTo>
                  <a:lnTo>
                    <a:pt x="2947" y="1143"/>
                  </a:lnTo>
                  <a:lnTo>
                    <a:pt x="2931" y="1148"/>
                  </a:lnTo>
                  <a:lnTo>
                    <a:pt x="2915" y="1154"/>
                  </a:lnTo>
                  <a:lnTo>
                    <a:pt x="2899" y="1161"/>
                  </a:lnTo>
                  <a:lnTo>
                    <a:pt x="2883" y="1166"/>
                  </a:lnTo>
                  <a:lnTo>
                    <a:pt x="2868" y="1172"/>
                  </a:lnTo>
                  <a:lnTo>
                    <a:pt x="2852" y="1177"/>
                  </a:lnTo>
                  <a:lnTo>
                    <a:pt x="2836" y="1183"/>
                  </a:lnTo>
                  <a:lnTo>
                    <a:pt x="2820" y="1188"/>
                  </a:lnTo>
                  <a:lnTo>
                    <a:pt x="2804" y="1193"/>
                  </a:lnTo>
                  <a:lnTo>
                    <a:pt x="2788" y="1198"/>
                  </a:lnTo>
                  <a:lnTo>
                    <a:pt x="2772" y="1203"/>
                  </a:lnTo>
                  <a:lnTo>
                    <a:pt x="2756" y="1209"/>
                  </a:lnTo>
                  <a:lnTo>
                    <a:pt x="2740" y="1213"/>
                  </a:lnTo>
                  <a:lnTo>
                    <a:pt x="2724" y="1218"/>
                  </a:lnTo>
                  <a:lnTo>
                    <a:pt x="2708" y="1222"/>
                  </a:lnTo>
                  <a:lnTo>
                    <a:pt x="2692" y="1226"/>
                  </a:lnTo>
                  <a:lnTo>
                    <a:pt x="2675" y="1230"/>
                  </a:lnTo>
                  <a:lnTo>
                    <a:pt x="2659" y="1235"/>
                  </a:lnTo>
                  <a:lnTo>
                    <a:pt x="2643" y="1239"/>
                  </a:lnTo>
                  <a:lnTo>
                    <a:pt x="2626" y="1243"/>
                  </a:lnTo>
                  <a:lnTo>
                    <a:pt x="2610" y="1247"/>
                  </a:lnTo>
                  <a:lnTo>
                    <a:pt x="2594" y="1251"/>
                  </a:lnTo>
                  <a:lnTo>
                    <a:pt x="2577" y="1254"/>
                  </a:lnTo>
                  <a:lnTo>
                    <a:pt x="2561" y="1259"/>
                  </a:lnTo>
                  <a:lnTo>
                    <a:pt x="2545" y="1262"/>
                  </a:lnTo>
                  <a:lnTo>
                    <a:pt x="2528" y="1266"/>
                  </a:lnTo>
                  <a:lnTo>
                    <a:pt x="2512" y="1269"/>
                  </a:lnTo>
                  <a:lnTo>
                    <a:pt x="2495" y="1272"/>
                  </a:lnTo>
                  <a:lnTo>
                    <a:pt x="2478" y="1275"/>
                  </a:lnTo>
                  <a:lnTo>
                    <a:pt x="2462" y="1278"/>
                  </a:lnTo>
                  <a:lnTo>
                    <a:pt x="2445" y="1280"/>
                  </a:lnTo>
                  <a:lnTo>
                    <a:pt x="2428" y="1284"/>
                  </a:lnTo>
                  <a:lnTo>
                    <a:pt x="2412" y="1287"/>
                  </a:lnTo>
                  <a:lnTo>
                    <a:pt x="2395" y="1289"/>
                  </a:lnTo>
                  <a:lnTo>
                    <a:pt x="2379" y="1291"/>
                  </a:lnTo>
                  <a:lnTo>
                    <a:pt x="2362" y="1294"/>
                  </a:lnTo>
                  <a:lnTo>
                    <a:pt x="2345" y="1296"/>
                  </a:lnTo>
                  <a:lnTo>
                    <a:pt x="2328" y="1298"/>
                  </a:lnTo>
                  <a:lnTo>
                    <a:pt x="2311" y="1300"/>
                  </a:lnTo>
                  <a:lnTo>
                    <a:pt x="2294" y="1302"/>
                  </a:lnTo>
                  <a:lnTo>
                    <a:pt x="2278" y="1303"/>
                  </a:lnTo>
                  <a:lnTo>
                    <a:pt x="2260" y="1305"/>
                  </a:lnTo>
                  <a:lnTo>
                    <a:pt x="2243" y="1307"/>
                  </a:lnTo>
                  <a:lnTo>
                    <a:pt x="2227" y="1309"/>
                  </a:lnTo>
                  <a:lnTo>
                    <a:pt x="2209" y="1310"/>
                  </a:lnTo>
                  <a:lnTo>
                    <a:pt x="2192" y="1312"/>
                  </a:lnTo>
                  <a:lnTo>
                    <a:pt x="2175" y="1313"/>
                  </a:lnTo>
                  <a:lnTo>
                    <a:pt x="2158" y="1314"/>
                  </a:lnTo>
                  <a:lnTo>
                    <a:pt x="2140" y="1315"/>
                  </a:lnTo>
                  <a:lnTo>
                    <a:pt x="2124" y="1315"/>
                  </a:lnTo>
                  <a:lnTo>
                    <a:pt x="2106" y="1316"/>
                  </a:lnTo>
                  <a:lnTo>
                    <a:pt x="2088" y="1317"/>
                  </a:lnTo>
                  <a:lnTo>
                    <a:pt x="2072" y="1317"/>
                  </a:lnTo>
                  <a:lnTo>
                    <a:pt x="2054" y="1318"/>
                  </a:lnTo>
                  <a:lnTo>
                    <a:pt x="2037" y="1318"/>
                  </a:lnTo>
                  <a:lnTo>
                    <a:pt x="2020" y="1318"/>
                  </a:lnTo>
                  <a:lnTo>
                    <a:pt x="2002" y="1318"/>
                  </a:lnTo>
                  <a:lnTo>
                    <a:pt x="1984" y="1318"/>
                  </a:lnTo>
                  <a:lnTo>
                    <a:pt x="1966" y="1318"/>
                  </a:lnTo>
                  <a:lnTo>
                    <a:pt x="1949" y="1318"/>
                  </a:lnTo>
                  <a:lnTo>
                    <a:pt x="1931" y="1318"/>
                  </a:lnTo>
                  <a:lnTo>
                    <a:pt x="1914" y="1317"/>
                  </a:lnTo>
                  <a:lnTo>
                    <a:pt x="1897" y="1317"/>
                  </a:lnTo>
                  <a:lnTo>
                    <a:pt x="1879" y="1316"/>
                  </a:lnTo>
                  <a:lnTo>
                    <a:pt x="1861" y="1315"/>
                  </a:lnTo>
                  <a:lnTo>
                    <a:pt x="1844" y="1314"/>
                  </a:lnTo>
                  <a:lnTo>
                    <a:pt x="1826" y="1313"/>
                  </a:lnTo>
                  <a:lnTo>
                    <a:pt x="1807" y="1312"/>
                  </a:lnTo>
                  <a:lnTo>
                    <a:pt x="1791" y="1311"/>
                  </a:lnTo>
                  <a:lnTo>
                    <a:pt x="1772" y="1310"/>
                  </a:lnTo>
                  <a:lnTo>
                    <a:pt x="1754" y="1309"/>
                  </a:lnTo>
                  <a:lnTo>
                    <a:pt x="1736" y="1306"/>
                  </a:lnTo>
                  <a:lnTo>
                    <a:pt x="1719" y="1305"/>
                  </a:lnTo>
                  <a:lnTo>
                    <a:pt x="1701" y="1303"/>
                  </a:lnTo>
                  <a:lnTo>
                    <a:pt x="1682" y="1301"/>
                  </a:lnTo>
                  <a:lnTo>
                    <a:pt x="1665" y="1299"/>
                  </a:lnTo>
                  <a:lnTo>
                    <a:pt x="1647" y="1297"/>
                  </a:lnTo>
                  <a:lnTo>
                    <a:pt x="1628" y="1295"/>
                  </a:lnTo>
                  <a:lnTo>
                    <a:pt x="1611" y="1293"/>
                  </a:lnTo>
                  <a:lnTo>
                    <a:pt x="1592" y="1291"/>
                  </a:lnTo>
                  <a:lnTo>
                    <a:pt x="1574" y="1288"/>
                  </a:lnTo>
                  <a:lnTo>
                    <a:pt x="1556" y="1286"/>
                  </a:lnTo>
                  <a:lnTo>
                    <a:pt x="1538" y="1282"/>
                  </a:lnTo>
                  <a:lnTo>
                    <a:pt x="1520" y="1279"/>
                  </a:lnTo>
                  <a:lnTo>
                    <a:pt x="1501" y="1277"/>
                  </a:lnTo>
                  <a:lnTo>
                    <a:pt x="1483" y="1274"/>
                  </a:lnTo>
                  <a:lnTo>
                    <a:pt x="1465" y="1271"/>
                  </a:lnTo>
                  <a:lnTo>
                    <a:pt x="1446" y="1267"/>
                  </a:lnTo>
                  <a:lnTo>
                    <a:pt x="1428" y="1264"/>
                  </a:lnTo>
                  <a:lnTo>
                    <a:pt x="1410" y="1261"/>
                  </a:lnTo>
                  <a:lnTo>
                    <a:pt x="1391" y="1256"/>
                  </a:lnTo>
                  <a:lnTo>
                    <a:pt x="1372" y="1253"/>
                  </a:lnTo>
                  <a:lnTo>
                    <a:pt x="1355" y="1249"/>
                  </a:lnTo>
                  <a:lnTo>
                    <a:pt x="1336" y="1245"/>
                  </a:lnTo>
                  <a:lnTo>
                    <a:pt x="1317" y="1241"/>
                  </a:lnTo>
                  <a:lnTo>
                    <a:pt x="1298" y="1237"/>
                  </a:lnTo>
                  <a:lnTo>
                    <a:pt x="1280" y="1233"/>
                  </a:lnTo>
                  <a:lnTo>
                    <a:pt x="1261" y="1228"/>
                  </a:lnTo>
                  <a:lnTo>
                    <a:pt x="1242" y="1224"/>
                  </a:lnTo>
                  <a:lnTo>
                    <a:pt x="1223" y="1219"/>
                  </a:lnTo>
                  <a:lnTo>
                    <a:pt x="1206" y="1215"/>
                  </a:lnTo>
                  <a:lnTo>
                    <a:pt x="1187" y="1210"/>
                  </a:lnTo>
                  <a:lnTo>
                    <a:pt x="1167" y="1204"/>
                  </a:lnTo>
                  <a:lnTo>
                    <a:pt x="1149" y="1199"/>
                  </a:lnTo>
                  <a:lnTo>
                    <a:pt x="1130" y="1194"/>
                  </a:lnTo>
                  <a:lnTo>
                    <a:pt x="1111" y="1189"/>
                  </a:lnTo>
                  <a:lnTo>
                    <a:pt x="1092" y="1184"/>
                  </a:lnTo>
                  <a:lnTo>
                    <a:pt x="1074" y="1178"/>
                  </a:lnTo>
                  <a:lnTo>
                    <a:pt x="1054" y="1172"/>
                  </a:lnTo>
                  <a:lnTo>
                    <a:pt x="1035" y="1167"/>
                  </a:lnTo>
                  <a:lnTo>
                    <a:pt x="1016" y="1161"/>
                  </a:lnTo>
                  <a:lnTo>
                    <a:pt x="998" y="1154"/>
                  </a:lnTo>
                  <a:lnTo>
                    <a:pt x="979" y="1149"/>
                  </a:lnTo>
                  <a:lnTo>
                    <a:pt x="959" y="1143"/>
                  </a:lnTo>
                  <a:lnTo>
                    <a:pt x="940" y="1137"/>
                  </a:lnTo>
                  <a:lnTo>
                    <a:pt x="922" y="1129"/>
                  </a:lnTo>
                  <a:lnTo>
                    <a:pt x="902" y="1123"/>
                  </a:lnTo>
                  <a:lnTo>
                    <a:pt x="883" y="1117"/>
                  </a:lnTo>
                  <a:lnTo>
                    <a:pt x="863" y="1110"/>
                  </a:lnTo>
                  <a:lnTo>
                    <a:pt x="845" y="1103"/>
                  </a:lnTo>
                  <a:lnTo>
                    <a:pt x="825" y="1096"/>
                  </a:lnTo>
                  <a:lnTo>
                    <a:pt x="806" y="1089"/>
                  </a:lnTo>
                  <a:lnTo>
                    <a:pt x="787" y="1082"/>
                  </a:lnTo>
                  <a:lnTo>
                    <a:pt x="768" y="1074"/>
                  </a:lnTo>
                  <a:lnTo>
                    <a:pt x="748" y="1067"/>
                  </a:lnTo>
                  <a:lnTo>
                    <a:pt x="729" y="1060"/>
                  </a:lnTo>
                  <a:lnTo>
                    <a:pt x="709" y="1051"/>
                  </a:lnTo>
                  <a:lnTo>
                    <a:pt x="690" y="1044"/>
                  </a:lnTo>
                  <a:lnTo>
                    <a:pt x="671" y="1036"/>
                  </a:lnTo>
                  <a:lnTo>
                    <a:pt x="651" y="1029"/>
                  </a:lnTo>
                  <a:lnTo>
                    <a:pt x="632" y="1020"/>
                  </a:lnTo>
                  <a:lnTo>
                    <a:pt x="612" y="1012"/>
                  </a:lnTo>
                  <a:lnTo>
                    <a:pt x="593" y="1004"/>
                  </a:lnTo>
                  <a:lnTo>
                    <a:pt x="573" y="995"/>
                  </a:lnTo>
                  <a:lnTo>
                    <a:pt x="553" y="986"/>
                  </a:lnTo>
                  <a:lnTo>
                    <a:pt x="535" y="978"/>
                  </a:lnTo>
                  <a:lnTo>
                    <a:pt x="515" y="968"/>
                  </a:lnTo>
                  <a:lnTo>
                    <a:pt x="495" y="960"/>
                  </a:lnTo>
                  <a:lnTo>
                    <a:pt x="475" y="950"/>
                  </a:lnTo>
                  <a:lnTo>
                    <a:pt x="456" y="941"/>
                  </a:lnTo>
                  <a:lnTo>
                    <a:pt x="436" y="932"/>
                  </a:lnTo>
                  <a:lnTo>
                    <a:pt x="416" y="922"/>
                  </a:lnTo>
                  <a:lnTo>
                    <a:pt x="396" y="913"/>
                  </a:lnTo>
                  <a:lnTo>
                    <a:pt x="376" y="904"/>
                  </a:lnTo>
                  <a:lnTo>
                    <a:pt x="357" y="894"/>
                  </a:lnTo>
                  <a:lnTo>
                    <a:pt x="337" y="884"/>
                  </a:lnTo>
                  <a:lnTo>
                    <a:pt x="317" y="873"/>
                  </a:lnTo>
                  <a:lnTo>
                    <a:pt x="297" y="864"/>
                  </a:lnTo>
                  <a:lnTo>
                    <a:pt x="278" y="854"/>
                  </a:lnTo>
                  <a:lnTo>
                    <a:pt x="258" y="843"/>
                  </a:lnTo>
                  <a:lnTo>
                    <a:pt x="237" y="833"/>
                  </a:lnTo>
                  <a:lnTo>
                    <a:pt x="217" y="822"/>
                  </a:lnTo>
                  <a:lnTo>
                    <a:pt x="197" y="812"/>
                  </a:lnTo>
                  <a:lnTo>
                    <a:pt x="178" y="801"/>
                  </a:lnTo>
                  <a:lnTo>
                    <a:pt x="158" y="790"/>
                  </a:lnTo>
                  <a:lnTo>
                    <a:pt x="138" y="779"/>
                  </a:lnTo>
                  <a:lnTo>
                    <a:pt x="0" y="1028"/>
                  </a:lnTo>
                  <a:lnTo>
                    <a:pt x="22" y="1039"/>
                  </a:lnTo>
                  <a:lnTo>
                    <a:pt x="42" y="1050"/>
                  </a:lnTo>
                  <a:lnTo>
                    <a:pt x="63" y="1062"/>
                  </a:lnTo>
                  <a:lnTo>
                    <a:pt x="84" y="1073"/>
                  </a:lnTo>
                  <a:lnTo>
                    <a:pt x="105" y="1085"/>
                  </a:lnTo>
                  <a:lnTo>
                    <a:pt x="126" y="1095"/>
                  </a:lnTo>
                  <a:lnTo>
                    <a:pt x="146" y="1107"/>
                  </a:lnTo>
                  <a:lnTo>
                    <a:pt x="168" y="1117"/>
                  </a:lnTo>
                  <a:lnTo>
                    <a:pt x="189" y="1127"/>
                  </a:lnTo>
                  <a:lnTo>
                    <a:pt x="210" y="1138"/>
                  </a:lnTo>
                  <a:lnTo>
                    <a:pt x="231" y="1148"/>
                  </a:lnTo>
                  <a:lnTo>
                    <a:pt x="252" y="1159"/>
                  </a:lnTo>
                  <a:lnTo>
                    <a:pt x="272" y="1169"/>
                  </a:lnTo>
                  <a:lnTo>
                    <a:pt x="293" y="1179"/>
                  </a:lnTo>
                  <a:lnTo>
                    <a:pt x="314" y="1189"/>
                  </a:lnTo>
                  <a:lnTo>
                    <a:pt x="335" y="1199"/>
                  </a:lnTo>
                  <a:lnTo>
                    <a:pt x="356" y="1209"/>
                  </a:lnTo>
                  <a:lnTo>
                    <a:pt x="376" y="1218"/>
                  </a:lnTo>
                  <a:lnTo>
                    <a:pt x="397" y="1227"/>
                  </a:lnTo>
                  <a:lnTo>
                    <a:pt x="418" y="1237"/>
                  </a:lnTo>
                  <a:lnTo>
                    <a:pt x="439" y="1246"/>
                  </a:lnTo>
                  <a:lnTo>
                    <a:pt x="460" y="1255"/>
                  </a:lnTo>
                  <a:lnTo>
                    <a:pt x="481" y="1265"/>
                  </a:lnTo>
                  <a:lnTo>
                    <a:pt x="501" y="1273"/>
                  </a:lnTo>
                  <a:lnTo>
                    <a:pt x="521" y="1281"/>
                  </a:lnTo>
                  <a:lnTo>
                    <a:pt x="542" y="1291"/>
                  </a:lnTo>
                  <a:lnTo>
                    <a:pt x="563" y="1299"/>
                  </a:lnTo>
                  <a:lnTo>
                    <a:pt x="584" y="1307"/>
                  </a:lnTo>
                  <a:lnTo>
                    <a:pt x="604" y="1316"/>
                  </a:lnTo>
                  <a:lnTo>
                    <a:pt x="625" y="1324"/>
                  </a:lnTo>
                  <a:lnTo>
                    <a:pt x="645" y="1332"/>
                  </a:lnTo>
                  <a:lnTo>
                    <a:pt x="666" y="1340"/>
                  </a:lnTo>
                  <a:lnTo>
                    <a:pt x="687" y="1348"/>
                  </a:lnTo>
                  <a:lnTo>
                    <a:pt x="707" y="1355"/>
                  </a:lnTo>
                  <a:lnTo>
                    <a:pt x="728" y="1363"/>
                  </a:lnTo>
                  <a:lnTo>
                    <a:pt x="748" y="1370"/>
                  </a:lnTo>
                  <a:lnTo>
                    <a:pt x="769" y="1377"/>
                  </a:lnTo>
                  <a:lnTo>
                    <a:pt x="790" y="1384"/>
                  </a:lnTo>
                  <a:lnTo>
                    <a:pt x="809" y="1392"/>
                  </a:lnTo>
                  <a:lnTo>
                    <a:pt x="830" y="1399"/>
                  </a:lnTo>
                  <a:lnTo>
                    <a:pt x="851" y="1406"/>
                  </a:lnTo>
                  <a:lnTo>
                    <a:pt x="871" y="1413"/>
                  </a:lnTo>
                  <a:lnTo>
                    <a:pt x="892" y="1420"/>
                  </a:lnTo>
                  <a:lnTo>
                    <a:pt x="911" y="1426"/>
                  </a:lnTo>
                  <a:lnTo>
                    <a:pt x="932" y="1432"/>
                  </a:lnTo>
                  <a:lnTo>
                    <a:pt x="953" y="1439"/>
                  </a:lnTo>
                  <a:lnTo>
                    <a:pt x="973" y="1445"/>
                  </a:lnTo>
                  <a:lnTo>
                    <a:pt x="994" y="1451"/>
                  </a:lnTo>
                  <a:lnTo>
                    <a:pt x="1013" y="1456"/>
                  </a:lnTo>
                  <a:lnTo>
                    <a:pt x="1034" y="1463"/>
                  </a:lnTo>
                  <a:lnTo>
                    <a:pt x="1054" y="1468"/>
                  </a:lnTo>
                  <a:lnTo>
                    <a:pt x="1075" y="1474"/>
                  </a:lnTo>
                  <a:lnTo>
                    <a:pt x="1094" y="1479"/>
                  </a:lnTo>
                  <a:lnTo>
                    <a:pt x="1114" y="1484"/>
                  </a:lnTo>
                  <a:lnTo>
                    <a:pt x="1134" y="1490"/>
                  </a:lnTo>
                  <a:lnTo>
                    <a:pt x="1155" y="1495"/>
                  </a:lnTo>
                  <a:lnTo>
                    <a:pt x="1176" y="1500"/>
                  </a:lnTo>
                  <a:lnTo>
                    <a:pt x="1195" y="1505"/>
                  </a:lnTo>
                  <a:lnTo>
                    <a:pt x="1215" y="1509"/>
                  </a:lnTo>
                  <a:lnTo>
                    <a:pt x="1235" y="1515"/>
                  </a:lnTo>
                  <a:lnTo>
                    <a:pt x="1256" y="1519"/>
                  </a:lnTo>
                  <a:lnTo>
                    <a:pt x="1276" y="1523"/>
                  </a:lnTo>
                  <a:lnTo>
                    <a:pt x="1295" y="1527"/>
                  </a:lnTo>
                  <a:lnTo>
                    <a:pt x="1316" y="1531"/>
                  </a:lnTo>
                  <a:lnTo>
                    <a:pt x="1336" y="1535"/>
                  </a:lnTo>
                  <a:lnTo>
                    <a:pt x="1356" y="1540"/>
                  </a:lnTo>
                  <a:lnTo>
                    <a:pt x="1375" y="1543"/>
                  </a:lnTo>
                  <a:lnTo>
                    <a:pt x="1395" y="1547"/>
                  </a:lnTo>
                  <a:lnTo>
                    <a:pt x="1415" y="1550"/>
                  </a:lnTo>
                  <a:lnTo>
                    <a:pt x="1435" y="1554"/>
                  </a:lnTo>
                  <a:lnTo>
                    <a:pt x="1456" y="1557"/>
                  </a:lnTo>
                  <a:lnTo>
                    <a:pt x="1475" y="1560"/>
                  </a:lnTo>
                  <a:lnTo>
                    <a:pt x="1495" y="1563"/>
                  </a:lnTo>
                  <a:lnTo>
                    <a:pt x="1515" y="1567"/>
                  </a:lnTo>
                  <a:lnTo>
                    <a:pt x="1535" y="1570"/>
                  </a:lnTo>
                  <a:lnTo>
                    <a:pt x="1554" y="1572"/>
                  </a:lnTo>
                  <a:lnTo>
                    <a:pt x="1574" y="1575"/>
                  </a:lnTo>
                  <a:lnTo>
                    <a:pt x="1594" y="1577"/>
                  </a:lnTo>
                  <a:lnTo>
                    <a:pt x="1614" y="1580"/>
                  </a:lnTo>
                  <a:lnTo>
                    <a:pt x="1632" y="1582"/>
                  </a:lnTo>
                  <a:lnTo>
                    <a:pt x="1653" y="1584"/>
                  </a:lnTo>
                  <a:lnTo>
                    <a:pt x="1672" y="1586"/>
                  </a:lnTo>
                  <a:lnTo>
                    <a:pt x="1692" y="1588"/>
                  </a:lnTo>
                  <a:lnTo>
                    <a:pt x="1712" y="1590"/>
                  </a:lnTo>
                  <a:lnTo>
                    <a:pt x="1731" y="1592"/>
                  </a:lnTo>
                  <a:lnTo>
                    <a:pt x="1751" y="1593"/>
                  </a:lnTo>
                  <a:lnTo>
                    <a:pt x="1770" y="1595"/>
                  </a:lnTo>
                  <a:lnTo>
                    <a:pt x="1790" y="1596"/>
                  </a:lnTo>
                  <a:lnTo>
                    <a:pt x="1809" y="1597"/>
                  </a:lnTo>
                  <a:lnTo>
                    <a:pt x="1828" y="1598"/>
                  </a:lnTo>
                  <a:lnTo>
                    <a:pt x="1848" y="1599"/>
                  </a:lnTo>
                  <a:lnTo>
                    <a:pt x="1868" y="1600"/>
                  </a:lnTo>
                  <a:lnTo>
                    <a:pt x="1886" y="1601"/>
                  </a:lnTo>
                  <a:lnTo>
                    <a:pt x="1906" y="1601"/>
                  </a:lnTo>
                  <a:lnTo>
                    <a:pt x="1926" y="1602"/>
                  </a:lnTo>
                  <a:lnTo>
                    <a:pt x="1945" y="1602"/>
                  </a:lnTo>
                  <a:lnTo>
                    <a:pt x="1964" y="1602"/>
                  </a:lnTo>
                  <a:lnTo>
                    <a:pt x="1983" y="1602"/>
                  </a:lnTo>
                  <a:lnTo>
                    <a:pt x="2003" y="1602"/>
                  </a:lnTo>
                  <a:lnTo>
                    <a:pt x="2022" y="1602"/>
                  </a:lnTo>
                  <a:lnTo>
                    <a:pt x="2040" y="1602"/>
                  </a:lnTo>
                  <a:lnTo>
                    <a:pt x="2060" y="1602"/>
                  </a:lnTo>
                  <a:lnTo>
                    <a:pt x="2079" y="1601"/>
                  </a:lnTo>
                  <a:lnTo>
                    <a:pt x="2099" y="1601"/>
                  </a:lnTo>
                  <a:lnTo>
                    <a:pt x="2117" y="1600"/>
                  </a:lnTo>
                  <a:lnTo>
                    <a:pt x="2136" y="1599"/>
                  </a:lnTo>
                  <a:lnTo>
                    <a:pt x="2155" y="1598"/>
                  </a:lnTo>
                  <a:lnTo>
                    <a:pt x="2175" y="1597"/>
                  </a:lnTo>
                  <a:lnTo>
                    <a:pt x="2193" y="1596"/>
                  </a:lnTo>
                  <a:lnTo>
                    <a:pt x="2212" y="1595"/>
                  </a:lnTo>
                  <a:lnTo>
                    <a:pt x="2231" y="1594"/>
                  </a:lnTo>
                  <a:lnTo>
                    <a:pt x="2249" y="1592"/>
                  </a:lnTo>
                  <a:lnTo>
                    <a:pt x="2268" y="1591"/>
                  </a:lnTo>
                  <a:lnTo>
                    <a:pt x="2288" y="1588"/>
                  </a:lnTo>
                  <a:lnTo>
                    <a:pt x="2307" y="1586"/>
                  </a:lnTo>
                  <a:lnTo>
                    <a:pt x="2325" y="1584"/>
                  </a:lnTo>
                  <a:lnTo>
                    <a:pt x="2344" y="1582"/>
                  </a:lnTo>
                  <a:lnTo>
                    <a:pt x="2363" y="1580"/>
                  </a:lnTo>
                  <a:lnTo>
                    <a:pt x="2381" y="1578"/>
                  </a:lnTo>
                  <a:lnTo>
                    <a:pt x="2399" y="1575"/>
                  </a:lnTo>
                  <a:lnTo>
                    <a:pt x="2419" y="1573"/>
                  </a:lnTo>
                  <a:lnTo>
                    <a:pt x="2437" y="1570"/>
                  </a:lnTo>
                  <a:lnTo>
                    <a:pt x="2456" y="1567"/>
                  </a:lnTo>
                  <a:lnTo>
                    <a:pt x="2474" y="1565"/>
                  </a:lnTo>
                  <a:lnTo>
                    <a:pt x="2493" y="1561"/>
                  </a:lnTo>
                  <a:lnTo>
                    <a:pt x="2511" y="1558"/>
                  </a:lnTo>
                  <a:lnTo>
                    <a:pt x="2529" y="1554"/>
                  </a:lnTo>
                  <a:lnTo>
                    <a:pt x="2548" y="1551"/>
                  </a:lnTo>
                  <a:lnTo>
                    <a:pt x="2566" y="1548"/>
                  </a:lnTo>
                  <a:lnTo>
                    <a:pt x="2585" y="1544"/>
                  </a:lnTo>
                  <a:lnTo>
                    <a:pt x="2603" y="1541"/>
                  </a:lnTo>
                  <a:lnTo>
                    <a:pt x="2621" y="1536"/>
                  </a:lnTo>
                  <a:lnTo>
                    <a:pt x="2640" y="1532"/>
                  </a:lnTo>
                  <a:lnTo>
                    <a:pt x="2657" y="1528"/>
                  </a:lnTo>
                  <a:lnTo>
                    <a:pt x="2676" y="1524"/>
                  </a:lnTo>
                  <a:lnTo>
                    <a:pt x="2694" y="1520"/>
                  </a:lnTo>
                  <a:lnTo>
                    <a:pt x="2713" y="1515"/>
                  </a:lnTo>
                  <a:lnTo>
                    <a:pt x="2730" y="1510"/>
                  </a:lnTo>
                  <a:lnTo>
                    <a:pt x="2748" y="1505"/>
                  </a:lnTo>
                  <a:lnTo>
                    <a:pt x="2766" y="1501"/>
                  </a:lnTo>
                  <a:lnTo>
                    <a:pt x="2784" y="1496"/>
                  </a:lnTo>
                  <a:lnTo>
                    <a:pt x="2802" y="1491"/>
                  </a:lnTo>
                  <a:lnTo>
                    <a:pt x="2820" y="1485"/>
                  </a:lnTo>
                  <a:lnTo>
                    <a:pt x="2838" y="1480"/>
                  </a:lnTo>
                  <a:lnTo>
                    <a:pt x="2856" y="1475"/>
                  </a:lnTo>
                  <a:lnTo>
                    <a:pt x="2874" y="1470"/>
                  </a:lnTo>
                  <a:lnTo>
                    <a:pt x="2892" y="1464"/>
                  </a:lnTo>
                  <a:lnTo>
                    <a:pt x="2909" y="1458"/>
                  </a:lnTo>
                  <a:lnTo>
                    <a:pt x="2927" y="1452"/>
                  </a:lnTo>
                  <a:lnTo>
                    <a:pt x="2945" y="1446"/>
                  </a:lnTo>
                  <a:lnTo>
                    <a:pt x="2962" y="1440"/>
                  </a:lnTo>
                  <a:lnTo>
                    <a:pt x="2980" y="1433"/>
                  </a:lnTo>
                  <a:lnTo>
                    <a:pt x="2998" y="1427"/>
                  </a:lnTo>
                  <a:lnTo>
                    <a:pt x="3014" y="1421"/>
                  </a:lnTo>
                  <a:lnTo>
                    <a:pt x="3032" y="1415"/>
                  </a:lnTo>
                  <a:lnTo>
                    <a:pt x="3050" y="1407"/>
                  </a:lnTo>
                  <a:lnTo>
                    <a:pt x="3066" y="1401"/>
                  </a:lnTo>
                  <a:lnTo>
                    <a:pt x="3084" y="1394"/>
                  </a:lnTo>
                  <a:lnTo>
                    <a:pt x="3102" y="1387"/>
                  </a:lnTo>
                  <a:lnTo>
                    <a:pt x="3118" y="1379"/>
                  </a:lnTo>
                  <a:lnTo>
                    <a:pt x="3136" y="1372"/>
                  </a:lnTo>
                  <a:lnTo>
                    <a:pt x="3154" y="1365"/>
                  </a:lnTo>
                  <a:lnTo>
                    <a:pt x="3170" y="1357"/>
                  </a:lnTo>
                  <a:lnTo>
                    <a:pt x="3187" y="1350"/>
                  </a:lnTo>
                  <a:lnTo>
                    <a:pt x="3205" y="1342"/>
                  </a:lnTo>
                  <a:lnTo>
                    <a:pt x="3221" y="1335"/>
                  </a:lnTo>
                  <a:lnTo>
                    <a:pt x="3239" y="1326"/>
                  </a:lnTo>
                  <a:lnTo>
                    <a:pt x="3256" y="1318"/>
                  </a:lnTo>
                  <a:lnTo>
                    <a:pt x="3272" y="1310"/>
                  </a:lnTo>
                  <a:lnTo>
                    <a:pt x="3290" y="1301"/>
                  </a:lnTo>
                  <a:lnTo>
                    <a:pt x="3307" y="1293"/>
                  </a:lnTo>
                  <a:lnTo>
                    <a:pt x="3323" y="1285"/>
                  </a:lnTo>
                  <a:lnTo>
                    <a:pt x="3340" y="1276"/>
                  </a:lnTo>
                  <a:lnTo>
                    <a:pt x="3357" y="1267"/>
                  </a:lnTo>
                  <a:lnTo>
                    <a:pt x="3373" y="1258"/>
                  </a:lnTo>
                  <a:lnTo>
                    <a:pt x="3390" y="1249"/>
                  </a:lnTo>
                  <a:lnTo>
                    <a:pt x="3407" y="1240"/>
                  </a:lnTo>
                  <a:lnTo>
                    <a:pt x="3423" y="1230"/>
                  </a:lnTo>
                  <a:lnTo>
                    <a:pt x="3440" y="1221"/>
                  </a:lnTo>
                  <a:lnTo>
                    <a:pt x="3457" y="1212"/>
                  </a:lnTo>
                  <a:lnTo>
                    <a:pt x="3472" y="1202"/>
                  </a:lnTo>
                  <a:lnTo>
                    <a:pt x="3489" y="1193"/>
                  </a:lnTo>
                  <a:lnTo>
                    <a:pt x="3505" y="1183"/>
                  </a:lnTo>
                  <a:lnTo>
                    <a:pt x="3521" y="1173"/>
                  </a:lnTo>
                  <a:lnTo>
                    <a:pt x="3538" y="1163"/>
                  </a:lnTo>
                  <a:lnTo>
                    <a:pt x="3554" y="1152"/>
                  </a:lnTo>
                  <a:lnTo>
                    <a:pt x="3570" y="1142"/>
                  </a:lnTo>
                  <a:lnTo>
                    <a:pt x="3587" y="1132"/>
                  </a:lnTo>
                  <a:lnTo>
                    <a:pt x="3602" y="1121"/>
                  </a:lnTo>
                  <a:lnTo>
                    <a:pt x="3619" y="1111"/>
                  </a:lnTo>
                  <a:lnTo>
                    <a:pt x="3634" y="1100"/>
                  </a:lnTo>
                  <a:lnTo>
                    <a:pt x="3650" y="1089"/>
                  </a:lnTo>
                  <a:lnTo>
                    <a:pt x="3667" y="1079"/>
                  </a:lnTo>
                  <a:lnTo>
                    <a:pt x="3682" y="1067"/>
                  </a:lnTo>
                  <a:lnTo>
                    <a:pt x="3698" y="1056"/>
                  </a:lnTo>
                  <a:lnTo>
                    <a:pt x="3714" y="1045"/>
                  </a:lnTo>
                  <a:lnTo>
                    <a:pt x="3729" y="1034"/>
                  </a:lnTo>
                  <a:lnTo>
                    <a:pt x="3746" y="1021"/>
                  </a:lnTo>
                  <a:lnTo>
                    <a:pt x="3760" y="1010"/>
                  </a:lnTo>
                  <a:lnTo>
                    <a:pt x="3776" y="998"/>
                  </a:lnTo>
                  <a:lnTo>
                    <a:pt x="3793" y="987"/>
                  </a:lnTo>
                  <a:lnTo>
                    <a:pt x="3807" y="974"/>
                  </a:lnTo>
                  <a:lnTo>
                    <a:pt x="3823" y="963"/>
                  </a:lnTo>
                  <a:lnTo>
                    <a:pt x="3838" y="950"/>
                  </a:lnTo>
                  <a:lnTo>
                    <a:pt x="3854" y="938"/>
                  </a:lnTo>
                  <a:lnTo>
                    <a:pt x="3869" y="926"/>
                  </a:lnTo>
                  <a:lnTo>
                    <a:pt x="3884" y="913"/>
                  </a:lnTo>
                  <a:lnTo>
                    <a:pt x="3900" y="901"/>
                  </a:lnTo>
                  <a:lnTo>
                    <a:pt x="3914" y="888"/>
                  </a:lnTo>
                  <a:lnTo>
                    <a:pt x="3930" y="876"/>
                  </a:lnTo>
                  <a:lnTo>
                    <a:pt x="3946" y="862"/>
                  </a:lnTo>
                  <a:lnTo>
                    <a:pt x="3960" y="850"/>
                  </a:lnTo>
                  <a:lnTo>
                    <a:pt x="3976" y="836"/>
                  </a:lnTo>
                  <a:lnTo>
                    <a:pt x="3990" y="822"/>
                  </a:lnTo>
                  <a:lnTo>
                    <a:pt x="4005" y="809"/>
                  </a:lnTo>
                  <a:lnTo>
                    <a:pt x="4019" y="795"/>
                  </a:lnTo>
                  <a:lnTo>
                    <a:pt x="4035" y="782"/>
                  </a:lnTo>
                  <a:lnTo>
                    <a:pt x="4050" y="768"/>
                  </a:lnTo>
                  <a:lnTo>
                    <a:pt x="4064" y="755"/>
                  </a:lnTo>
                  <a:lnTo>
                    <a:pt x="4079" y="740"/>
                  </a:lnTo>
                  <a:lnTo>
                    <a:pt x="4093" y="727"/>
                  </a:lnTo>
                  <a:lnTo>
                    <a:pt x="4108" y="712"/>
                  </a:lnTo>
                  <a:lnTo>
                    <a:pt x="4123" y="699"/>
                  </a:lnTo>
                  <a:lnTo>
                    <a:pt x="4137" y="684"/>
                  </a:lnTo>
                  <a:lnTo>
                    <a:pt x="4152" y="669"/>
                  </a:lnTo>
                  <a:lnTo>
                    <a:pt x="4166" y="655"/>
                  </a:lnTo>
                  <a:lnTo>
                    <a:pt x="4181" y="640"/>
                  </a:lnTo>
                  <a:lnTo>
                    <a:pt x="4194" y="625"/>
                  </a:lnTo>
                  <a:lnTo>
                    <a:pt x="4209" y="610"/>
                  </a:lnTo>
                  <a:lnTo>
                    <a:pt x="4223" y="596"/>
                  </a:lnTo>
                  <a:lnTo>
                    <a:pt x="4237" y="580"/>
                  </a:lnTo>
                  <a:lnTo>
                    <a:pt x="4252" y="565"/>
                  </a:lnTo>
                  <a:lnTo>
                    <a:pt x="4265" y="550"/>
                  </a:lnTo>
                  <a:lnTo>
                    <a:pt x="4280" y="534"/>
                  </a:lnTo>
                  <a:lnTo>
                    <a:pt x="4293" y="519"/>
                  </a:lnTo>
                  <a:lnTo>
                    <a:pt x="4307" y="503"/>
                  </a:lnTo>
                  <a:lnTo>
                    <a:pt x="4321" y="487"/>
                  </a:lnTo>
                  <a:lnTo>
                    <a:pt x="4335" y="472"/>
                  </a:lnTo>
                  <a:lnTo>
                    <a:pt x="4348" y="455"/>
                  </a:lnTo>
                  <a:lnTo>
                    <a:pt x="4362" y="439"/>
                  </a:lnTo>
                  <a:lnTo>
                    <a:pt x="4376" y="423"/>
                  </a:lnTo>
                  <a:lnTo>
                    <a:pt x="4390" y="406"/>
                  </a:lnTo>
                  <a:lnTo>
                    <a:pt x="4402" y="391"/>
                  </a:lnTo>
                  <a:lnTo>
                    <a:pt x="4417" y="374"/>
                  </a:lnTo>
                  <a:lnTo>
                    <a:pt x="4431" y="357"/>
                  </a:lnTo>
                  <a:lnTo>
                    <a:pt x="4443" y="341"/>
                  </a:lnTo>
                  <a:lnTo>
                    <a:pt x="4457" y="323"/>
                  </a:lnTo>
                  <a:lnTo>
                    <a:pt x="4470" y="306"/>
                  </a:lnTo>
                  <a:lnTo>
                    <a:pt x="4484" y="290"/>
                  </a:lnTo>
                  <a:lnTo>
                    <a:pt x="4496" y="272"/>
                  </a:lnTo>
                  <a:lnTo>
                    <a:pt x="4510" y="255"/>
                  </a:lnTo>
                  <a:lnTo>
                    <a:pt x="4523" y="238"/>
                  </a:lnTo>
                  <a:lnTo>
                    <a:pt x="4536" y="220"/>
                  </a:lnTo>
                  <a:lnTo>
                    <a:pt x="4549" y="202"/>
                  </a:lnTo>
                  <a:lnTo>
                    <a:pt x="4562" y="184"/>
                  </a:lnTo>
                  <a:lnTo>
                    <a:pt x="4575" y="167"/>
                  </a:lnTo>
                  <a:lnTo>
                    <a:pt x="4344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1910" y="2921"/>
              <a:ext cx="72" cy="79"/>
            </a:xfrm>
            <a:custGeom>
              <a:avLst/>
              <a:gdLst>
                <a:gd name="T0" fmla="*/ 0 w 1650"/>
                <a:gd name="T1" fmla="*/ 785 h 1814"/>
                <a:gd name="T2" fmla="*/ 1650 w 1650"/>
                <a:gd name="T3" fmla="*/ 0 h 1814"/>
                <a:gd name="T4" fmla="*/ 1428 w 1650"/>
                <a:gd name="T5" fmla="*/ 1814 h 1814"/>
                <a:gd name="T6" fmla="*/ 0 w 1650"/>
                <a:gd name="T7" fmla="*/ 785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0" h="1814">
                  <a:moveTo>
                    <a:pt x="0" y="785"/>
                  </a:moveTo>
                  <a:lnTo>
                    <a:pt x="1650" y="0"/>
                  </a:lnTo>
                  <a:lnTo>
                    <a:pt x="1428" y="1814"/>
                  </a:lnTo>
                  <a:lnTo>
                    <a:pt x="0" y="785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5376" name="Group 37"/>
          <p:cNvGrpSpPr>
            <a:grpSpLocks/>
          </p:cNvGrpSpPr>
          <p:nvPr/>
        </p:nvGrpSpPr>
        <p:grpSpPr bwMode="auto">
          <a:xfrm>
            <a:off x="3716338" y="21782"/>
            <a:ext cx="8243887" cy="762000"/>
            <a:chOff x="2192337" y="913903"/>
            <a:chExt cx="8243887" cy="762000"/>
          </a:xfrm>
        </p:grpSpPr>
        <p:grpSp>
          <p:nvGrpSpPr>
            <p:cNvPr id="15377" name="Group 2"/>
            <p:cNvGrpSpPr>
              <a:grpSpLocks/>
            </p:cNvGrpSpPr>
            <p:nvPr/>
          </p:nvGrpSpPr>
          <p:grpSpPr bwMode="auto">
            <a:xfrm>
              <a:off x="4666533" y="1085908"/>
              <a:ext cx="381000" cy="471488"/>
              <a:chOff x="1905000" y="3533775"/>
              <a:chExt cx="1208088" cy="1497013"/>
            </a:xfrm>
          </p:grpSpPr>
          <p:pic>
            <p:nvPicPr>
              <p:cNvPr id="15379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4550" y="3929063"/>
                <a:ext cx="714375" cy="26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0" name="Picture 1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3629025"/>
                <a:ext cx="227013" cy="509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1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663" y="3556000"/>
                <a:ext cx="984250" cy="18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2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2538" y="3533775"/>
                <a:ext cx="590550" cy="34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3" name="Picture 17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3843338"/>
                <a:ext cx="390525" cy="1179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4" name="Picture 18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13" y="4876800"/>
                <a:ext cx="441325" cy="15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5" name="Picture 1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4813" y="4484688"/>
                <a:ext cx="158750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6" name="Picture 20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400" y="4471988"/>
                <a:ext cx="282575" cy="80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7" name="Picture 21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0325" y="4535488"/>
                <a:ext cx="174625" cy="227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Rectangle 2"/>
            <p:cNvSpPr>
              <a:spLocks noChangeArrowheads="1"/>
            </p:cNvSpPr>
            <p:nvPr/>
          </p:nvSpPr>
          <p:spPr bwMode="auto">
            <a:xfrm>
              <a:off x="2192337" y="913903"/>
              <a:ext cx="824388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Ôn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chữ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    (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tiếp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theo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6805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723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3455989" y="2743200"/>
            <a:ext cx="23066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12"/>
          <p:cNvGrpSpPr>
            <a:grpSpLocks/>
          </p:cNvGrpSpPr>
          <p:nvPr/>
        </p:nvGrpSpPr>
        <p:grpSpPr bwMode="auto">
          <a:xfrm>
            <a:off x="4589464" y="3621088"/>
            <a:ext cx="896937" cy="1409700"/>
            <a:chOff x="3124200" y="3556000"/>
            <a:chExt cx="938213" cy="147478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24200" y="3556000"/>
              <a:ext cx="938213" cy="1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838239" y="4725201"/>
              <a:ext cx="224174" cy="305587"/>
            </a:xfrm>
            <a:custGeom>
              <a:avLst/>
              <a:gdLst>
                <a:gd name="T0" fmla="*/ 95 w 2546"/>
                <a:gd name="T1" fmla="*/ 3458 h 3472"/>
                <a:gd name="T2" fmla="*/ 237 w 2546"/>
                <a:gd name="T3" fmla="*/ 3427 h 3472"/>
                <a:gd name="T4" fmla="*/ 378 w 2546"/>
                <a:gd name="T5" fmla="*/ 3379 h 3472"/>
                <a:gd name="T6" fmla="*/ 517 w 2546"/>
                <a:gd name="T7" fmla="*/ 3316 h 3472"/>
                <a:gd name="T8" fmla="*/ 655 w 2546"/>
                <a:gd name="T9" fmla="*/ 3238 h 3472"/>
                <a:gd name="T10" fmla="*/ 791 w 2546"/>
                <a:gd name="T11" fmla="*/ 3145 h 3472"/>
                <a:gd name="T12" fmla="*/ 925 w 2546"/>
                <a:gd name="T13" fmla="*/ 3036 h 3472"/>
                <a:gd name="T14" fmla="*/ 1058 w 2546"/>
                <a:gd name="T15" fmla="*/ 2912 h 3472"/>
                <a:gd name="T16" fmla="*/ 1190 w 2546"/>
                <a:gd name="T17" fmla="*/ 2773 h 3472"/>
                <a:gd name="T18" fmla="*/ 1320 w 2546"/>
                <a:gd name="T19" fmla="*/ 2618 h 3472"/>
                <a:gd name="T20" fmla="*/ 1449 w 2546"/>
                <a:gd name="T21" fmla="*/ 2448 h 3472"/>
                <a:gd name="T22" fmla="*/ 1538 w 2546"/>
                <a:gd name="T23" fmla="*/ 2323 h 3472"/>
                <a:gd name="T24" fmla="*/ 1624 w 2546"/>
                <a:gd name="T25" fmla="*/ 2191 h 3472"/>
                <a:gd name="T26" fmla="*/ 1739 w 2546"/>
                <a:gd name="T27" fmla="*/ 2004 h 3472"/>
                <a:gd name="T28" fmla="*/ 1909 w 2546"/>
                <a:gd name="T29" fmla="*/ 1698 h 3472"/>
                <a:gd name="T30" fmla="*/ 2075 w 2546"/>
                <a:gd name="T31" fmla="*/ 1362 h 3472"/>
                <a:gd name="T32" fmla="*/ 2237 w 2546"/>
                <a:gd name="T33" fmla="*/ 996 h 3472"/>
                <a:gd name="T34" fmla="*/ 2369 w 2546"/>
                <a:gd name="T35" fmla="*/ 668 h 3472"/>
                <a:gd name="T36" fmla="*/ 2446 w 2546"/>
                <a:gd name="T37" fmla="*/ 461 h 3472"/>
                <a:gd name="T38" fmla="*/ 2521 w 2546"/>
                <a:gd name="T39" fmla="*/ 249 h 3472"/>
                <a:gd name="T40" fmla="*/ 2525 w 2546"/>
                <a:gd name="T41" fmla="*/ 148 h 3472"/>
                <a:gd name="T42" fmla="*/ 2491 w 2546"/>
                <a:gd name="T43" fmla="*/ 111 h 3472"/>
                <a:gd name="T44" fmla="*/ 2455 w 2546"/>
                <a:gd name="T45" fmla="*/ 78 h 3472"/>
                <a:gd name="T46" fmla="*/ 2416 w 2546"/>
                <a:gd name="T47" fmla="*/ 51 h 3472"/>
                <a:gd name="T48" fmla="*/ 2376 w 2546"/>
                <a:gd name="T49" fmla="*/ 30 h 3472"/>
                <a:gd name="T50" fmla="*/ 2333 w 2546"/>
                <a:gd name="T51" fmla="*/ 14 h 3472"/>
                <a:gd name="T52" fmla="*/ 2288 w 2546"/>
                <a:gd name="T53" fmla="*/ 4 h 3472"/>
                <a:gd name="T54" fmla="*/ 2240 w 2546"/>
                <a:gd name="T55" fmla="*/ 0 h 3472"/>
                <a:gd name="T56" fmla="*/ 2191 w 2546"/>
                <a:gd name="T57" fmla="*/ 1 h 3472"/>
                <a:gd name="T58" fmla="*/ 2138 w 2546"/>
                <a:gd name="T59" fmla="*/ 8 h 3472"/>
                <a:gd name="T60" fmla="*/ 2083 w 2546"/>
                <a:gd name="T61" fmla="*/ 21 h 3472"/>
                <a:gd name="T62" fmla="*/ 2010 w 2546"/>
                <a:gd name="T63" fmla="*/ 230 h 3472"/>
                <a:gd name="T64" fmla="*/ 1936 w 2546"/>
                <a:gd name="T65" fmla="*/ 433 h 3472"/>
                <a:gd name="T66" fmla="*/ 1839 w 2546"/>
                <a:gd name="T67" fmla="*/ 686 h 3472"/>
                <a:gd name="T68" fmla="*/ 1690 w 2546"/>
                <a:gd name="T69" fmla="*/ 1038 h 3472"/>
                <a:gd name="T70" fmla="*/ 1538 w 2546"/>
                <a:gd name="T71" fmla="*/ 1361 h 3472"/>
                <a:gd name="T72" fmla="*/ 1383 w 2546"/>
                <a:gd name="T73" fmla="*/ 1656 h 3472"/>
                <a:gd name="T74" fmla="*/ 1223 w 2546"/>
                <a:gd name="T75" fmla="*/ 1924 h 3472"/>
                <a:gd name="T76" fmla="*/ 1061 w 2546"/>
                <a:gd name="T77" fmla="*/ 2162 h 3472"/>
                <a:gd name="T78" fmla="*/ 962 w 2546"/>
                <a:gd name="T79" fmla="*/ 2295 h 3472"/>
                <a:gd name="T80" fmla="*/ 862 w 2546"/>
                <a:gd name="T81" fmla="*/ 2415 h 3472"/>
                <a:gd name="T82" fmla="*/ 762 w 2546"/>
                <a:gd name="T83" fmla="*/ 2525 h 3472"/>
                <a:gd name="T84" fmla="*/ 663 w 2546"/>
                <a:gd name="T85" fmla="*/ 2623 h 3472"/>
                <a:gd name="T86" fmla="*/ 563 w 2546"/>
                <a:gd name="T87" fmla="*/ 2710 h 3472"/>
                <a:gd name="T88" fmla="*/ 464 w 2546"/>
                <a:gd name="T89" fmla="*/ 2785 h 3472"/>
                <a:gd name="T90" fmla="*/ 364 w 2546"/>
                <a:gd name="T91" fmla="*/ 2849 h 3472"/>
                <a:gd name="T92" fmla="*/ 264 w 2546"/>
                <a:gd name="T93" fmla="*/ 2901 h 3472"/>
                <a:gd name="T94" fmla="*/ 165 w 2546"/>
                <a:gd name="T95" fmla="*/ 2943 h 3472"/>
                <a:gd name="T96" fmla="*/ 65 w 2546"/>
                <a:gd name="T97" fmla="*/ 2972 h 3472"/>
                <a:gd name="T98" fmla="*/ 0 w 2546"/>
                <a:gd name="T99" fmla="*/ 3472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46" h="3472">
                  <a:moveTo>
                    <a:pt x="0" y="3472"/>
                  </a:moveTo>
                  <a:lnTo>
                    <a:pt x="48" y="3465"/>
                  </a:lnTo>
                  <a:lnTo>
                    <a:pt x="95" y="3458"/>
                  </a:lnTo>
                  <a:lnTo>
                    <a:pt x="143" y="3450"/>
                  </a:lnTo>
                  <a:lnTo>
                    <a:pt x="190" y="3439"/>
                  </a:lnTo>
                  <a:lnTo>
                    <a:pt x="237" y="3427"/>
                  </a:lnTo>
                  <a:lnTo>
                    <a:pt x="284" y="3412"/>
                  </a:lnTo>
                  <a:lnTo>
                    <a:pt x="331" y="3396"/>
                  </a:lnTo>
                  <a:lnTo>
                    <a:pt x="378" y="3379"/>
                  </a:lnTo>
                  <a:lnTo>
                    <a:pt x="424" y="3360"/>
                  </a:lnTo>
                  <a:lnTo>
                    <a:pt x="471" y="3339"/>
                  </a:lnTo>
                  <a:lnTo>
                    <a:pt x="517" y="3316"/>
                  </a:lnTo>
                  <a:lnTo>
                    <a:pt x="563" y="3292"/>
                  </a:lnTo>
                  <a:lnTo>
                    <a:pt x="609" y="3266"/>
                  </a:lnTo>
                  <a:lnTo>
                    <a:pt x="655" y="3238"/>
                  </a:lnTo>
                  <a:lnTo>
                    <a:pt x="700" y="3208"/>
                  </a:lnTo>
                  <a:lnTo>
                    <a:pt x="746" y="3177"/>
                  </a:lnTo>
                  <a:lnTo>
                    <a:pt x="791" y="3145"/>
                  </a:lnTo>
                  <a:lnTo>
                    <a:pt x="836" y="3110"/>
                  </a:lnTo>
                  <a:lnTo>
                    <a:pt x="880" y="3074"/>
                  </a:lnTo>
                  <a:lnTo>
                    <a:pt x="925" y="3036"/>
                  </a:lnTo>
                  <a:lnTo>
                    <a:pt x="969" y="2996"/>
                  </a:lnTo>
                  <a:lnTo>
                    <a:pt x="1014" y="2954"/>
                  </a:lnTo>
                  <a:lnTo>
                    <a:pt x="1058" y="2912"/>
                  </a:lnTo>
                  <a:lnTo>
                    <a:pt x="1102" y="2867"/>
                  </a:lnTo>
                  <a:lnTo>
                    <a:pt x="1146" y="2821"/>
                  </a:lnTo>
                  <a:lnTo>
                    <a:pt x="1190" y="2773"/>
                  </a:lnTo>
                  <a:lnTo>
                    <a:pt x="1234" y="2722"/>
                  </a:lnTo>
                  <a:lnTo>
                    <a:pt x="1278" y="2671"/>
                  </a:lnTo>
                  <a:lnTo>
                    <a:pt x="1320" y="2618"/>
                  </a:lnTo>
                  <a:lnTo>
                    <a:pt x="1363" y="2562"/>
                  </a:lnTo>
                  <a:lnTo>
                    <a:pt x="1406" y="2506"/>
                  </a:lnTo>
                  <a:lnTo>
                    <a:pt x="1449" y="2448"/>
                  </a:lnTo>
                  <a:lnTo>
                    <a:pt x="1479" y="2407"/>
                  </a:lnTo>
                  <a:lnTo>
                    <a:pt x="1508" y="2366"/>
                  </a:lnTo>
                  <a:lnTo>
                    <a:pt x="1538" y="2323"/>
                  </a:lnTo>
                  <a:lnTo>
                    <a:pt x="1567" y="2280"/>
                  </a:lnTo>
                  <a:lnTo>
                    <a:pt x="1596" y="2236"/>
                  </a:lnTo>
                  <a:lnTo>
                    <a:pt x="1624" y="2191"/>
                  </a:lnTo>
                  <a:lnTo>
                    <a:pt x="1654" y="2147"/>
                  </a:lnTo>
                  <a:lnTo>
                    <a:pt x="1683" y="2101"/>
                  </a:lnTo>
                  <a:lnTo>
                    <a:pt x="1739" y="2004"/>
                  </a:lnTo>
                  <a:lnTo>
                    <a:pt x="1797" y="1906"/>
                  </a:lnTo>
                  <a:lnTo>
                    <a:pt x="1853" y="1804"/>
                  </a:lnTo>
                  <a:lnTo>
                    <a:pt x="1909" y="1698"/>
                  </a:lnTo>
                  <a:lnTo>
                    <a:pt x="1965" y="1589"/>
                  </a:lnTo>
                  <a:lnTo>
                    <a:pt x="2019" y="1478"/>
                  </a:lnTo>
                  <a:lnTo>
                    <a:pt x="2075" y="1362"/>
                  </a:lnTo>
                  <a:lnTo>
                    <a:pt x="2129" y="1244"/>
                  </a:lnTo>
                  <a:lnTo>
                    <a:pt x="2183" y="1121"/>
                  </a:lnTo>
                  <a:lnTo>
                    <a:pt x="2237" y="996"/>
                  </a:lnTo>
                  <a:lnTo>
                    <a:pt x="2291" y="867"/>
                  </a:lnTo>
                  <a:lnTo>
                    <a:pt x="2344" y="736"/>
                  </a:lnTo>
                  <a:lnTo>
                    <a:pt x="2369" y="668"/>
                  </a:lnTo>
                  <a:lnTo>
                    <a:pt x="2396" y="600"/>
                  </a:lnTo>
                  <a:lnTo>
                    <a:pt x="2421" y="531"/>
                  </a:lnTo>
                  <a:lnTo>
                    <a:pt x="2446" y="461"/>
                  </a:lnTo>
                  <a:lnTo>
                    <a:pt x="2471" y="391"/>
                  </a:lnTo>
                  <a:lnTo>
                    <a:pt x="2496" y="320"/>
                  </a:lnTo>
                  <a:lnTo>
                    <a:pt x="2521" y="249"/>
                  </a:lnTo>
                  <a:lnTo>
                    <a:pt x="2546" y="175"/>
                  </a:lnTo>
                  <a:lnTo>
                    <a:pt x="2536" y="162"/>
                  </a:lnTo>
                  <a:lnTo>
                    <a:pt x="2525" y="148"/>
                  </a:lnTo>
                  <a:lnTo>
                    <a:pt x="2514" y="135"/>
                  </a:lnTo>
                  <a:lnTo>
                    <a:pt x="2502" y="122"/>
                  </a:lnTo>
                  <a:lnTo>
                    <a:pt x="2491" y="111"/>
                  </a:lnTo>
                  <a:lnTo>
                    <a:pt x="2479" y="99"/>
                  </a:lnTo>
                  <a:lnTo>
                    <a:pt x="2468" y="89"/>
                  </a:lnTo>
                  <a:lnTo>
                    <a:pt x="2455" y="78"/>
                  </a:lnTo>
                  <a:lnTo>
                    <a:pt x="2443" y="69"/>
                  </a:lnTo>
                  <a:lnTo>
                    <a:pt x="2430" y="59"/>
                  </a:lnTo>
                  <a:lnTo>
                    <a:pt x="2416" y="51"/>
                  </a:lnTo>
                  <a:lnTo>
                    <a:pt x="2403" y="44"/>
                  </a:lnTo>
                  <a:lnTo>
                    <a:pt x="2389" y="36"/>
                  </a:lnTo>
                  <a:lnTo>
                    <a:pt x="2376" y="30"/>
                  </a:lnTo>
                  <a:lnTo>
                    <a:pt x="2362" y="24"/>
                  </a:lnTo>
                  <a:lnTo>
                    <a:pt x="2347" y="19"/>
                  </a:lnTo>
                  <a:lnTo>
                    <a:pt x="2333" y="14"/>
                  </a:lnTo>
                  <a:lnTo>
                    <a:pt x="2318" y="10"/>
                  </a:lnTo>
                  <a:lnTo>
                    <a:pt x="2304" y="7"/>
                  </a:lnTo>
                  <a:lnTo>
                    <a:pt x="2288" y="4"/>
                  </a:lnTo>
                  <a:lnTo>
                    <a:pt x="2272" y="2"/>
                  </a:lnTo>
                  <a:lnTo>
                    <a:pt x="2257" y="1"/>
                  </a:lnTo>
                  <a:lnTo>
                    <a:pt x="2240" y="0"/>
                  </a:lnTo>
                  <a:lnTo>
                    <a:pt x="2224" y="0"/>
                  </a:lnTo>
                  <a:lnTo>
                    <a:pt x="2207" y="0"/>
                  </a:lnTo>
                  <a:lnTo>
                    <a:pt x="2191" y="1"/>
                  </a:lnTo>
                  <a:lnTo>
                    <a:pt x="2173" y="3"/>
                  </a:lnTo>
                  <a:lnTo>
                    <a:pt x="2156" y="5"/>
                  </a:lnTo>
                  <a:lnTo>
                    <a:pt x="2138" y="8"/>
                  </a:lnTo>
                  <a:lnTo>
                    <a:pt x="2120" y="11"/>
                  </a:lnTo>
                  <a:lnTo>
                    <a:pt x="2102" y="16"/>
                  </a:lnTo>
                  <a:lnTo>
                    <a:pt x="2083" y="21"/>
                  </a:lnTo>
                  <a:lnTo>
                    <a:pt x="2059" y="91"/>
                  </a:lnTo>
                  <a:lnTo>
                    <a:pt x="2034" y="161"/>
                  </a:lnTo>
                  <a:lnTo>
                    <a:pt x="2010" y="230"/>
                  </a:lnTo>
                  <a:lnTo>
                    <a:pt x="1985" y="299"/>
                  </a:lnTo>
                  <a:lnTo>
                    <a:pt x="1961" y="366"/>
                  </a:lnTo>
                  <a:lnTo>
                    <a:pt x="1936" y="433"/>
                  </a:lnTo>
                  <a:lnTo>
                    <a:pt x="1912" y="498"/>
                  </a:lnTo>
                  <a:lnTo>
                    <a:pt x="1887" y="564"/>
                  </a:lnTo>
                  <a:lnTo>
                    <a:pt x="1839" y="686"/>
                  </a:lnTo>
                  <a:lnTo>
                    <a:pt x="1790" y="807"/>
                  </a:lnTo>
                  <a:lnTo>
                    <a:pt x="1740" y="924"/>
                  </a:lnTo>
                  <a:lnTo>
                    <a:pt x="1690" y="1038"/>
                  </a:lnTo>
                  <a:lnTo>
                    <a:pt x="1640" y="1148"/>
                  </a:lnTo>
                  <a:lnTo>
                    <a:pt x="1589" y="1256"/>
                  </a:lnTo>
                  <a:lnTo>
                    <a:pt x="1538" y="1361"/>
                  </a:lnTo>
                  <a:lnTo>
                    <a:pt x="1486" y="1463"/>
                  </a:lnTo>
                  <a:lnTo>
                    <a:pt x="1435" y="1561"/>
                  </a:lnTo>
                  <a:lnTo>
                    <a:pt x="1383" y="1656"/>
                  </a:lnTo>
                  <a:lnTo>
                    <a:pt x="1330" y="1748"/>
                  </a:lnTo>
                  <a:lnTo>
                    <a:pt x="1276" y="1837"/>
                  </a:lnTo>
                  <a:lnTo>
                    <a:pt x="1223" y="1924"/>
                  </a:lnTo>
                  <a:lnTo>
                    <a:pt x="1170" y="2006"/>
                  </a:lnTo>
                  <a:lnTo>
                    <a:pt x="1116" y="2086"/>
                  </a:lnTo>
                  <a:lnTo>
                    <a:pt x="1061" y="2162"/>
                  </a:lnTo>
                  <a:lnTo>
                    <a:pt x="1028" y="2207"/>
                  </a:lnTo>
                  <a:lnTo>
                    <a:pt x="995" y="2252"/>
                  </a:lnTo>
                  <a:lnTo>
                    <a:pt x="962" y="2295"/>
                  </a:lnTo>
                  <a:lnTo>
                    <a:pt x="929" y="2336"/>
                  </a:lnTo>
                  <a:lnTo>
                    <a:pt x="895" y="2376"/>
                  </a:lnTo>
                  <a:lnTo>
                    <a:pt x="862" y="2415"/>
                  </a:lnTo>
                  <a:lnTo>
                    <a:pt x="829" y="2453"/>
                  </a:lnTo>
                  <a:lnTo>
                    <a:pt x="796" y="2489"/>
                  </a:lnTo>
                  <a:lnTo>
                    <a:pt x="762" y="2525"/>
                  </a:lnTo>
                  <a:lnTo>
                    <a:pt x="729" y="2558"/>
                  </a:lnTo>
                  <a:lnTo>
                    <a:pt x="696" y="2592"/>
                  </a:lnTo>
                  <a:lnTo>
                    <a:pt x="663" y="2623"/>
                  </a:lnTo>
                  <a:lnTo>
                    <a:pt x="630" y="2653"/>
                  </a:lnTo>
                  <a:lnTo>
                    <a:pt x="596" y="2682"/>
                  </a:lnTo>
                  <a:lnTo>
                    <a:pt x="563" y="2710"/>
                  </a:lnTo>
                  <a:lnTo>
                    <a:pt x="529" y="2736"/>
                  </a:lnTo>
                  <a:lnTo>
                    <a:pt x="497" y="2761"/>
                  </a:lnTo>
                  <a:lnTo>
                    <a:pt x="464" y="2785"/>
                  </a:lnTo>
                  <a:lnTo>
                    <a:pt x="430" y="2807"/>
                  </a:lnTo>
                  <a:lnTo>
                    <a:pt x="397" y="2829"/>
                  </a:lnTo>
                  <a:lnTo>
                    <a:pt x="364" y="2849"/>
                  </a:lnTo>
                  <a:lnTo>
                    <a:pt x="331" y="2868"/>
                  </a:lnTo>
                  <a:lnTo>
                    <a:pt x="297" y="2885"/>
                  </a:lnTo>
                  <a:lnTo>
                    <a:pt x="264" y="2901"/>
                  </a:lnTo>
                  <a:lnTo>
                    <a:pt x="232" y="2917"/>
                  </a:lnTo>
                  <a:lnTo>
                    <a:pt x="198" y="2930"/>
                  </a:lnTo>
                  <a:lnTo>
                    <a:pt x="165" y="2943"/>
                  </a:lnTo>
                  <a:lnTo>
                    <a:pt x="132" y="2954"/>
                  </a:lnTo>
                  <a:lnTo>
                    <a:pt x="99" y="2964"/>
                  </a:lnTo>
                  <a:lnTo>
                    <a:pt x="65" y="2972"/>
                  </a:lnTo>
                  <a:lnTo>
                    <a:pt x="33" y="2981"/>
                  </a:lnTo>
                  <a:lnTo>
                    <a:pt x="0" y="2987"/>
                  </a:lnTo>
                  <a:lnTo>
                    <a:pt x="0" y="347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278631" y="3556000"/>
              <a:ext cx="219193" cy="1474788"/>
            </a:xfrm>
            <a:custGeom>
              <a:avLst/>
              <a:gdLst>
                <a:gd name="T0" fmla="*/ 15 w 2485"/>
                <a:gd name="T1" fmla="*/ 11075 h 16714"/>
                <a:gd name="T2" fmla="*/ 34 w 2485"/>
                <a:gd name="T3" fmla="*/ 5461 h 16714"/>
                <a:gd name="T4" fmla="*/ 45 w 2485"/>
                <a:gd name="T5" fmla="*/ 4904 h 16714"/>
                <a:gd name="T6" fmla="*/ 74 w 2485"/>
                <a:gd name="T7" fmla="*/ 4361 h 16714"/>
                <a:gd name="T8" fmla="*/ 119 w 2485"/>
                <a:gd name="T9" fmla="*/ 3832 h 16714"/>
                <a:gd name="T10" fmla="*/ 188 w 2485"/>
                <a:gd name="T11" fmla="*/ 3299 h 16714"/>
                <a:gd name="T12" fmla="*/ 305 w 2485"/>
                <a:gd name="T13" fmla="*/ 2738 h 16714"/>
                <a:gd name="T14" fmla="*/ 431 w 2485"/>
                <a:gd name="T15" fmla="*/ 2272 h 16714"/>
                <a:gd name="T16" fmla="*/ 510 w 2485"/>
                <a:gd name="T17" fmla="*/ 2016 h 16714"/>
                <a:gd name="T18" fmla="*/ 597 w 2485"/>
                <a:gd name="T19" fmla="*/ 1767 h 16714"/>
                <a:gd name="T20" fmla="*/ 690 w 2485"/>
                <a:gd name="T21" fmla="*/ 1526 h 16714"/>
                <a:gd name="T22" fmla="*/ 790 w 2485"/>
                <a:gd name="T23" fmla="*/ 1293 h 16714"/>
                <a:gd name="T24" fmla="*/ 903 w 2485"/>
                <a:gd name="T25" fmla="*/ 1076 h 16714"/>
                <a:gd name="T26" fmla="*/ 1024 w 2485"/>
                <a:gd name="T27" fmla="*/ 879 h 16714"/>
                <a:gd name="T28" fmla="*/ 1155 w 2485"/>
                <a:gd name="T29" fmla="*/ 700 h 16714"/>
                <a:gd name="T30" fmla="*/ 1295 w 2485"/>
                <a:gd name="T31" fmla="*/ 541 h 16714"/>
                <a:gd name="T32" fmla="*/ 1443 w 2485"/>
                <a:gd name="T33" fmla="*/ 402 h 16714"/>
                <a:gd name="T34" fmla="*/ 1601 w 2485"/>
                <a:gd name="T35" fmla="*/ 282 h 16714"/>
                <a:gd name="T36" fmla="*/ 1768 w 2485"/>
                <a:gd name="T37" fmla="*/ 181 h 16714"/>
                <a:gd name="T38" fmla="*/ 1938 w 2485"/>
                <a:gd name="T39" fmla="*/ 101 h 16714"/>
                <a:gd name="T40" fmla="*/ 2090 w 2485"/>
                <a:gd name="T41" fmla="*/ 48 h 16714"/>
                <a:gd name="T42" fmla="*/ 2237 w 2485"/>
                <a:gd name="T43" fmla="*/ 15 h 16714"/>
                <a:gd name="T44" fmla="*/ 2380 w 2485"/>
                <a:gd name="T45" fmla="*/ 1 h 16714"/>
                <a:gd name="T46" fmla="*/ 2458 w 2485"/>
                <a:gd name="T47" fmla="*/ 510 h 16714"/>
                <a:gd name="T48" fmla="*/ 2372 w 2485"/>
                <a:gd name="T49" fmla="*/ 507 h 16714"/>
                <a:gd name="T50" fmla="*/ 2283 w 2485"/>
                <a:gd name="T51" fmla="*/ 516 h 16714"/>
                <a:gd name="T52" fmla="*/ 2191 w 2485"/>
                <a:gd name="T53" fmla="*/ 537 h 16714"/>
                <a:gd name="T54" fmla="*/ 2096 w 2485"/>
                <a:gd name="T55" fmla="*/ 572 h 16714"/>
                <a:gd name="T56" fmla="*/ 1961 w 2485"/>
                <a:gd name="T57" fmla="*/ 640 h 16714"/>
                <a:gd name="T58" fmla="*/ 1833 w 2485"/>
                <a:gd name="T59" fmla="*/ 723 h 16714"/>
                <a:gd name="T60" fmla="*/ 1711 w 2485"/>
                <a:gd name="T61" fmla="*/ 823 h 16714"/>
                <a:gd name="T62" fmla="*/ 1596 w 2485"/>
                <a:gd name="T63" fmla="*/ 936 h 16714"/>
                <a:gd name="T64" fmla="*/ 1487 w 2485"/>
                <a:gd name="T65" fmla="*/ 1066 h 16714"/>
                <a:gd name="T66" fmla="*/ 1385 w 2485"/>
                <a:gd name="T67" fmla="*/ 1210 h 16714"/>
                <a:gd name="T68" fmla="*/ 1290 w 2485"/>
                <a:gd name="T69" fmla="*/ 1370 h 16714"/>
                <a:gd name="T70" fmla="*/ 1202 w 2485"/>
                <a:gd name="T71" fmla="*/ 1545 h 16714"/>
                <a:gd name="T72" fmla="*/ 1108 w 2485"/>
                <a:gd name="T73" fmla="*/ 1770 h 16714"/>
                <a:gd name="T74" fmla="*/ 1022 w 2485"/>
                <a:gd name="T75" fmla="*/ 2004 h 16714"/>
                <a:gd name="T76" fmla="*/ 943 w 2485"/>
                <a:gd name="T77" fmla="*/ 2242 h 16714"/>
                <a:gd name="T78" fmla="*/ 870 w 2485"/>
                <a:gd name="T79" fmla="*/ 2487 h 16714"/>
                <a:gd name="T80" fmla="*/ 745 w 2485"/>
                <a:gd name="T81" fmla="*/ 2994 h 16714"/>
                <a:gd name="T82" fmla="*/ 650 w 2485"/>
                <a:gd name="T83" fmla="*/ 3525 h 16714"/>
                <a:gd name="T84" fmla="*/ 594 w 2485"/>
                <a:gd name="T85" fmla="*/ 4021 h 16714"/>
                <a:gd name="T86" fmla="*/ 553 w 2485"/>
                <a:gd name="T87" fmla="*/ 4533 h 16714"/>
                <a:gd name="T88" fmla="*/ 528 w 2485"/>
                <a:gd name="T89" fmla="*/ 5059 h 16714"/>
                <a:gd name="T90" fmla="*/ 521 w 2485"/>
                <a:gd name="T91" fmla="*/ 5603 h 16714"/>
                <a:gd name="T92" fmla="*/ 559 w 2485"/>
                <a:gd name="T93" fmla="*/ 8848 h 16714"/>
                <a:gd name="T94" fmla="*/ 522 w 2485"/>
                <a:gd name="T95" fmla="*/ 10035 h 16714"/>
                <a:gd name="T96" fmla="*/ 515 w 2485"/>
                <a:gd name="T97" fmla="*/ 10057 h 16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5" h="16714">
                  <a:moveTo>
                    <a:pt x="521" y="16714"/>
                  </a:moveTo>
                  <a:lnTo>
                    <a:pt x="33" y="16714"/>
                  </a:lnTo>
                  <a:lnTo>
                    <a:pt x="33" y="11041"/>
                  </a:lnTo>
                  <a:lnTo>
                    <a:pt x="15" y="11075"/>
                  </a:lnTo>
                  <a:lnTo>
                    <a:pt x="0" y="10020"/>
                  </a:lnTo>
                  <a:lnTo>
                    <a:pt x="33" y="9955"/>
                  </a:lnTo>
                  <a:lnTo>
                    <a:pt x="33" y="5603"/>
                  </a:lnTo>
                  <a:lnTo>
                    <a:pt x="34" y="5461"/>
                  </a:lnTo>
                  <a:lnTo>
                    <a:pt x="35" y="5321"/>
                  </a:lnTo>
                  <a:lnTo>
                    <a:pt x="37" y="5181"/>
                  </a:lnTo>
                  <a:lnTo>
                    <a:pt x="41" y="5042"/>
                  </a:lnTo>
                  <a:lnTo>
                    <a:pt x="45" y="4904"/>
                  </a:lnTo>
                  <a:lnTo>
                    <a:pt x="51" y="4767"/>
                  </a:lnTo>
                  <a:lnTo>
                    <a:pt x="58" y="4631"/>
                  </a:lnTo>
                  <a:lnTo>
                    <a:pt x="66" y="4495"/>
                  </a:lnTo>
                  <a:lnTo>
                    <a:pt x="74" y="4361"/>
                  </a:lnTo>
                  <a:lnTo>
                    <a:pt x="84" y="4228"/>
                  </a:lnTo>
                  <a:lnTo>
                    <a:pt x="94" y="4095"/>
                  </a:lnTo>
                  <a:lnTo>
                    <a:pt x="106" y="3963"/>
                  </a:lnTo>
                  <a:lnTo>
                    <a:pt x="119" y="3832"/>
                  </a:lnTo>
                  <a:lnTo>
                    <a:pt x="133" y="3702"/>
                  </a:lnTo>
                  <a:lnTo>
                    <a:pt x="148" y="3573"/>
                  </a:lnTo>
                  <a:lnTo>
                    <a:pt x="163" y="3445"/>
                  </a:lnTo>
                  <a:lnTo>
                    <a:pt x="188" y="3299"/>
                  </a:lnTo>
                  <a:lnTo>
                    <a:pt x="215" y="3156"/>
                  </a:lnTo>
                  <a:lnTo>
                    <a:pt x="244" y="3015"/>
                  </a:lnTo>
                  <a:lnTo>
                    <a:pt x="274" y="2876"/>
                  </a:lnTo>
                  <a:lnTo>
                    <a:pt x="305" y="2738"/>
                  </a:lnTo>
                  <a:lnTo>
                    <a:pt x="340" y="2602"/>
                  </a:lnTo>
                  <a:lnTo>
                    <a:pt x="374" y="2470"/>
                  </a:lnTo>
                  <a:lnTo>
                    <a:pt x="412" y="2337"/>
                  </a:lnTo>
                  <a:lnTo>
                    <a:pt x="431" y="2272"/>
                  </a:lnTo>
                  <a:lnTo>
                    <a:pt x="450" y="2207"/>
                  </a:lnTo>
                  <a:lnTo>
                    <a:pt x="469" y="2144"/>
                  </a:lnTo>
                  <a:lnTo>
                    <a:pt x="490" y="2080"/>
                  </a:lnTo>
                  <a:lnTo>
                    <a:pt x="510" y="2016"/>
                  </a:lnTo>
                  <a:lnTo>
                    <a:pt x="532" y="1953"/>
                  </a:lnTo>
                  <a:lnTo>
                    <a:pt x="553" y="1891"/>
                  </a:lnTo>
                  <a:lnTo>
                    <a:pt x="575" y="1829"/>
                  </a:lnTo>
                  <a:lnTo>
                    <a:pt x="597" y="1767"/>
                  </a:lnTo>
                  <a:lnTo>
                    <a:pt x="620" y="1707"/>
                  </a:lnTo>
                  <a:lnTo>
                    <a:pt x="643" y="1646"/>
                  </a:lnTo>
                  <a:lnTo>
                    <a:pt x="666" y="1585"/>
                  </a:lnTo>
                  <a:lnTo>
                    <a:pt x="690" y="1526"/>
                  </a:lnTo>
                  <a:lnTo>
                    <a:pt x="714" y="1467"/>
                  </a:lnTo>
                  <a:lnTo>
                    <a:pt x="739" y="1409"/>
                  </a:lnTo>
                  <a:lnTo>
                    <a:pt x="764" y="1350"/>
                  </a:lnTo>
                  <a:lnTo>
                    <a:pt x="790" y="1293"/>
                  </a:lnTo>
                  <a:lnTo>
                    <a:pt x="818" y="1237"/>
                  </a:lnTo>
                  <a:lnTo>
                    <a:pt x="846" y="1182"/>
                  </a:lnTo>
                  <a:lnTo>
                    <a:pt x="874" y="1129"/>
                  </a:lnTo>
                  <a:lnTo>
                    <a:pt x="903" y="1076"/>
                  </a:lnTo>
                  <a:lnTo>
                    <a:pt x="932" y="1025"/>
                  </a:lnTo>
                  <a:lnTo>
                    <a:pt x="963" y="975"/>
                  </a:lnTo>
                  <a:lnTo>
                    <a:pt x="994" y="926"/>
                  </a:lnTo>
                  <a:lnTo>
                    <a:pt x="1024" y="879"/>
                  </a:lnTo>
                  <a:lnTo>
                    <a:pt x="1057" y="832"/>
                  </a:lnTo>
                  <a:lnTo>
                    <a:pt x="1089" y="787"/>
                  </a:lnTo>
                  <a:lnTo>
                    <a:pt x="1121" y="743"/>
                  </a:lnTo>
                  <a:lnTo>
                    <a:pt x="1155" y="700"/>
                  </a:lnTo>
                  <a:lnTo>
                    <a:pt x="1189" y="658"/>
                  </a:lnTo>
                  <a:lnTo>
                    <a:pt x="1224" y="619"/>
                  </a:lnTo>
                  <a:lnTo>
                    <a:pt x="1259" y="579"/>
                  </a:lnTo>
                  <a:lnTo>
                    <a:pt x="1295" y="541"/>
                  </a:lnTo>
                  <a:lnTo>
                    <a:pt x="1331" y="505"/>
                  </a:lnTo>
                  <a:lnTo>
                    <a:pt x="1368" y="469"/>
                  </a:lnTo>
                  <a:lnTo>
                    <a:pt x="1406" y="435"/>
                  </a:lnTo>
                  <a:lnTo>
                    <a:pt x="1443" y="402"/>
                  </a:lnTo>
                  <a:lnTo>
                    <a:pt x="1482" y="370"/>
                  </a:lnTo>
                  <a:lnTo>
                    <a:pt x="1521" y="340"/>
                  </a:lnTo>
                  <a:lnTo>
                    <a:pt x="1560" y="310"/>
                  </a:lnTo>
                  <a:lnTo>
                    <a:pt x="1601" y="282"/>
                  </a:lnTo>
                  <a:lnTo>
                    <a:pt x="1642" y="255"/>
                  </a:lnTo>
                  <a:lnTo>
                    <a:pt x="1684" y="229"/>
                  </a:lnTo>
                  <a:lnTo>
                    <a:pt x="1725" y="204"/>
                  </a:lnTo>
                  <a:lnTo>
                    <a:pt x="1768" y="181"/>
                  </a:lnTo>
                  <a:lnTo>
                    <a:pt x="1811" y="159"/>
                  </a:lnTo>
                  <a:lnTo>
                    <a:pt x="1855" y="138"/>
                  </a:lnTo>
                  <a:lnTo>
                    <a:pt x="1900" y="118"/>
                  </a:lnTo>
                  <a:lnTo>
                    <a:pt x="1938" y="101"/>
                  </a:lnTo>
                  <a:lnTo>
                    <a:pt x="1976" y="87"/>
                  </a:lnTo>
                  <a:lnTo>
                    <a:pt x="2015" y="72"/>
                  </a:lnTo>
                  <a:lnTo>
                    <a:pt x="2052" y="60"/>
                  </a:lnTo>
                  <a:lnTo>
                    <a:pt x="2090" y="48"/>
                  </a:lnTo>
                  <a:lnTo>
                    <a:pt x="2128" y="39"/>
                  </a:lnTo>
                  <a:lnTo>
                    <a:pt x="2164" y="29"/>
                  </a:lnTo>
                  <a:lnTo>
                    <a:pt x="2201" y="22"/>
                  </a:lnTo>
                  <a:lnTo>
                    <a:pt x="2237" y="15"/>
                  </a:lnTo>
                  <a:lnTo>
                    <a:pt x="2274" y="9"/>
                  </a:lnTo>
                  <a:lnTo>
                    <a:pt x="2309" y="5"/>
                  </a:lnTo>
                  <a:lnTo>
                    <a:pt x="2345" y="2"/>
                  </a:lnTo>
                  <a:lnTo>
                    <a:pt x="2380" y="1"/>
                  </a:lnTo>
                  <a:lnTo>
                    <a:pt x="2416" y="0"/>
                  </a:lnTo>
                  <a:lnTo>
                    <a:pt x="2450" y="1"/>
                  </a:lnTo>
                  <a:lnTo>
                    <a:pt x="2485" y="2"/>
                  </a:lnTo>
                  <a:lnTo>
                    <a:pt x="2458" y="510"/>
                  </a:lnTo>
                  <a:lnTo>
                    <a:pt x="2437" y="508"/>
                  </a:lnTo>
                  <a:lnTo>
                    <a:pt x="2415" y="507"/>
                  </a:lnTo>
                  <a:lnTo>
                    <a:pt x="2394" y="506"/>
                  </a:lnTo>
                  <a:lnTo>
                    <a:pt x="2372" y="507"/>
                  </a:lnTo>
                  <a:lnTo>
                    <a:pt x="2350" y="508"/>
                  </a:lnTo>
                  <a:lnTo>
                    <a:pt x="2328" y="510"/>
                  </a:lnTo>
                  <a:lnTo>
                    <a:pt x="2305" y="512"/>
                  </a:lnTo>
                  <a:lnTo>
                    <a:pt x="2283" y="516"/>
                  </a:lnTo>
                  <a:lnTo>
                    <a:pt x="2260" y="520"/>
                  </a:lnTo>
                  <a:lnTo>
                    <a:pt x="2237" y="525"/>
                  </a:lnTo>
                  <a:lnTo>
                    <a:pt x="2214" y="531"/>
                  </a:lnTo>
                  <a:lnTo>
                    <a:pt x="2191" y="537"/>
                  </a:lnTo>
                  <a:lnTo>
                    <a:pt x="2167" y="546"/>
                  </a:lnTo>
                  <a:lnTo>
                    <a:pt x="2144" y="553"/>
                  </a:lnTo>
                  <a:lnTo>
                    <a:pt x="2120" y="562"/>
                  </a:lnTo>
                  <a:lnTo>
                    <a:pt x="2096" y="572"/>
                  </a:lnTo>
                  <a:lnTo>
                    <a:pt x="2062" y="587"/>
                  </a:lnTo>
                  <a:lnTo>
                    <a:pt x="2027" y="604"/>
                  </a:lnTo>
                  <a:lnTo>
                    <a:pt x="1994" y="622"/>
                  </a:lnTo>
                  <a:lnTo>
                    <a:pt x="1961" y="640"/>
                  </a:lnTo>
                  <a:lnTo>
                    <a:pt x="1928" y="659"/>
                  </a:lnTo>
                  <a:lnTo>
                    <a:pt x="1896" y="680"/>
                  </a:lnTo>
                  <a:lnTo>
                    <a:pt x="1864" y="701"/>
                  </a:lnTo>
                  <a:lnTo>
                    <a:pt x="1833" y="723"/>
                  </a:lnTo>
                  <a:lnTo>
                    <a:pt x="1802" y="747"/>
                  </a:lnTo>
                  <a:lnTo>
                    <a:pt x="1771" y="771"/>
                  </a:lnTo>
                  <a:lnTo>
                    <a:pt x="1741" y="796"/>
                  </a:lnTo>
                  <a:lnTo>
                    <a:pt x="1711" y="823"/>
                  </a:lnTo>
                  <a:lnTo>
                    <a:pt x="1681" y="850"/>
                  </a:lnTo>
                  <a:lnTo>
                    <a:pt x="1652" y="878"/>
                  </a:lnTo>
                  <a:lnTo>
                    <a:pt x="1624" y="907"/>
                  </a:lnTo>
                  <a:lnTo>
                    <a:pt x="1596" y="936"/>
                  </a:lnTo>
                  <a:lnTo>
                    <a:pt x="1568" y="968"/>
                  </a:lnTo>
                  <a:lnTo>
                    <a:pt x="1540" y="999"/>
                  </a:lnTo>
                  <a:lnTo>
                    <a:pt x="1513" y="1033"/>
                  </a:lnTo>
                  <a:lnTo>
                    <a:pt x="1487" y="1066"/>
                  </a:lnTo>
                  <a:lnTo>
                    <a:pt x="1461" y="1101"/>
                  </a:lnTo>
                  <a:lnTo>
                    <a:pt x="1435" y="1136"/>
                  </a:lnTo>
                  <a:lnTo>
                    <a:pt x="1410" y="1173"/>
                  </a:lnTo>
                  <a:lnTo>
                    <a:pt x="1385" y="1210"/>
                  </a:lnTo>
                  <a:lnTo>
                    <a:pt x="1361" y="1249"/>
                  </a:lnTo>
                  <a:lnTo>
                    <a:pt x="1337" y="1289"/>
                  </a:lnTo>
                  <a:lnTo>
                    <a:pt x="1314" y="1328"/>
                  </a:lnTo>
                  <a:lnTo>
                    <a:pt x="1290" y="1370"/>
                  </a:lnTo>
                  <a:lnTo>
                    <a:pt x="1268" y="1412"/>
                  </a:lnTo>
                  <a:lnTo>
                    <a:pt x="1245" y="1455"/>
                  </a:lnTo>
                  <a:lnTo>
                    <a:pt x="1223" y="1500"/>
                  </a:lnTo>
                  <a:lnTo>
                    <a:pt x="1202" y="1545"/>
                  </a:lnTo>
                  <a:lnTo>
                    <a:pt x="1178" y="1600"/>
                  </a:lnTo>
                  <a:lnTo>
                    <a:pt x="1154" y="1657"/>
                  </a:lnTo>
                  <a:lnTo>
                    <a:pt x="1131" y="1714"/>
                  </a:lnTo>
                  <a:lnTo>
                    <a:pt x="1108" y="1770"/>
                  </a:lnTo>
                  <a:lnTo>
                    <a:pt x="1086" y="1828"/>
                  </a:lnTo>
                  <a:lnTo>
                    <a:pt x="1064" y="1886"/>
                  </a:lnTo>
                  <a:lnTo>
                    <a:pt x="1043" y="1945"/>
                  </a:lnTo>
                  <a:lnTo>
                    <a:pt x="1022" y="2004"/>
                  </a:lnTo>
                  <a:lnTo>
                    <a:pt x="1001" y="2062"/>
                  </a:lnTo>
                  <a:lnTo>
                    <a:pt x="981" y="2122"/>
                  </a:lnTo>
                  <a:lnTo>
                    <a:pt x="962" y="2182"/>
                  </a:lnTo>
                  <a:lnTo>
                    <a:pt x="943" y="2242"/>
                  </a:lnTo>
                  <a:lnTo>
                    <a:pt x="924" y="2302"/>
                  </a:lnTo>
                  <a:lnTo>
                    <a:pt x="905" y="2364"/>
                  </a:lnTo>
                  <a:lnTo>
                    <a:pt x="887" y="2425"/>
                  </a:lnTo>
                  <a:lnTo>
                    <a:pt x="870" y="2487"/>
                  </a:lnTo>
                  <a:lnTo>
                    <a:pt x="836" y="2612"/>
                  </a:lnTo>
                  <a:lnTo>
                    <a:pt x="804" y="2737"/>
                  </a:lnTo>
                  <a:lnTo>
                    <a:pt x="774" y="2865"/>
                  </a:lnTo>
                  <a:lnTo>
                    <a:pt x="745" y="2994"/>
                  </a:lnTo>
                  <a:lnTo>
                    <a:pt x="719" y="3125"/>
                  </a:lnTo>
                  <a:lnTo>
                    <a:pt x="694" y="3257"/>
                  </a:lnTo>
                  <a:lnTo>
                    <a:pt x="671" y="3390"/>
                  </a:lnTo>
                  <a:lnTo>
                    <a:pt x="650" y="3525"/>
                  </a:lnTo>
                  <a:lnTo>
                    <a:pt x="634" y="3647"/>
                  </a:lnTo>
                  <a:lnTo>
                    <a:pt x="620" y="3771"/>
                  </a:lnTo>
                  <a:lnTo>
                    <a:pt x="606" y="3895"/>
                  </a:lnTo>
                  <a:lnTo>
                    <a:pt x="594" y="4021"/>
                  </a:lnTo>
                  <a:lnTo>
                    <a:pt x="582" y="4147"/>
                  </a:lnTo>
                  <a:lnTo>
                    <a:pt x="572" y="4275"/>
                  </a:lnTo>
                  <a:lnTo>
                    <a:pt x="561" y="4403"/>
                  </a:lnTo>
                  <a:lnTo>
                    <a:pt x="553" y="4533"/>
                  </a:lnTo>
                  <a:lnTo>
                    <a:pt x="546" y="4663"/>
                  </a:lnTo>
                  <a:lnTo>
                    <a:pt x="538" y="4794"/>
                  </a:lnTo>
                  <a:lnTo>
                    <a:pt x="533" y="4927"/>
                  </a:lnTo>
                  <a:lnTo>
                    <a:pt x="528" y="5059"/>
                  </a:lnTo>
                  <a:lnTo>
                    <a:pt x="525" y="5194"/>
                  </a:lnTo>
                  <a:lnTo>
                    <a:pt x="523" y="5329"/>
                  </a:lnTo>
                  <a:lnTo>
                    <a:pt x="521" y="5465"/>
                  </a:lnTo>
                  <a:lnTo>
                    <a:pt x="521" y="5603"/>
                  </a:lnTo>
                  <a:lnTo>
                    <a:pt x="521" y="8930"/>
                  </a:lnTo>
                  <a:lnTo>
                    <a:pt x="533" y="8902"/>
                  </a:lnTo>
                  <a:lnTo>
                    <a:pt x="546" y="8875"/>
                  </a:lnTo>
                  <a:lnTo>
                    <a:pt x="559" y="8848"/>
                  </a:lnTo>
                  <a:lnTo>
                    <a:pt x="573" y="8821"/>
                  </a:lnTo>
                  <a:lnTo>
                    <a:pt x="550" y="8908"/>
                  </a:lnTo>
                  <a:lnTo>
                    <a:pt x="537" y="10004"/>
                  </a:lnTo>
                  <a:lnTo>
                    <a:pt x="522" y="10035"/>
                  </a:lnTo>
                  <a:lnTo>
                    <a:pt x="514" y="10054"/>
                  </a:lnTo>
                  <a:lnTo>
                    <a:pt x="513" y="10058"/>
                  </a:lnTo>
                  <a:lnTo>
                    <a:pt x="513" y="10059"/>
                  </a:lnTo>
                  <a:lnTo>
                    <a:pt x="515" y="10057"/>
                  </a:lnTo>
                  <a:lnTo>
                    <a:pt x="521" y="10051"/>
                  </a:lnTo>
                  <a:lnTo>
                    <a:pt x="521" y="167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678825" y="4454491"/>
              <a:ext cx="159413" cy="576297"/>
            </a:xfrm>
            <a:custGeom>
              <a:avLst/>
              <a:gdLst>
                <a:gd name="T0" fmla="*/ 47 w 1805"/>
                <a:gd name="T1" fmla="*/ 606 h 6533"/>
                <a:gd name="T2" fmla="*/ 135 w 1805"/>
                <a:gd name="T3" fmla="*/ 700 h 6533"/>
                <a:gd name="T4" fmla="*/ 214 w 1805"/>
                <a:gd name="T5" fmla="*/ 809 h 6533"/>
                <a:gd name="T6" fmla="*/ 286 w 1805"/>
                <a:gd name="T7" fmla="*/ 931 h 6533"/>
                <a:gd name="T8" fmla="*/ 346 w 1805"/>
                <a:gd name="T9" fmla="*/ 1065 h 6533"/>
                <a:gd name="T10" fmla="*/ 393 w 1805"/>
                <a:gd name="T11" fmla="*/ 1202 h 6533"/>
                <a:gd name="T12" fmla="*/ 432 w 1805"/>
                <a:gd name="T13" fmla="*/ 1342 h 6533"/>
                <a:gd name="T14" fmla="*/ 460 w 1805"/>
                <a:gd name="T15" fmla="*/ 1485 h 6533"/>
                <a:gd name="T16" fmla="*/ 489 w 1805"/>
                <a:gd name="T17" fmla="*/ 1698 h 6533"/>
                <a:gd name="T18" fmla="*/ 510 w 1805"/>
                <a:gd name="T19" fmla="*/ 1951 h 6533"/>
                <a:gd name="T20" fmla="*/ 513 w 1805"/>
                <a:gd name="T21" fmla="*/ 5157 h 6533"/>
                <a:gd name="T22" fmla="*/ 519 w 1805"/>
                <a:gd name="T23" fmla="*/ 5301 h 6533"/>
                <a:gd name="T24" fmla="*/ 533 w 1805"/>
                <a:gd name="T25" fmla="*/ 5437 h 6533"/>
                <a:gd name="T26" fmla="*/ 556 w 1805"/>
                <a:gd name="T27" fmla="*/ 5566 h 6533"/>
                <a:gd name="T28" fmla="*/ 587 w 1805"/>
                <a:gd name="T29" fmla="*/ 5689 h 6533"/>
                <a:gd name="T30" fmla="*/ 628 w 1805"/>
                <a:gd name="T31" fmla="*/ 5805 h 6533"/>
                <a:gd name="T32" fmla="*/ 676 w 1805"/>
                <a:gd name="T33" fmla="*/ 5913 h 6533"/>
                <a:gd name="T34" fmla="*/ 733 w 1805"/>
                <a:gd name="T35" fmla="*/ 6015 h 6533"/>
                <a:gd name="T36" fmla="*/ 802 w 1805"/>
                <a:gd name="T37" fmla="*/ 6115 h 6533"/>
                <a:gd name="T38" fmla="*/ 889 w 1805"/>
                <a:gd name="T39" fmla="*/ 6217 h 6533"/>
                <a:gd name="T40" fmla="*/ 984 w 1805"/>
                <a:gd name="T41" fmla="*/ 6305 h 6533"/>
                <a:gd name="T42" fmla="*/ 1089 w 1805"/>
                <a:gd name="T43" fmla="*/ 6379 h 6533"/>
                <a:gd name="T44" fmla="*/ 1201 w 1805"/>
                <a:gd name="T45" fmla="*/ 6439 h 6533"/>
                <a:gd name="T46" fmla="*/ 1322 w 1805"/>
                <a:gd name="T47" fmla="*/ 6484 h 6533"/>
                <a:gd name="T48" fmla="*/ 1451 w 1805"/>
                <a:gd name="T49" fmla="*/ 6514 h 6533"/>
                <a:gd name="T50" fmla="*/ 1588 w 1805"/>
                <a:gd name="T51" fmla="*/ 6530 h 6533"/>
                <a:gd name="T52" fmla="*/ 1724 w 1805"/>
                <a:gd name="T53" fmla="*/ 6532 h 6533"/>
                <a:gd name="T54" fmla="*/ 1805 w 1805"/>
                <a:gd name="T55" fmla="*/ 6042 h 6533"/>
                <a:gd name="T56" fmla="*/ 1681 w 1805"/>
                <a:gd name="T57" fmla="*/ 6053 h 6533"/>
                <a:gd name="T58" fmla="*/ 1604 w 1805"/>
                <a:gd name="T59" fmla="*/ 6053 h 6533"/>
                <a:gd name="T60" fmla="*/ 1531 w 1805"/>
                <a:gd name="T61" fmla="*/ 6044 h 6533"/>
                <a:gd name="T62" fmla="*/ 1462 w 1805"/>
                <a:gd name="T63" fmla="*/ 6026 h 6533"/>
                <a:gd name="T64" fmla="*/ 1397 w 1805"/>
                <a:gd name="T65" fmla="*/ 5999 h 6533"/>
                <a:gd name="T66" fmla="*/ 1335 w 1805"/>
                <a:gd name="T67" fmla="*/ 5963 h 6533"/>
                <a:gd name="T68" fmla="*/ 1279 w 1805"/>
                <a:gd name="T69" fmla="*/ 5918 h 6533"/>
                <a:gd name="T70" fmla="*/ 1226 w 1805"/>
                <a:gd name="T71" fmla="*/ 5864 h 6533"/>
                <a:gd name="T72" fmla="*/ 1177 w 1805"/>
                <a:gd name="T73" fmla="*/ 5801 h 6533"/>
                <a:gd name="T74" fmla="*/ 1099 w 1805"/>
                <a:gd name="T75" fmla="*/ 5669 h 6533"/>
                <a:gd name="T76" fmla="*/ 1044 w 1805"/>
                <a:gd name="T77" fmla="*/ 5511 h 6533"/>
                <a:gd name="T78" fmla="*/ 1010 w 1805"/>
                <a:gd name="T79" fmla="*/ 5328 h 6533"/>
                <a:gd name="T80" fmla="*/ 1000 w 1805"/>
                <a:gd name="T81" fmla="*/ 5120 h 6533"/>
                <a:gd name="T82" fmla="*/ 993 w 1805"/>
                <a:gd name="T83" fmla="*/ 1859 h 6533"/>
                <a:gd name="T84" fmla="*/ 966 w 1805"/>
                <a:gd name="T85" fmla="*/ 1549 h 6533"/>
                <a:gd name="T86" fmla="*/ 934 w 1805"/>
                <a:gd name="T87" fmla="*/ 1335 h 6533"/>
                <a:gd name="T88" fmla="*/ 895 w 1805"/>
                <a:gd name="T89" fmla="*/ 1166 h 6533"/>
                <a:gd name="T90" fmla="*/ 841 w 1805"/>
                <a:gd name="T91" fmla="*/ 1000 h 6533"/>
                <a:gd name="T92" fmla="*/ 775 w 1805"/>
                <a:gd name="T93" fmla="*/ 836 h 6533"/>
                <a:gd name="T94" fmla="*/ 706 w 1805"/>
                <a:gd name="T95" fmla="*/ 691 h 6533"/>
                <a:gd name="T96" fmla="*/ 634 w 1805"/>
                <a:gd name="T97" fmla="*/ 561 h 6533"/>
                <a:gd name="T98" fmla="*/ 555 w 1805"/>
                <a:gd name="T99" fmla="*/ 442 h 6533"/>
                <a:gd name="T100" fmla="*/ 468 w 1805"/>
                <a:gd name="T101" fmla="*/ 334 h 6533"/>
                <a:gd name="T102" fmla="*/ 375 w 1805"/>
                <a:gd name="T103" fmla="*/ 238 h 6533"/>
                <a:gd name="T104" fmla="*/ 275 w 1805"/>
                <a:gd name="T105" fmla="*/ 153 h 6533"/>
                <a:gd name="T106" fmla="*/ 167 w 1805"/>
                <a:gd name="T107" fmla="*/ 77 h 6533"/>
                <a:gd name="T108" fmla="*/ 53 w 1805"/>
                <a:gd name="T109" fmla="*/ 15 h 6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5" h="6533">
                  <a:moveTo>
                    <a:pt x="24" y="0"/>
                  </a:moveTo>
                  <a:lnTo>
                    <a:pt x="0" y="565"/>
                  </a:lnTo>
                  <a:lnTo>
                    <a:pt x="24" y="585"/>
                  </a:lnTo>
                  <a:lnTo>
                    <a:pt x="47" y="606"/>
                  </a:lnTo>
                  <a:lnTo>
                    <a:pt x="70" y="628"/>
                  </a:lnTo>
                  <a:lnTo>
                    <a:pt x="92" y="652"/>
                  </a:lnTo>
                  <a:lnTo>
                    <a:pt x="114" y="675"/>
                  </a:lnTo>
                  <a:lnTo>
                    <a:pt x="135" y="700"/>
                  </a:lnTo>
                  <a:lnTo>
                    <a:pt x="156" y="726"/>
                  </a:lnTo>
                  <a:lnTo>
                    <a:pt x="176" y="752"/>
                  </a:lnTo>
                  <a:lnTo>
                    <a:pt x="195" y="781"/>
                  </a:lnTo>
                  <a:lnTo>
                    <a:pt x="214" y="809"/>
                  </a:lnTo>
                  <a:lnTo>
                    <a:pt x="233" y="838"/>
                  </a:lnTo>
                  <a:lnTo>
                    <a:pt x="251" y="868"/>
                  </a:lnTo>
                  <a:lnTo>
                    <a:pt x="269" y="900"/>
                  </a:lnTo>
                  <a:lnTo>
                    <a:pt x="286" y="931"/>
                  </a:lnTo>
                  <a:lnTo>
                    <a:pt x="302" y="965"/>
                  </a:lnTo>
                  <a:lnTo>
                    <a:pt x="319" y="998"/>
                  </a:lnTo>
                  <a:lnTo>
                    <a:pt x="332" y="1031"/>
                  </a:lnTo>
                  <a:lnTo>
                    <a:pt x="346" y="1065"/>
                  </a:lnTo>
                  <a:lnTo>
                    <a:pt x="358" y="1099"/>
                  </a:lnTo>
                  <a:lnTo>
                    <a:pt x="370" y="1133"/>
                  </a:lnTo>
                  <a:lnTo>
                    <a:pt x="381" y="1167"/>
                  </a:lnTo>
                  <a:lnTo>
                    <a:pt x="393" y="1202"/>
                  </a:lnTo>
                  <a:lnTo>
                    <a:pt x="403" y="1236"/>
                  </a:lnTo>
                  <a:lnTo>
                    <a:pt x="414" y="1272"/>
                  </a:lnTo>
                  <a:lnTo>
                    <a:pt x="422" y="1306"/>
                  </a:lnTo>
                  <a:lnTo>
                    <a:pt x="432" y="1342"/>
                  </a:lnTo>
                  <a:lnTo>
                    <a:pt x="440" y="1377"/>
                  </a:lnTo>
                  <a:lnTo>
                    <a:pt x="447" y="1413"/>
                  </a:lnTo>
                  <a:lnTo>
                    <a:pt x="454" y="1450"/>
                  </a:lnTo>
                  <a:lnTo>
                    <a:pt x="460" y="1485"/>
                  </a:lnTo>
                  <a:lnTo>
                    <a:pt x="466" y="1522"/>
                  </a:lnTo>
                  <a:lnTo>
                    <a:pt x="471" y="1558"/>
                  </a:lnTo>
                  <a:lnTo>
                    <a:pt x="481" y="1629"/>
                  </a:lnTo>
                  <a:lnTo>
                    <a:pt x="489" y="1698"/>
                  </a:lnTo>
                  <a:lnTo>
                    <a:pt x="496" y="1765"/>
                  </a:lnTo>
                  <a:lnTo>
                    <a:pt x="502" y="1830"/>
                  </a:lnTo>
                  <a:lnTo>
                    <a:pt x="507" y="1892"/>
                  </a:lnTo>
                  <a:lnTo>
                    <a:pt x="510" y="1951"/>
                  </a:lnTo>
                  <a:lnTo>
                    <a:pt x="512" y="2008"/>
                  </a:lnTo>
                  <a:lnTo>
                    <a:pt x="512" y="2062"/>
                  </a:lnTo>
                  <a:lnTo>
                    <a:pt x="512" y="5120"/>
                  </a:lnTo>
                  <a:lnTo>
                    <a:pt x="513" y="5157"/>
                  </a:lnTo>
                  <a:lnTo>
                    <a:pt x="513" y="5193"/>
                  </a:lnTo>
                  <a:lnTo>
                    <a:pt x="515" y="5230"/>
                  </a:lnTo>
                  <a:lnTo>
                    <a:pt x="516" y="5265"/>
                  </a:lnTo>
                  <a:lnTo>
                    <a:pt x="519" y="5301"/>
                  </a:lnTo>
                  <a:lnTo>
                    <a:pt x="521" y="5335"/>
                  </a:lnTo>
                  <a:lnTo>
                    <a:pt x="525" y="5370"/>
                  </a:lnTo>
                  <a:lnTo>
                    <a:pt x="529" y="5403"/>
                  </a:lnTo>
                  <a:lnTo>
                    <a:pt x="533" y="5437"/>
                  </a:lnTo>
                  <a:lnTo>
                    <a:pt x="538" y="5470"/>
                  </a:lnTo>
                  <a:lnTo>
                    <a:pt x="543" y="5503"/>
                  </a:lnTo>
                  <a:lnTo>
                    <a:pt x="550" y="5534"/>
                  </a:lnTo>
                  <a:lnTo>
                    <a:pt x="556" y="5566"/>
                  </a:lnTo>
                  <a:lnTo>
                    <a:pt x="563" y="5598"/>
                  </a:lnTo>
                  <a:lnTo>
                    <a:pt x="571" y="5628"/>
                  </a:lnTo>
                  <a:lnTo>
                    <a:pt x="579" y="5658"/>
                  </a:lnTo>
                  <a:lnTo>
                    <a:pt x="587" y="5689"/>
                  </a:lnTo>
                  <a:lnTo>
                    <a:pt x="597" y="5718"/>
                  </a:lnTo>
                  <a:lnTo>
                    <a:pt x="607" y="5747"/>
                  </a:lnTo>
                  <a:lnTo>
                    <a:pt x="617" y="5776"/>
                  </a:lnTo>
                  <a:lnTo>
                    <a:pt x="628" y="5805"/>
                  </a:lnTo>
                  <a:lnTo>
                    <a:pt x="639" y="5832"/>
                  </a:lnTo>
                  <a:lnTo>
                    <a:pt x="651" y="5859"/>
                  </a:lnTo>
                  <a:lnTo>
                    <a:pt x="664" y="5886"/>
                  </a:lnTo>
                  <a:lnTo>
                    <a:pt x="676" y="5913"/>
                  </a:lnTo>
                  <a:lnTo>
                    <a:pt x="690" y="5939"/>
                  </a:lnTo>
                  <a:lnTo>
                    <a:pt x="703" y="5964"/>
                  </a:lnTo>
                  <a:lnTo>
                    <a:pt x="718" y="5990"/>
                  </a:lnTo>
                  <a:lnTo>
                    <a:pt x="733" y="6015"/>
                  </a:lnTo>
                  <a:lnTo>
                    <a:pt x="748" y="6040"/>
                  </a:lnTo>
                  <a:lnTo>
                    <a:pt x="764" y="6064"/>
                  </a:lnTo>
                  <a:lnTo>
                    <a:pt x="781" y="6087"/>
                  </a:lnTo>
                  <a:lnTo>
                    <a:pt x="802" y="6115"/>
                  </a:lnTo>
                  <a:lnTo>
                    <a:pt x="822" y="6142"/>
                  </a:lnTo>
                  <a:lnTo>
                    <a:pt x="844" y="6168"/>
                  </a:lnTo>
                  <a:lnTo>
                    <a:pt x="866" y="6193"/>
                  </a:lnTo>
                  <a:lnTo>
                    <a:pt x="889" y="6217"/>
                  </a:lnTo>
                  <a:lnTo>
                    <a:pt x="912" y="6240"/>
                  </a:lnTo>
                  <a:lnTo>
                    <a:pt x="935" y="6263"/>
                  </a:lnTo>
                  <a:lnTo>
                    <a:pt x="959" y="6284"/>
                  </a:lnTo>
                  <a:lnTo>
                    <a:pt x="984" y="6305"/>
                  </a:lnTo>
                  <a:lnTo>
                    <a:pt x="1009" y="6325"/>
                  </a:lnTo>
                  <a:lnTo>
                    <a:pt x="1036" y="6344"/>
                  </a:lnTo>
                  <a:lnTo>
                    <a:pt x="1062" y="6362"/>
                  </a:lnTo>
                  <a:lnTo>
                    <a:pt x="1089" y="6379"/>
                  </a:lnTo>
                  <a:lnTo>
                    <a:pt x="1116" y="6395"/>
                  </a:lnTo>
                  <a:lnTo>
                    <a:pt x="1143" y="6411"/>
                  </a:lnTo>
                  <a:lnTo>
                    <a:pt x="1171" y="6425"/>
                  </a:lnTo>
                  <a:lnTo>
                    <a:pt x="1201" y="6439"/>
                  </a:lnTo>
                  <a:lnTo>
                    <a:pt x="1230" y="6451"/>
                  </a:lnTo>
                  <a:lnTo>
                    <a:pt x="1260" y="6463"/>
                  </a:lnTo>
                  <a:lnTo>
                    <a:pt x="1291" y="6473"/>
                  </a:lnTo>
                  <a:lnTo>
                    <a:pt x="1322" y="6484"/>
                  </a:lnTo>
                  <a:lnTo>
                    <a:pt x="1353" y="6492"/>
                  </a:lnTo>
                  <a:lnTo>
                    <a:pt x="1386" y="6501"/>
                  </a:lnTo>
                  <a:lnTo>
                    <a:pt x="1418" y="6508"/>
                  </a:lnTo>
                  <a:lnTo>
                    <a:pt x="1451" y="6514"/>
                  </a:lnTo>
                  <a:lnTo>
                    <a:pt x="1485" y="6519"/>
                  </a:lnTo>
                  <a:lnTo>
                    <a:pt x="1518" y="6524"/>
                  </a:lnTo>
                  <a:lnTo>
                    <a:pt x="1554" y="6528"/>
                  </a:lnTo>
                  <a:lnTo>
                    <a:pt x="1588" y="6530"/>
                  </a:lnTo>
                  <a:lnTo>
                    <a:pt x="1625" y="6532"/>
                  </a:lnTo>
                  <a:lnTo>
                    <a:pt x="1660" y="6533"/>
                  </a:lnTo>
                  <a:lnTo>
                    <a:pt x="1698" y="6533"/>
                  </a:lnTo>
                  <a:lnTo>
                    <a:pt x="1724" y="6532"/>
                  </a:lnTo>
                  <a:lnTo>
                    <a:pt x="1751" y="6531"/>
                  </a:lnTo>
                  <a:lnTo>
                    <a:pt x="1778" y="6529"/>
                  </a:lnTo>
                  <a:lnTo>
                    <a:pt x="1805" y="6527"/>
                  </a:lnTo>
                  <a:lnTo>
                    <a:pt x="1805" y="6042"/>
                  </a:lnTo>
                  <a:lnTo>
                    <a:pt x="1773" y="6046"/>
                  </a:lnTo>
                  <a:lnTo>
                    <a:pt x="1743" y="6050"/>
                  </a:lnTo>
                  <a:lnTo>
                    <a:pt x="1712" y="6052"/>
                  </a:lnTo>
                  <a:lnTo>
                    <a:pt x="1681" y="6053"/>
                  </a:lnTo>
                  <a:lnTo>
                    <a:pt x="1661" y="6054"/>
                  </a:lnTo>
                  <a:lnTo>
                    <a:pt x="1643" y="6054"/>
                  </a:lnTo>
                  <a:lnTo>
                    <a:pt x="1623" y="6054"/>
                  </a:lnTo>
                  <a:lnTo>
                    <a:pt x="1604" y="6053"/>
                  </a:lnTo>
                  <a:lnTo>
                    <a:pt x="1585" y="6052"/>
                  </a:lnTo>
                  <a:lnTo>
                    <a:pt x="1567" y="6050"/>
                  </a:lnTo>
                  <a:lnTo>
                    <a:pt x="1549" y="6047"/>
                  </a:lnTo>
                  <a:lnTo>
                    <a:pt x="1531" y="6044"/>
                  </a:lnTo>
                  <a:lnTo>
                    <a:pt x="1513" y="6041"/>
                  </a:lnTo>
                  <a:lnTo>
                    <a:pt x="1496" y="6037"/>
                  </a:lnTo>
                  <a:lnTo>
                    <a:pt x="1479" y="6031"/>
                  </a:lnTo>
                  <a:lnTo>
                    <a:pt x="1462" y="6026"/>
                  </a:lnTo>
                  <a:lnTo>
                    <a:pt x="1445" y="6020"/>
                  </a:lnTo>
                  <a:lnTo>
                    <a:pt x="1428" y="6014"/>
                  </a:lnTo>
                  <a:lnTo>
                    <a:pt x="1413" y="6007"/>
                  </a:lnTo>
                  <a:lnTo>
                    <a:pt x="1397" y="5999"/>
                  </a:lnTo>
                  <a:lnTo>
                    <a:pt x="1381" y="5992"/>
                  </a:lnTo>
                  <a:lnTo>
                    <a:pt x="1366" y="5982"/>
                  </a:lnTo>
                  <a:lnTo>
                    <a:pt x="1351" y="5973"/>
                  </a:lnTo>
                  <a:lnTo>
                    <a:pt x="1335" y="5963"/>
                  </a:lnTo>
                  <a:lnTo>
                    <a:pt x="1321" y="5953"/>
                  </a:lnTo>
                  <a:lnTo>
                    <a:pt x="1307" y="5943"/>
                  </a:lnTo>
                  <a:lnTo>
                    <a:pt x="1293" y="5931"/>
                  </a:lnTo>
                  <a:lnTo>
                    <a:pt x="1279" y="5918"/>
                  </a:lnTo>
                  <a:lnTo>
                    <a:pt x="1265" y="5906"/>
                  </a:lnTo>
                  <a:lnTo>
                    <a:pt x="1252" y="5892"/>
                  </a:lnTo>
                  <a:lnTo>
                    <a:pt x="1238" y="5879"/>
                  </a:lnTo>
                  <a:lnTo>
                    <a:pt x="1226" y="5864"/>
                  </a:lnTo>
                  <a:lnTo>
                    <a:pt x="1213" y="5849"/>
                  </a:lnTo>
                  <a:lnTo>
                    <a:pt x="1201" y="5834"/>
                  </a:lnTo>
                  <a:lnTo>
                    <a:pt x="1189" y="5818"/>
                  </a:lnTo>
                  <a:lnTo>
                    <a:pt x="1177" y="5801"/>
                  </a:lnTo>
                  <a:lnTo>
                    <a:pt x="1156" y="5771"/>
                  </a:lnTo>
                  <a:lnTo>
                    <a:pt x="1135" y="5738"/>
                  </a:lnTo>
                  <a:lnTo>
                    <a:pt x="1116" y="5704"/>
                  </a:lnTo>
                  <a:lnTo>
                    <a:pt x="1099" y="5669"/>
                  </a:lnTo>
                  <a:lnTo>
                    <a:pt x="1084" y="5631"/>
                  </a:lnTo>
                  <a:lnTo>
                    <a:pt x="1069" y="5592"/>
                  </a:lnTo>
                  <a:lnTo>
                    <a:pt x="1055" y="5553"/>
                  </a:lnTo>
                  <a:lnTo>
                    <a:pt x="1044" y="5511"/>
                  </a:lnTo>
                  <a:lnTo>
                    <a:pt x="1033" y="5467"/>
                  </a:lnTo>
                  <a:lnTo>
                    <a:pt x="1024" y="5422"/>
                  </a:lnTo>
                  <a:lnTo>
                    <a:pt x="1017" y="5376"/>
                  </a:lnTo>
                  <a:lnTo>
                    <a:pt x="1010" y="5328"/>
                  </a:lnTo>
                  <a:lnTo>
                    <a:pt x="1006" y="5278"/>
                  </a:lnTo>
                  <a:lnTo>
                    <a:pt x="1002" y="5227"/>
                  </a:lnTo>
                  <a:lnTo>
                    <a:pt x="1000" y="5174"/>
                  </a:lnTo>
                  <a:lnTo>
                    <a:pt x="1000" y="5120"/>
                  </a:lnTo>
                  <a:lnTo>
                    <a:pt x="1000" y="2062"/>
                  </a:lnTo>
                  <a:lnTo>
                    <a:pt x="999" y="1997"/>
                  </a:lnTo>
                  <a:lnTo>
                    <a:pt x="997" y="1929"/>
                  </a:lnTo>
                  <a:lnTo>
                    <a:pt x="993" y="1859"/>
                  </a:lnTo>
                  <a:lnTo>
                    <a:pt x="989" y="1786"/>
                  </a:lnTo>
                  <a:lnTo>
                    <a:pt x="981" y="1710"/>
                  </a:lnTo>
                  <a:lnTo>
                    <a:pt x="974" y="1630"/>
                  </a:lnTo>
                  <a:lnTo>
                    <a:pt x="966" y="1549"/>
                  </a:lnTo>
                  <a:lnTo>
                    <a:pt x="955" y="1463"/>
                  </a:lnTo>
                  <a:lnTo>
                    <a:pt x="949" y="1420"/>
                  </a:lnTo>
                  <a:lnTo>
                    <a:pt x="943" y="1377"/>
                  </a:lnTo>
                  <a:lnTo>
                    <a:pt x="934" y="1335"/>
                  </a:lnTo>
                  <a:lnTo>
                    <a:pt x="926" y="1293"/>
                  </a:lnTo>
                  <a:lnTo>
                    <a:pt x="916" y="1250"/>
                  </a:lnTo>
                  <a:lnTo>
                    <a:pt x="906" y="1208"/>
                  </a:lnTo>
                  <a:lnTo>
                    <a:pt x="895" y="1166"/>
                  </a:lnTo>
                  <a:lnTo>
                    <a:pt x="883" y="1124"/>
                  </a:lnTo>
                  <a:lnTo>
                    <a:pt x="869" y="1083"/>
                  </a:lnTo>
                  <a:lnTo>
                    <a:pt x="856" y="1042"/>
                  </a:lnTo>
                  <a:lnTo>
                    <a:pt x="841" y="1000"/>
                  </a:lnTo>
                  <a:lnTo>
                    <a:pt x="827" y="959"/>
                  </a:lnTo>
                  <a:lnTo>
                    <a:pt x="810" y="919"/>
                  </a:lnTo>
                  <a:lnTo>
                    <a:pt x="793" y="877"/>
                  </a:lnTo>
                  <a:lnTo>
                    <a:pt x="775" y="836"/>
                  </a:lnTo>
                  <a:lnTo>
                    <a:pt x="757" y="796"/>
                  </a:lnTo>
                  <a:lnTo>
                    <a:pt x="740" y="761"/>
                  </a:lnTo>
                  <a:lnTo>
                    <a:pt x="723" y="725"/>
                  </a:lnTo>
                  <a:lnTo>
                    <a:pt x="706" y="691"/>
                  </a:lnTo>
                  <a:lnTo>
                    <a:pt x="689" y="657"/>
                  </a:lnTo>
                  <a:lnTo>
                    <a:pt x="671" y="625"/>
                  </a:lnTo>
                  <a:lnTo>
                    <a:pt x="652" y="593"/>
                  </a:lnTo>
                  <a:lnTo>
                    <a:pt x="634" y="561"/>
                  </a:lnTo>
                  <a:lnTo>
                    <a:pt x="614" y="531"/>
                  </a:lnTo>
                  <a:lnTo>
                    <a:pt x="595" y="501"/>
                  </a:lnTo>
                  <a:lnTo>
                    <a:pt x="575" y="471"/>
                  </a:lnTo>
                  <a:lnTo>
                    <a:pt x="555" y="442"/>
                  </a:lnTo>
                  <a:lnTo>
                    <a:pt x="534" y="414"/>
                  </a:lnTo>
                  <a:lnTo>
                    <a:pt x="512" y="387"/>
                  </a:lnTo>
                  <a:lnTo>
                    <a:pt x="490" y="360"/>
                  </a:lnTo>
                  <a:lnTo>
                    <a:pt x="468" y="334"/>
                  </a:lnTo>
                  <a:lnTo>
                    <a:pt x="445" y="309"/>
                  </a:lnTo>
                  <a:lnTo>
                    <a:pt x="422" y="285"/>
                  </a:lnTo>
                  <a:lnTo>
                    <a:pt x="399" y="261"/>
                  </a:lnTo>
                  <a:lnTo>
                    <a:pt x="375" y="238"/>
                  </a:lnTo>
                  <a:lnTo>
                    <a:pt x="350" y="215"/>
                  </a:lnTo>
                  <a:lnTo>
                    <a:pt x="326" y="193"/>
                  </a:lnTo>
                  <a:lnTo>
                    <a:pt x="300" y="172"/>
                  </a:lnTo>
                  <a:lnTo>
                    <a:pt x="275" y="153"/>
                  </a:lnTo>
                  <a:lnTo>
                    <a:pt x="249" y="133"/>
                  </a:lnTo>
                  <a:lnTo>
                    <a:pt x="222" y="114"/>
                  </a:lnTo>
                  <a:lnTo>
                    <a:pt x="195" y="95"/>
                  </a:lnTo>
                  <a:lnTo>
                    <a:pt x="167" y="77"/>
                  </a:lnTo>
                  <a:lnTo>
                    <a:pt x="140" y="61"/>
                  </a:lnTo>
                  <a:lnTo>
                    <a:pt x="112" y="45"/>
                  </a:lnTo>
                  <a:lnTo>
                    <a:pt x="83" y="29"/>
                  </a:lnTo>
                  <a:lnTo>
                    <a:pt x="53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326788" y="4441204"/>
              <a:ext cx="355359" cy="405235"/>
            </a:xfrm>
            <a:custGeom>
              <a:avLst/>
              <a:gdLst>
                <a:gd name="T0" fmla="*/ 3946 w 4002"/>
                <a:gd name="T1" fmla="*/ 677 h 4590"/>
                <a:gd name="T2" fmla="*/ 3842 w 4002"/>
                <a:gd name="T3" fmla="*/ 609 h 4590"/>
                <a:gd name="T4" fmla="*/ 3731 w 4002"/>
                <a:gd name="T5" fmla="*/ 557 h 4590"/>
                <a:gd name="T6" fmla="*/ 3611 w 4002"/>
                <a:gd name="T7" fmla="*/ 518 h 4590"/>
                <a:gd name="T8" fmla="*/ 3483 w 4002"/>
                <a:gd name="T9" fmla="*/ 494 h 4590"/>
                <a:gd name="T10" fmla="*/ 3347 w 4002"/>
                <a:gd name="T11" fmla="*/ 485 h 4590"/>
                <a:gd name="T12" fmla="*/ 3250 w 4002"/>
                <a:gd name="T13" fmla="*/ 487 h 4590"/>
                <a:gd name="T14" fmla="*/ 3153 w 4002"/>
                <a:gd name="T15" fmla="*/ 495 h 4590"/>
                <a:gd name="T16" fmla="*/ 3055 w 4002"/>
                <a:gd name="T17" fmla="*/ 510 h 4590"/>
                <a:gd name="T18" fmla="*/ 2959 w 4002"/>
                <a:gd name="T19" fmla="*/ 530 h 4590"/>
                <a:gd name="T20" fmla="*/ 2863 w 4002"/>
                <a:gd name="T21" fmla="*/ 556 h 4590"/>
                <a:gd name="T22" fmla="*/ 2767 w 4002"/>
                <a:gd name="T23" fmla="*/ 588 h 4590"/>
                <a:gd name="T24" fmla="*/ 2672 w 4002"/>
                <a:gd name="T25" fmla="*/ 627 h 4590"/>
                <a:gd name="T26" fmla="*/ 2577 w 4002"/>
                <a:gd name="T27" fmla="*/ 672 h 4590"/>
                <a:gd name="T28" fmla="*/ 2482 w 4002"/>
                <a:gd name="T29" fmla="*/ 722 h 4590"/>
                <a:gd name="T30" fmla="*/ 2388 w 4002"/>
                <a:gd name="T31" fmla="*/ 780 h 4590"/>
                <a:gd name="T32" fmla="*/ 2264 w 4002"/>
                <a:gd name="T33" fmla="*/ 863 h 4590"/>
                <a:gd name="T34" fmla="*/ 2084 w 4002"/>
                <a:gd name="T35" fmla="*/ 1003 h 4590"/>
                <a:gd name="T36" fmla="*/ 1908 w 4002"/>
                <a:gd name="T37" fmla="*/ 1162 h 4590"/>
                <a:gd name="T38" fmla="*/ 1735 w 4002"/>
                <a:gd name="T39" fmla="*/ 1341 h 4590"/>
                <a:gd name="T40" fmla="*/ 1565 w 4002"/>
                <a:gd name="T41" fmla="*/ 1537 h 4590"/>
                <a:gd name="T42" fmla="*/ 1399 w 4002"/>
                <a:gd name="T43" fmla="*/ 1754 h 4590"/>
                <a:gd name="T44" fmla="*/ 1211 w 4002"/>
                <a:gd name="T45" fmla="*/ 2021 h 4590"/>
                <a:gd name="T46" fmla="*/ 1029 w 4002"/>
                <a:gd name="T47" fmla="*/ 2307 h 4590"/>
                <a:gd name="T48" fmla="*/ 855 w 4002"/>
                <a:gd name="T49" fmla="*/ 2609 h 4590"/>
                <a:gd name="T50" fmla="*/ 687 w 4002"/>
                <a:gd name="T51" fmla="*/ 2928 h 4590"/>
                <a:gd name="T52" fmla="*/ 527 w 4002"/>
                <a:gd name="T53" fmla="*/ 3266 h 4590"/>
                <a:gd name="T54" fmla="*/ 424 w 4002"/>
                <a:gd name="T55" fmla="*/ 3494 h 4590"/>
                <a:gd name="T56" fmla="*/ 353 w 4002"/>
                <a:gd name="T57" fmla="*/ 3655 h 4590"/>
                <a:gd name="T58" fmla="*/ 288 w 4002"/>
                <a:gd name="T59" fmla="*/ 3812 h 4590"/>
                <a:gd name="T60" fmla="*/ 227 w 4002"/>
                <a:gd name="T61" fmla="*/ 3961 h 4590"/>
                <a:gd name="T62" fmla="*/ 171 w 4002"/>
                <a:gd name="T63" fmla="*/ 4106 h 4590"/>
                <a:gd name="T64" fmla="*/ 117 w 4002"/>
                <a:gd name="T65" fmla="*/ 4254 h 4590"/>
                <a:gd name="T66" fmla="*/ 64 w 4002"/>
                <a:gd name="T67" fmla="*/ 4406 h 4590"/>
                <a:gd name="T68" fmla="*/ 17 w 4002"/>
                <a:gd name="T69" fmla="*/ 4546 h 4590"/>
                <a:gd name="T70" fmla="*/ 17 w 4002"/>
                <a:gd name="T71" fmla="*/ 3205 h 4590"/>
                <a:gd name="T72" fmla="*/ 139 w 4002"/>
                <a:gd name="T73" fmla="*/ 2939 h 4590"/>
                <a:gd name="T74" fmla="*/ 312 w 4002"/>
                <a:gd name="T75" fmla="*/ 2591 h 4590"/>
                <a:gd name="T76" fmla="*/ 491 w 4002"/>
                <a:gd name="T77" fmla="*/ 2261 h 4590"/>
                <a:gd name="T78" fmla="*/ 679 w 4002"/>
                <a:gd name="T79" fmla="*/ 1946 h 4590"/>
                <a:gd name="T80" fmla="*/ 875 w 4002"/>
                <a:gd name="T81" fmla="*/ 1649 h 4590"/>
                <a:gd name="T82" fmla="*/ 1073 w 4002"/>
                <a:gd name="T83" fmla="*/ 1376 h 4590"/>
                <a:gd name="T84" fmla="*/ 1266 w 4002"/>
                <a:gd name="T85" fmla="*/ 1140 h 4590"/>
                <a:gd name="T86" fmla="*/ 1459 w 4002"/>
                <a:gd name="T87" fmla="*/ 926 h 4590"/>
                <a:gd name="T88" fmla="*/ 1654 w 4002"/>
                <a:gd name="T89" fmla="*/ 735 h 4590"/>
                <a:gd name="T90" fmla="*/ 1851 w 4002"/>
                <a:gd name="T91" fmla="*/ 566 h 4590"/>
                <a:gd name="T92" fmla="*/ 1981 w 4002"/>
                <a:gd name="T93" fmla="*/ 467 h 4590"/>
                <a:gd name="T94" fmla="*/ 2088 w 4002"/>
                <a:gd name="T95" fmla="*/ 395 h 4590"/>
                <a:gd name="T96" fmla="*/ 2208 w 4002"/>
                <a:gd name="T97" fmla="*/ 320 h 4590"/>
                <a:gd name="T98" fmla="*/ 2329 w 4002"/>
                <a:gd name="T99" fmla="*/ 252 h 4590"/>
                <a:gd name="T100" fmla="*/ 2450 w 4002"/>
                <a:gd name="T101" fmla="*/ 192 h 4590"/>
                <a:gd name="T102" fmla="*/ 2573 w 4002"/>
                <a:gd name="T103" fmla="*/ 141 h 4590"/>
                <a:gd name="T104" fmla="*/ 2695 w 4002"/>
                <a:gd name="T105" fmla="*/ 98 h 4590"/>
                <a:gd name="T106" fmla="*/ 2818 w 4002"/>
                <a:gd name="T107" fmla="*/ 62 h 4590"/>
                <a:gd name="T108" fmla="*/ 2942 w 4002"/>
                <a:gd name="T109" fmla="*/ 34 h 4590"/>
                <a:gd name="T110" fmla="*/ 3065 w 4002"/>
                <a:gd name="T111" fmla="*/ 15 h 4590"/>
                <a:gd name="T112" fmla="*/ 3189 w 4002"/>
                <a:gd name="T113" fmla="*/ 3 h 4590"/>
                <a:gd name="T114" fmla="*/ 3314 w 4002"/>
                <a:gd name="T115" fmla="*/ 0 h 4590"/>
                <a:gd name="T116" fmla="*/ 3444 w 4002"/>
                <a:gd name="T117" fmla="*/ 4 h 4590"/>
                <a:gd name="T118" fmla="*/ 3574 w 4002"/>
                <a:gd name="T119" fmla="*/ 17 h 4590"/>
                <a:gd name="T120" fmla="*/ 3698 w 4002"/>
                <a:gd name="T121" fmla="*/ 38 h 4590"/>
                <a:gd name="T122" fmla="*/ 3816 w 4002"/>
                <a:gd name="T123" fmla="*/ 68 h 4590"/>
                <a:gd name="T124" fmla="*/ 3930 w 4002"/>
                <a:gd name="T125" fmla="*/ 108 h 4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2" h="4590">
                  <a:moveTo>
                    <a:pt x="4002" y="138"/>
                  </a:moveTo>
                  <a:lnTo>
                    <a:pt x="3978" y="703"/>
                  </a:lnTo>
                  <a:lnTo>
                    <a:pt x="3946" y="677"/>
                  </a:lnTo>
                  <a:lnTo>
                    <a:pt x="3912" y="653"/>
                  </a:lnTo>
                  <a:lnTo>
                    <a:pt x="3878" y="630"/>
                  </a:lnTo>
                  <a:lnTo>
                    <a:pt x="3842" y="609"/>
                  </a:lnTo>
                  <a:lnTo>
                    <a:pt x="3807" y="590"/>
                  </a:lnTo>
                  <a:lnTo>
                    <a:pt x="3769" y="573"/>
                  </a:lnTo>
                  <a:lnTo>
                    <a:pt x="3731" y="557"/>
                  </a:lnTo>
                  <a:lnTo>
                    <a:pt x="3692" y="542"/>
                  </a:lnTo>
                  <a:lnTo>
                    <a:pt x="3652" y="529"/>
                  </a:lnTo>
                  <a:lnTo>
                    <a:pt x="3611" y="518"/>
                  </a:lnTo>
                  <a:lnTo>
                    <a:pt x="3570" y="509"/>
                  </a:lnTo>
                  <a:lnTo>
                    <a:pt x="3527" y="501"/>
                  </a:lnTo>
                  <a:lnTo>
                    <a:pt x="3483" y="494"/>
                  </a:lnTo>
                  <a:lnTo>
                    <a:pt x="3439" y="490"/>
                  </a:lnTo>
                  <a:lnTo>
                    <a:pt x="3393" y="487"/>
                  </a:lnTo>
                  <a:lnTo>
                    <a:pt x="3347" y="485"/>
                  </a:lnTo>
                  <a:lnTo>
                    <a:pt x="3315" y="485"/>
                  </a:lnTo>
                  <a:lnTo>
                    <a:pt x="3282" y="486"/>
                  </a:lnTo>
                  <a:lnTo>
                    <a:pt x="3250" y="487"/>
                  </a:lnTo>
                  <a:lnTo>
                    <a:pt x="3217" y="489"/>
                  </a:lnTo>
                  <a:lnTo>
                    <a:pt x="3185" y="492"/>
                  </a:lnTo>
                  <a:lnTo>
                    <a:pt x="3153" y="495"/>
                  </a:lnTo>
                  <a:lnTo>
                    <a:pt x="3120" y="500"/>
                  </a:lnTo>
                  <a:lnTo>
                    <a:pt x="3088" y="505"/>
                  </a:lnTo>
                  <a:lnTo>
                    <a:pt x="3055" y="510"/>
                  </a:lnTo>
                  <a:lnTo>
                    <a:pt x="3024" y="516"/>
                  </a:lnTo>
                  <a:lnTo>
                    <a:pt x="2992" y="523"/>
                  </a:lnTo>
                  <a:lnTo>
                    <a:pt x="2959" y="530"/>
                  </a:lnTo>
                  <a:lnTo>
                    <a:pt x="2927" y="538"/>
                  </a:lnTo>
                  <a:lnTo>
                    <a:pt x="2896" y="547"/>
                  </a:lnTo>
                  <a:lnTo>
                    <a:pt x="2863" y="556"/>
                  </a:lnTo>
                  <a:lnTo>
                    <a:pt x="2832" y="566"/>
                  </a:lnTo>
                  <a:lnTo>
                    <a:pt x="2799" y="577"/>
                  </a:lnTo>
                  <a:lnTo>
                    <a:pt x="2767" y="588"/>
                  </a:lnTo>
                  <a:lnTo>
                    <a:pt x="2736" y="601"/>
                  </a:lnTo>
                  <a:lnTo>
                    <a:pt x="2704" y="613"/>
                  </a:lnTo>
                  <a:lnTo>
                    <a:pt x="2672" y="627"/>
                  </a:lnTo>
                  <a:lnTo>
                    <a:pt x="2641" y="642"/>
                  </a:lnTo>
                  <a:lnTo>
                    <a:pt x="2608" y="656"/>
                  </a:lnTo>
                  <a:lnTo>
                    <a:pt x="2577" y="672"/>
                  </a:lnTo>
                  <a:lnTo>
                    <a:pt x="2546" y="688"/>
                  </a:lnTo>
                  <a:lnTo>
                    <a:pt x="2513" y="704"/>
                  </a:lnTo>
                  <a:lnTo>
                    <a:pt x="2482" y="722"/>
                  </a:lnTo>
                  <a:lnTo>
                    <a:pt x="2450" y="741"/>
                  </a:lnTo>
                  <a:lnTo>
                    <a:pt x="2419" y="760"/>
                  </a:lnTo>
                  <a:lnTo>
                    <a:pt x="2388" y="780"/>
                  </a:lnTo>
                  <a:lnTo>
                    <a:pt x="2356" y="799"/>
                  </a:lnTo>
                  <a:lnTo>
                    <a:pt x="2325" y="820"/>
                  </a:lnTo>
                  <a:lnTo>
                    <a:pt x="2264" y="863"/>
                  </a:lnTo>
                  <a:lnTo>
                    <a:pt x="2204" y="907"/>
                  </a:lnTo>
                  <a:lnTo>
                    <a:pt x="2144" y="954"/>
                  </a:lnTo>
                  <a:lnTo>
                    <a:pt x="2084" y="1003"/>
                  </a:lnTo>
                  <a:lnTo>
                    <a:pt x="2025" y="1054"/>
                  </a:lnTo>
                  <a:lnTo>
                    <a:pt x="1967" y="1107"/>
                  </a:lnTo>
                  <a:lnTo>
                    <a:pt x="1908" y="1162"/>
                  </a:lnTo>
                  <a:lnTo>
                    <a:pt x="1850" y="1220"/>
                  </a:lnTo>
                  <a:lnTo>
                    <a:pt x="1792" y="1279"/>
                  </a:lnTo>
                  <a:lnTo>
                    <a:pt x="1735" y="1341"/>
                  </a:lnTo>
                  <a:lnTo>
                    <a:pt x="1677" y="1404"/>
                  </a:lnTo>
                  <a:lnTo>
                    <a:pt x="1621" y="1469"/>
                  </a:lnTo>
                  <a:lnTo>
                    <a:pt x="1565" y="1537"/>
                  </a:lnTo>
                  <a:lnTo>
                    <a:pt x="1509" y="1607"/>
                  </a:lnTo>
                  <a:lnTo>
                    <a:pt x="1455" y="1679"/>
                  </a:lnTo>
                  <a:lnTo>
                    <a:pt x="1399" y="1754"/>
                  </a:lnTo>
                  <a:lnTo>
                    <a:pt x="1336" y="1841"/>
                  </a:lnTo>
                  <a:lnTo>
                    <a:pt x="1273" y="1930"/>
                  </a:lnTo>
                  <a:lnTo>
                    <a:pt x="1211" y="2021"/>
                  </a:lnTo>
                  <a:lnTo>
                    <a:pt x="1150" y="2114"/>
                  </a:lnTo>
                  <a:lnTo>
                    <a:pt x="1089" y="2209"/>
                  </a:lnTo>
                  <a:lnTo>
                    <a:pt x="1029" y="2307"/>
                  </a:lnTo>
                  <a:lnTo>
                    <a:pt x="970" y="2405"/>
                  </a:lnTo>
                  <a:lnTo>
                    <a:pt x="912" y="2506"/>
                  </a:lnTo>
                  <a:lnTo>
                    <a:pt x="855" y="2609"/>
                  </a:lnTo>
                  <a:lnTo>
                    <a:pt x="797" y="2713"/>
                  </a:lnTo>
                  <a:lnTo>
                    <a:pt x="742" y="2820"/>
                  </a:lnTo>
                  <a:lnTo>
                    <a:pt x="687" y="2928"/>
                  </a:lnTo>
                  <a:lnTo>
                    <a:pt x="632" y="3039"/>
                  </a:lnTo>
                  <a:lnTo>
                    <a:pt x="579" y="3152"/>
                  </a:lnTo>
                  <a:lnTo>
                    <a:pt x="527" y="3266"/>
                  </a:lnTo>
                  <a:lnTo>
                    <a:pt x="475" y="3383"/>
                  </a:lnTo>
                  <a:lnTo>
                    <a:pt x="450" y="3438"/>
                  </a:lnTo>
                  <a:lnTo>
                    <a:pt x="424" y="3494"/>
                  </a:lnTo>
                  <a:lnTo>
                    <a:pt x="400" y="3548"/>
                  </a:lnTo>
                  <a:lnTo>
                    <a:pt x="377" y="3601"/>
                  </a:lnTo>
                  <a:lnTo>
                    <a:pt x="353" y="3655"/>
                  </a:lnTo>
                  <a:lnTo>
                    <a:pt x="331" y="3708"/>
                  </a:lnTo>
                  <a:lnTo>
                    <a:pt x="309" y="3759"/>
                  </a:lnTo>
                  <a:lnTo>
                    <a:pt x="288" y="3812"/>
                  </a:lnTo>
                  <a:lnTo>
                    <a:pt x="267" y="3862"/>
                  </a:lnTo>
                  <a:lnTo>
                    <a:pt x="247" y="3912"/>
                  </a:lnTo>
                  <a:lnTo>
                    <a:pt x="227" y="3961"/>
                  </a:lnTo>
                  <a:lnTo>
                    <a:pt x="208" y="4010"/>
                  </a:lnTo>
                  <a:lnTo>
                    <a:pt x="189" y="4058"/>
                  </a:lnTo>
                  <a:lnTo>
                    <a:pt x="171" y="4106"/>
                  </a:lnTo>
                  <a:lnTo>
                    <a:pt x="154" y="4153"/>
                  </a:lnTo>
                  <a:lnTo>
                    <a:pt x="137" y="4200"/>
                  </a:lnTo>
                  <a:lnTo>
                    <a:pt x="117" y="4254"/>
                  </a:lnTo>
                  <a:lnTo>
                    <a:pt x="99" y="4306"/>
                  </a:lnTo>
                  <a:lnTo>
                    <a:pt x="82" y="4357"/>
                  </a:lnTo>
                  <a:lnTo>
                    <a:pt x="64" y="4406"/>
                  </a:lnTo>
                  <a:lnTo>
                    <a:pt x="48" y="4454"/>
                  </a:lnTo>
                  <a:lnTo>
                    <a:pt x="33" y="4500"/>
                  </a:lnTo>
                  <a:lnTo>
                    <a:pt x="17" y="4546"/>
                  </a:lnTo>
                  <a:lnTo>
                    <a:pt x="3" y="4590"/>
                  </a:lnTo>
                  <a:lnTo>
                    <a:pt x="0" y="3282"/>
                  </a:lnTo>
                  <a:lnTo>
                    <a:pt x="17" y="3205"/>
                  </a:lnTo>
                  <a:lnTo>
                    <a:pt x="28" y="3180"/>
                  </a:lnTo>
                  <a:lnTo>
                    <a:pt x="84" y="3059"/>
                  </a:lnTo>
                  <a:lnTo>
                    <a:pt x="139" y="2939"/>
                  </a:lnTo>
                  <a:lnTo>
                    <a:pt x="196" y="2821"/>
                  </a:lnTo>
                  <a:lnTo>
                    <a:pt x="253" y="2705"/>
                  </a:lnTo>
                  <a:lnTo>
                    <a:pt x="312" y="2591"/>
                  </a:lnTo>
                  <a:lnTo>
                    <a:pt x="371" y="2479"/>
                  </a:lnTo>
                  <a:lnTo>
                    <a:pt x="431" y="2368"/>
                  </a:lnTo>
                  <a:lnTo>
                    <a:pt x="491" y="2261"/>
                  </a:lnTo>
                  <a:lnTo>
                    <a:pt x="554" y="2154"/>
                  </a:lnTo>
                  <a:lnTo>
                    <a:pt x="616" y="2048"/>
                  </a:lnTo>
                  <a:lnTo>
                    <a:pt x="679" y="1946"/>
                  </a:lnTo>
                  <a:lnTo>
                    <a:pt x="744" y="1845"/>
                  </a:lnTo>
                  <a:lnTo>
                    <a:pt x="809" y="1746"/>
                  </a:lnTo>
                  <a:lnTo>
                    <a:pt x="875" y="1649"/>
                  </a:lnTo>
                  <a:lnTo>
                    <a:pt x="942" y="1554"/>
                  </a:lnTo>
                  <a:lnTo>
                    <a:pt x="1009" y="1460"/>
                  </a:lnTo>
                  <a:lnTo>
                    <a:pt x="1073" y="1376"/>
                  </a:lnTo>
                  <a:lnTo>
                    <a:pt x="1137" y="1295"/>
                  </a:lnTo>
                  <a:lnTo>
                    <a:pt x="1201" y="1216"/>
                  </a:lnTo>
                  <a:lnTo>
                    <a:pt x="1266" y="1140"/>
                  </a:lnTo>
                  <a:lnTo>
                    <a:pt x="1330" y="1066"/>
                  </a:lnTo>
                  <a:lnTo>
                    <a:pt x="1394" y="995"/>
                  </a:lnTo>
                  <a:lnTo>
                    <a:pt x="1459" y="926"/>
                  </a:lnTo>
                  <a:lnTo>
                    <a:pt x="1524" y="860"/>
                  </a:lnTo>
                  <a:lnTo>
                    <a:pt x="1589" y="796"/>
                  </a:lnTo>
                  <a:lnTo>
                    <a:pt x="1654" y="735"/>
                  </a:lnTo>
                  <a:lnTo>
                    <a:pt x="1719" y="676"/>
                  </a:lnTo>
                  <a:lnTo>
                    <a:pt x="1785" y="621"/>
                  </a:lnTo>
                  <a:lnTo>
                    <a:pt x="1851" y="566"/>
                  </a:lnTo>
                  <a:lnTo>
                    <a:pt x="1915" y="516"/>
                  </a:lnTo>
                  <a:lnTo>
                    <a:pt x="1949" y="491"/>
                  </a:lnTo>
                  <a:lnTo>
                    <a:pt x="1981" y="467"/>
                  </a:lnTo>
                  <a:lnTo>
                    <a:pt x="2015" y="444"/>
                  </a:lnTo>
                  <a:lnTo>
                    <a:pt x="2047" y="421"/>
                  </a:lnTo>
                  <a:lnTo>
                    <a:pt x="2088" y="395"/>
                  </a:lnTo>
                  <a:lnTo>
                    <a:pt x="2128" y="369"/>
                  </a:lnTo>
                  <a:lnTo>
                    <a:pt x="2168" y="344"/>
                  </a:lnTo>
                  <a:lnTo>
                    <a:pt x="2208" y="320"/>
                  </a:lnTo>
                  <a:lnTo>
                    <a:pt x="2249" y="296"/>
                  </a:lnTo>
                  <a:lnTo>
                    <a:pt x="2289" y="274"/>
                  </a:lnTo>
                  <a:lnTo>
                    <a:pt x="2329" y="252"/>
                  </a:lnTo>
                  <a:lnTo>
                    <a:pt x="2369" y="231"/>
                  </a:lnTo>
                  <a:lnTo>
                    <a:pt x="2410" y="211"/>
                  </a:lnTo>
                  <a:lnTo>
                    <a:pt x="2450" y="192"/>
                  </a:lnTo>
                  <a:lnTo>
                    <a:pt x="2491" y="175"/>
                  </a:lnTo>
                  <a:lnTo>
                    <a:pt x="2532" y="158"/>
                  </a:lnTo>
                  <a:lnTo>
                    <a:pt x="2573" y="141"/>
                  </a:lnTo>
                  <a:lnTo>
                    <a:pt x="2613" y="125"/>
                  </a:lnTo>
                  <a:lnTo>
                    <a:pt x="2654" y="112"/>
                  </a:lnTo>
                  <a:lnTo>
                    <a:pt x="2695" y="98"/>
                  </a:lnTo>
                  <a:lnTo>
                    <a:pt x="2736" y="85"/>
                  </a:lnTo>
                  <a:lnTo>
                    <a:pt x="2776" y="73"/>
                  </a:lnTo>
                  <a:lnTo>
                    <a:pt x="2818" y="62"/>
                  </a:lnTo>
                  <a:lnTo>
                    <a:pt x="2859" y="52"/>
                  </a:lnTo>
                  <a:lnTo>
                    <a:pt x="2900" y="43"/>
                  </a:lnTo>
                  <a:lnTo>
                    <a:pt x="2942" y="34"/>
                  </a:lnTo>
                  <a:lnTo>
                    <a:pt x="2982" y="27"/>
                  </a:lnTo>
                  <a:lnTo>
                    <a:pt x="3024" y="21"/>
                  </a:lnTo>
                  <a:lnTo>
                    <a:pt x="3065" y="15"/>
                  </a:lnTo>
                  <a:lnTo>
                    <a:pt x="3107" y="10"/>
                  </a:lnTo>
                  <a:lnTo>
                    <a:pt x="3147" y="6"/>
                  </a:lnTo>
                  <a:lnTo>
                    <a:pt x="3189" y="3"/>
                  </a:lnTo>
                  <a:lnTo>
                    <a:pt x="3230" y="1"/>
                  </a:lnTo>
                  <a:lnTo>
                    <a:pt x="3272" y="0"/>
                  </a:lnTo>
                  <a:lnTo>
                    <a:pt x="3314" y="0"/>
                  </a:lnTo>
                  <a:lnTo>
                    <a:pt x="3355" y="0"/>
                  </a:lnTo>
                  <a:lnTo>
                    <a:pt x="3400" y="2"/>
                  </a:lnTo>
                  <a:lnTo>
                    <a:pt x="3444" y="4"/>
                  </a:lnTo>
                  <a:lnTo>
                    <a:pt x="3488" y="7"/>
                  </a:lnTo>
                  <a:lnTo>
                    <a:pt x="3531" y="11"/>
                  </a:lnTo>
                  <a:lnTo>
                    <a:pt x="3574" y="17"/>
                  </a:lnTo>
                  <a:lnTo>
                    <a:pt x="3616" y="23"/>
                  </a:lnTo>
                  <a:lnTo>
                    <a:pt x="3657" y="30"/>
                  </a:lnTo>
                  <a:lnTo>
                    <a:pt x="3698" y="38"/>
                  </a:lnTo>
                  <a:lnTo>
                    <a:pt x="3738" y="47"/>
                  </a:lnTo>
                  <a:lnTo>
                    <a:pt x="3777" y="57"/>
                  </a:lnTo>
                  <a:lnTo>
                    <a:pt x="3816" y="68"/>
                  </a:lnTo>
                  <a:lnTo>
                    <a:pt x="3855" y="80"/>
                  </a:lnTo>
                  <a:lnTo>
                    <a:pt x="3892" y="93"/>
                  </a:lnTo>
                  <a:lnTo>
                    <a:pt x="3930" y="108"/>
                  </a:lnTo>
                  <a:lnTo>
                    <a:pt x="3966" y="122"/>
                  </a:lnTo>
                  <a:lnTo>
                    <a:pt x="4002" y="1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496164" y="3556000"/>
              <a:ext cx="102954" cy="149472"/>
            </a:xfrm>
            <a:custGeom>
              <a:avLst/>
              <a:gdLst>
                <a:gd name="T0" fmla="*/ 57 w 1177"/>
                <a:gd name="T1" fmla="*/ 3 h 1692"/>
                <a:gd name="T2" fmla="*/ 117 w 1177"/>
                <a:gd name="T3" fmla="*/ 12 h 1692"/>
                <a:gd name="T4" fmla="*/ 176 w 1177"/>
                <a:gd name="T5" fmla="*/ 23 h 1692"/>
                <a:gd name="T6" fmla="*/ 234 w 1177"/>
                <a:gd name="T7" fmla="*/ 39 h 1692"/>
                <a:gd name="T8" fmla="*/ 291 w 1177"/>
                <a:gd name="T9" fmla="*/ 59 h 1692"/>
                <a:gd name="T10" fmla="*/ 348 w 1177"/>
                <a:gd name="T11" fmla="*/ 82 h 1692"/>
                <a:gd name="T12" fmla="*/ 403 w 1177"/>
                <a:gd name="T13" fmla="*/ 109 h 1692"/>
                <a:gd name="T14" fmla="*/ 457 w 1177"/>
                <a:gd name="T15" fmla="*/ 139 h 1692"/>
                <a:gd name="T16" fmla="*/ 512 w 1177"/>
                <a:gd name="T17" fmla="*/ 174 h 1692"/>
                <a:gd name="T18" fmla="*/ 565 w 1177"/>
                <a:gd name="T19" fmla="*/ 212 h 1692"/>
                <a:gd name="T20" fmla="*/ 616 w 1177"/>
                <a:gd name="T21" fmla="*/ 254 h 1692"/>
                <a:gd name="T22" fmla="*/ 667 w 1177"/>
                <a:gd name="T23" fmla="*/ 300 h 1692"/>
                <a:gd name="T24" fmla="*/ 718 w 1177"/>
                <a:gd name="T25" fmla="*/ 350 h 1692"/>
                <a:gd name="T26" fmla="*/ 768 w 1177"/>
                <a:gd name="T27" fmla="*/ 404 h 1692"/>
                <a:gd name="T28" fmla="*/ 816 w 1177"/>
                <a:gd name="T29" fmla="*/ 461 h 1692"/>
                <a:gd name="T30" fmla="*/ 864 w 1177"/>
                <a:gd name="T31" fmla="*/ 522 h 1692"/>
                <a:gd name="T32" fmla="*/ 904 w 1177"/>
                <a:gd name="T33" fmla="*/ 580 h 1692"/>
                <a:gd name="T34" fmla="*/ 935 w 1177"/>
                <a:gd name="T35" fmla="*/ 637 h 1692"/>
                <a:gd name="T36" fmla="*/ 964 w 1177"/>
                <a:gd name="T37" fmla="*/ 694 h 1692"/>
                <a:gd name="T38" fmla="*/ 991 w 1177"/>
                <a:gd name="T39" fmla="*/ 755 h 1692"/>
                <a:gd name="T40" fmla="*/ 1018 w 1177"/>
                <a:gd name="T41" fmla="*/ 817 h 1692"/>
                <a:gd name="T42" fmla="*/ 1042 w 1177"/>
                <a:gd name="T43" fmla="*/ 882 h 1692"/>
                <a:gd name="T44" fmla="*/ 1062 w 1177"/>
                <a:gd name="T45" fmla="*/ 949 h 1692"/>
                <a:gd name="T46" fmla="*/ 1083 w 1177"/>
                <a:gd name="T47" fmla="*/ 1018 h 1692"/>
                <a:gd name="T48" fmla="*/ 1101 w 1177"/>
                <a:gd name="T49" fmla="*/ 1089 h 1692"/>
                <a:gd name="T50" fmla="*/ 1117 w 1177"/>
                <a:gd name="T51" fmla="*/ 1162 h 1692"/>
                <a:gd name="T52" fmla="*/ 1131 w 1177"/>
                <a:gd name="T53" fmla="*/ 1238 h 1692"/>
                <a:gd name="T54" fmla="*/ 1144 w 1177"/>
                <a:gd name="T55" fmla="*/ 1316 h 1692"/>
                <a:gd name="T56" fmla="*/ 1154 w 1177"/>
                <a:gd name="T57" fmla="*/ 1395 h 1692"/>
                <a:gd name="T58" fmla="*/ 1164 w 1177"/>
                <a:gd name="T59" fmla="*/ 1478 h 1692"/>
                <a:gd name="T60" fmla="*/ 1173 w 1177"/>
                <a:gd name="T61" fmla="*/ 1604 h 1692"/>
                <a:gd name="T62" fmla="*/ 689 w 1177"/>
                <a:gd name="T63" fmla="*/ 1691 h 1692"/>
                <a:gd name="T64" fmla="*/ 682 w 1177"/>
                <a:gd name="T65" fmla="*/ 1554 h 1692"/>
                <a:gd name="T66" fmla="*/ 670 w 1177"/>
                <a:gd name="T67" fmla="*/ 1426 h 1692"/>
                <a:gd name="T68" fmla="*/ 652 w 1177"/>
                <a:gd name="T69" fmla="*/ 1305 h 1692"/>
                <a:gd name="T70" fmla="*/ 628 w 1177"/>
                <a:gd name="T71" fmla="*/ 1194 h 1692"/>
                <a:gd name="T72" fmla="*/ 600 w 1177"/>
                <a:gd name="T73" fmla="*/ 1090 h 1692"/>
                <a:gd name="T74" fmla="*/ 565 w 1177"/>
                <a:gd name="T75" fmla="*/ 995 h 1692"/>
                <a:gd name="T76" fmla="*/ 546 w 1177"/>
                <a:gd name="T77" fmla="*/ 950 h 1692"/>
                <a:gd name="T78" fmla="*/ 525 w 1177"/>
                <a:gd name="T79" fmla="*/ 908 h 1692"/>
                <a:gd name="T80" fmla="*/ 503 w 1177"/>
                <a:gd name="T81" fmla="*/ 869 h 1692"/>
                <a:gd name="T82" fmla="*/ 480 w 1177"/>
                <a:gd name="T83" fmla="*/ 830 h 1692"/>
                <a:gd name="T84" fmla="*/ 426 w 1177"/>
                <a:gd name="T85" fmla="*/ 762 h 1692"/>
                <a:gd name="T86" fmla="*/ 372 w 1177"/>
                <a:gd name="T87" fmla="*/ 701 h 1692"/>
                <a:gd name="T88" fmla="*/ 314 w 1177"/>
                <a:gd name="T89" fmla="*/ 648 h 1692"/>
                <a:gd name="T90" fmla="*/ 255 w 1177"/>
                <a:gd name="T91" fmla="*/ 604 h 1692"/>
                <a:gd name="T92" fmla="*/ 194 w 1177"/>
                <a:gd name="T93" fmla="*/ 568 h 1692"/>
                <a:gd name="T94" fmla="*/ 131 w 1177"/>
                <a:gd name="T95" fmla="*/ 539 h 1692"/>
                <a:gd name="T96" fmla="*/ 67 w 1177"/>
                <a:gd name="T97" fmla="*/ 520 h 1692"/>
                <a:gd name="T98" fmla="*/ 0 w 1177"/>
                <a:gd name="T99" fmla="*/ 508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7" h="1692">
                  <a:moveTo>
                    <a:pt x="27" y="0"/>
                  </a:moveTo>
                  <a:lnTo>
                    <a:pt x="57" y="3"/>
                  </a:lnTo>
                  <a:lnTo>
                    <a:pt x="88" y="6"/>
                  </a:lnTo>
                  <a:lnTo>
                    <a:pt x="117" y="12"/>
                  </a:lnTo>
                  <a:lnTo>
                    <a:pt x="146" y="17"/>
                  </a:lnTo>
                  <a:lnTo>
                    <a:pt x="176" y="23"/>
                  </a:lnTo>
                  <a:lnTo>
                    <a:pt x="206" y="30"/>
                  </a:lnTo>
                  <a:lnTo>
                    <a:pt x="234" y="39"/>
                  </a:lnTo>
                  <a:lnTo>
                    <a:pt x="263" y="48"/>
                  </a:lnTo>
                  <a:lnTo>
                    <a:pt x="291" y="59"/>
                  </a:lnTo>
                  <a:lnTo>
                    <a:pt x="320" y="70"/>
                  </a:lnTo>
                  <a:lnTo>
                    <a:pt x="348" y="82"/>
                  </a:lnTo>
                  <a:lnTo>
                    <a:pt x="376" y="95"/>
                  </a:lnTo>
                  <a:lnTo>
                    <a:pt x="403" y="109"/>
                  </a:lnTo>
                  <a:lnTo>
                    <a:pt x="430" y="123"/>
                  </a:lnTo>
                  <a:lnTo>
                    <a:pt x="457" y="139"/>
                  </a:lnTo>
                  <a:lnTo>
                    <a:pt x="485" y="156"/>
                  </a:lnTo>
                  <a:lnTo>
                    <a:pt x="512" y="174"/>
                  </a:lnTo>
                  <a:lnTo>
                    <a:pt x="538" y="192"/>
                  </a:lnTo>
                  <a:lnTo>
                    <a:pt x="565" y="212"/>
                  </a:lnTo>
                  <a:lnTo>
                    <a:pt x="591" y="233"/>
                  </a:lnTo>
                  <a:lnTo>
                    <a:pt x="616" y="254"/>
                  </a:lnTo>
                  <a:lnTo>
                    <a:pt x="642" y="277"/>
                  </a:lnTo>
                  <a:lnTo>
                    <a:pt x="667" y="300"/>
                  </a:lnTo>
                  <a:lnTo>
                    <a:pt x="693" y="325"/>
                  </a:lnTo>
                  <a:lnTo>
                    <a:pt x="718" y="350"/>
                  </a:lnTo>
                  <a:lnTo>
                    <a:pt x="743" y="376"/>
                  </a:lnTo>
                  <a:lnTo>
                    <a:pt x="768" y="404"/>
                  </a:lnTo>
                  <a:lnTo>
                    <a:pt x="792" y="432"/>
                  </a:lnTo>
                  <a:lnTo>
                    <a:pt x="816" y="461"/>
                  </a:lnTo>
                  <a:lnTo>
                    <a:pt x="840" y="490"/>
                  </a:lnTo>
                  <a:lnTo>
                    <a:pt x="864" y="522"/>
                  </a:lnTo>
                  <a:lnTo>
                    <a:pt x="887" y="553"/>
                  </a:lnTo>
                  <a:lnTo>
                    <a:pt x="904" y="580"/>
                  </a:lnTo>
                  <a:lnTo>
                    <a:pt x="919" y="608"/>
                  </a:lnTo>
                  <a:lnTo>
                    <a:pt x="935" y="637"/>
                  </a:lnTo>
                  <a:lnTo>
                    <a:pt x="950" y="665"/>
                  </a:lnTo>
                  <a:lnTo>
                    <a:pt x="964" y="694"/>
                  </a:lnTo>
                  <a:lnTo>
                    <a:pt x="978" y="724"/>
                  </a:lnTo>
                  <a:lnTo>
                    <a:pt x="991" y="755"/>
                  </a:lnTo>
                  <a:lnTo>
                    <a:pt x="1005" y="786"/>
                  </a:lnTo>
                  <a:lnTo>
                    <a:pt x="1018" y="817"/>
                  </a:lnTo>
                  <a:lnTo>
                    <a:pt x="1029" y="850"/>
                  </a:lnTo>
                  <a:lnTo>
                    <a:pt x="1042" y="882"/>
                  </a:lnTo>
                  <a:lnTo>
                    <a:pt x="1052" y="915"/>
                  </a:lnTo>
                  <a:lnTo>
                    <a:pt x="1062" y="949"/>
                  </a:lnTo>
                  <a:lnTo>
                    <a:pt x="1073" y="983"/>
                  </a:lnTo>
                  <a:lnTo>
                    <a:pt x="1083" y="1018"/>
                  </a:lnTo>
                  <a:lnTo>
                    <a:pt x="1092" y="1054"/>
                  </a:lnTo>
                  <a:lnTo>
                    <a:pt x="1101" y="1089"/>
                  </a:lnTo>
                  <a:lnTo>
                    <a:pt x="1109" y="1126"/>
                  </a:lnTo>
                  <a:lnTo>
                    <a:pt x="1117" y="1162"/>
                  </a:lnTo>
                  <a:lnTo>
                    <a:pt x="1125" y="1200"/>
                  </a:lnTo>
                  <a:lnTo>
                    <a:pt x="1131" y="1238"/>
                  </a:lnTo>
                  <a:lnTo>
                    <a:pt x="1138" y="1276"/>
                  </a:lnTo>
                  <a:lnTo>
                    <a:pt x="1144" y="1316"/>
                  </a:lnTo>
                  <a:lnTo>
                    <a:pt x="1149" y="1356"/>
                  </a:lnTo>
                  <a:lnTo>
                    <a:pt x="1154" y="1395"/>
                  </a:lnTo>
                  <a:lnTo>
                    <a:pt x="1160" y="1436"/>
                  </a:lnTo>
                  <a:lnTo>
                    <a:pt x="1164" y="1478"/>
                  </a:lnTo>
                  <a:lnTo>
                    <a:pt x="1167" y="1520"/>
                  </a:lnTo>
                  <a:lnTo>
                    <a:pt x="1173" y="1604"/>
                  </a:lnTo>
                  <a:lnTo>
                    <a:pt x="1177" y="1692"/>
                  </a:lnTo>
                  <a:lnTo>
                    <a:pt x="689" y="1691"/>
                  </a:lnTo>
                  <a:lnTo>
                    <a:pt x="686" y="1621"/>
                  </a:lnTo>
                  <a:lnTo>
                    <a:pt x="682" y="1554"/>
                  </a:lnTo>
                  <a:lnTo>
                    <a:pt x="677" y="1488"/>
                  </a:lnTo>
                  <a:lnTo>
                    <a:pt x="670" y="1426"/>
                  </a:lnTo>
                  <a:lnTo>
                    <a:pt x="661" y="1364"/>
                  </a:lnTo>
                  <a:lnTo>
                    <a:pt x="652" y="1305"/>
                  </a:lnTo>
                  <a:lnTo>
                    <a:pt x="640" y="1248"/>
                  </a:lnTo>
                  <a:lnTo>
                    <a:pt x="628" y="1194"/>
                  </a:lnTo>
                  <a:lnTo>
                    <a:pt x="614" y="1140"/>
                  </a:lnTo>
                  <a:lnTo>
                    <a:pt x="600" y="1090"/>
                  </a:lnTo>
                  <a:lnTo>
                    <a:pt x="583" y="1041"/>
                  </a:lnTo>
                  <a:lnTo>
                    <a:pt x="565" y="995"/>
                  </a:lnTo>
                  <a:lnTo>
                    <a:pt x="556" y="972"/>
                  </a:lnTo>
                  <a:lnTo>
                    <a:pt x="546" y="950"/>
                  </a:lnTo>
                  <a:lnTo>
                    <a:pt x="536" y="929"/>
                  </a:lnTo>
                  <a:lnTo>
                    <a:pt x="525" y="908"/>
                  </a:lnTo>
                  <a:lnTo>
                    <a:pt x="515" y="888"/>
                  </a:lnTo>
                  <a:lnTo>
                    <a:pt x="503" y="869"/>
                  </a:lnTo>
                  <a:lnTo>
                    <a:pt x="492" y="849"/>
                  </a:lnTo>
                  <a:lnTo>
                    <a:pt x="480" y="830"/>
                  </a:lnTo>
                  <a:lnTo>
                    <a:pt x="453" y="795"/>
                  </a:lnTo>
                  <a:lnTo>
                    <a:pt x="426" y="762"/>
                  </a:lnTo>
                  <a:lnTo>
                    <a:pt x="399" y="731"/>
                  </a:lnTo>
                  <a:lnTo>
                    <a:pt x="372" y="701"/>
                  </a:lnTo>
                  <a:lnTo>
                    <a:pt x="343" y="673"/>
                  </a:lnTo>
                  <a:lnTo>
                    <a:pt x="314" y="648"/>
                  </a:lnTo>
                  <a:lnTo>
                    <a:pt x="285" y="625"/>
                  </a:lnTo>
                  <a:lnTo>
                    <a:pt x="255" y="604"/>
                  </a:lnTo>
                  <a:lnTo>
                    <a:pt x="224" y="585"/>
                  </a:lnTo>
                  <a:lnTo>
                    <a:pt x="194" y="568"/>
                  </a:lnTo>
                  <a:lnTo>
                    <a:pt x="163" y="553"/>
                  </a:lnTo>
                  <a:lnTo>
                    <a:pt x="131" y="539"/>
                  </a:lnTo>
                  <a:lnTo>
                    <a:pt x="99" y="529"/>
                  </a:lnTo>
                  <a:lnTo>
                    <a:pt x="67" y="520"/>
                  </a:lnTo>
                  <a:lnTo>
                    <a:pt x="33" y="513"/>
                  </a:lnTo>
                  <a:lnTo>
                    <a:pt x="0" y="50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124200" y="3703810"/>
              <a:ext cx="474919" cy="1051285"/>
            </a:xfrm>
            <a:custGeom>
              <a:avLst/>
              <a:gdLst>
                <a:gd name="T0" fmla="*/ 1655 w 5388"/>
                <a:gd name="T1" fmla="*/ 9605 h 11902"/>
                <a:gd name="T2" fmla="*/ 1439 w 5388"/>
                <a:gd name="T3" fmla="*/ 10013 h 11902"/>
                <a:gd name="T4" fmla="*/ 1220 w 5388"/>
                <a:gd name="T5" fmla="*/ 10412 h 11902"/>
                <a:gd name="T6" fmla="*/ 1000 w 5388"/>
                <a:gd name="T7" fmla="*/ 10803 h 11902"/>
                <a:gd name="T8" fmla="*/ 782 w 5388"/>
                <a:gd name="T9" fmla="*/ 11187 h 11902"/>
                <a:gd name="T10" fmla="*/ 571 w 5388"/>
                <a:gd name="T11" fmla="*/ 11562 h 11902"/>
                <a:gd name="T12" fmla="*/ 382 w 5388"/>
                <a:gd name="T13" fmla="*/ 11864 h 11902"/>
                <a:gd name="T14" fmla="*/ 278 w 5388"/>
                <a:gd name="T15" fmla="*/ 11893 h 11902"/>
                <a:gd name="T16" fmla="*/ 186 w 5388"/>
                <a:gd name="T17" fmla="*/ 11900 h 11902"/>
                <a:gd name="T18" fmla="*/ 111 w 5388"/>
                <a:gd name="T19" fmla="*/ 11884 h 11902"/>
                <a:gd name="T20" fmla="*/ 53 w 5388"/>
                <a:gd name="T21" fmla="*/ 11837 h 11902"/>
                <a:gd name="T22" fmla="*/ 16 w 5388"/>
                <a:gd name="T23" fmla="*/ 11758 h 11902"/>
                <a:gd name="T24" fmla="*/ 0 w 5388"/>
                <a:gd name="T25" fmla="*/ 11642 h 11902"/>
                <a:gd name="T26" fmla="*/ 214 w 5388"/>
                <a:gd name="T27" fmla="*/ 11228 h 11902"/>
                <a:gd name="T28" fmla="*/ 488 w 5388"/>
                <a:gd name="T29" fmla="*/ 10731 h 11902"/>
                <a:gd name="T30" fmla="*/ 769 w 5388"/>
                <a:gd name="T31" fmla="*/ 10218 h 11902"/>
                <a:gd name="T32" fmla="*/ 1008 w 5388"/>
                <a:gd name="T33" fmla="*/ 9779 h 11902"/>
                <a:gd name="T34" fmla="*/ 1214 w 5388"/>
                <a:gd name="T35" fmla="*/ 9392 h 11902"/>
                <a:gd name="T36" fmla="*/ 1417 w 5388"/>
                <a:gd name="T37" fmla="*/ 9002 h 11902"/>
                <a:gd name="T38" fmla="*/ 2535 w 5388"/>
                <a:gd name="T39" fmla="*/ 6730 h 11902"/>
                <a:gd name="T40" fmla="*/ 2632 w 5388"/>
                <a:gd name="T41" fmla="*/ 6555 h 11902"/>
                <a:gd name="T42" fmla="*/ 2840 w 5388"/>
                <a:gd name="T43" fmla="*/ 6168 h 11902"/>
                <a:gd name="T44" fmla="*/ 3167 w 5388"/>
                <a:gd name="T45" fmla="*/ 5540 h 11902"/>
                <a:gd name="T46" fmla="*/ 3560 w 5388"/>
                <a:gd name="T47" fmla="*/ 4752 h 11902"/>
                <a:gd name="T48" fmla="*/ 3932 w 5388"/>
                <a:gd name="T49" fmla="*/ 3968 h 11902"/>
                <a:gd name="T50" fmla="*/ 4215 w 5388"/>
                <a:gd name="T51" fmla="*/ 3341 h 11902"/>
                <a:gd name="T52" fmla="*/ 4373 w 5388"/>
                <a:gd name="T53" fmla="*/ 2936 h 11902"/>
                <a:gd name="T54" fmla="*/ 4511 w 5388"/>
                <a:gd name="T55" fmla="*/ 2517 h 11902"/>
                <a:gd name="T56" fmla="*/ 4630 w 5388"/>
                <a:gd name="T57" fmla="*/ 2083 h 11902"/>
                <a:gd name="T58" fmla="*/ 4729 w 5388"/>
                <a:gd name="T59" fmla="*/ 1633 h 11902"/>
                <a:gd name="T60" fmla="*/ 4809 w 5388"/>
                <a:gd name="T61" fmla="*/ 1169 h 11902"/>
                <a:gd name="T62" fmla="*/ 4869 w 5388"/>
                <a:gd name="T63" fmla="*/ 689 h 11902"/>
                <a:gd name="T64" fmla="*/ 4899 w 5388"/>
                <a:gd name="T65" fmla="*/ 240 h 11902"/>
                <a:gd name="T66" fmla="*/ 5387 w 5388"/>
                <a:gd name="T67" fmla="*/ 47 h 11902"/>
                <a:gd name="T68" fmla="*/ 5387 w 5388"/>
                <a:gd name="T69" fmla="*/ 265 h 11902"/>
                <a:gd name="T70" fmla="*/ 5377 w 5388"/>
                <a:gd name="T71" fmla="*/ 496 h 11902"/>
                <a:gd name="T72" fmla="*/ 5356 w 5388"/>
                <a:gd name="T73" fmla="*/ 740 h 11902"/>
                <a:gd name="T74" fmla="*/ 5291 w 5388"/>
                <a:gd name="T75" fmla="*/ 1238 h 11902"/>
                <a:gd name="T76" fmla="*/ 5206 w 5388"/>
                <a:gd name="T77" fmla="*/ 1721 h 11902"/>
                <a:gd name="T78" fmla="*/ 5101 w 5388"/>
                <a:gd name="T79" fmla="*/ 2189 h 11902"/>
                <a:gd name="T80" fmla="*/ 4978 w 5388"/>
                <a:gd name="T81" fmla="*/ 2641 h 11902"/>
                <a:gd name="T82" fmla="*/ 4834 w 5388"/>
                <a:gd name="T83" fmla="*/ 3076 h 11902"/>
                <a:gd name="T84" fmla="*/ 4671 w 5388"/>
                <a:gd name="T85" fmla="*/ 3496 h 11902"/>
                <a:gd name="T86" fmla="*/ 4380 w 5388"/>
                <a:gd name="T87" fmla="*/ 4147 h 11902"/>
                <a:gd name="T88" fmla="*/ 3998 w 5388"/>
                <a:gd name="T89" fmla="*/ 4956 h 11902"/>
                <a:gd name="T90" fmla="*/ 3594 w 5388"/>
                <a:gd name="T91" fmla="*/ 5760 h 11902"/>
                <a:gd name="T92" fmla="*/ 3282 w 5388"/>
                <a:gd name="T93" fmla="*/ 6362 h 11902"/>
                <a:gd name="T94" fmla="*/ 3126 w 5388"/>
                <a:gd name="T95" fmla="*/ 6668 h 11902"/>
                <a:gd name="T96" fmla="*/ 2969 w 5388"/>
                <a:gd name="T97" fmla="*/ 6973 h 11902"/>
                <a:gd name="T98" fmla="*/ 2807 w 5388"/>
                <a:gd name="T99" fmla="*/ 7277 h 11902"/>
                <a:gd name="T100" fmla="*/ 2650 w 5388"/>
                <a:gd name="T101" fmla="*/ 7581 h 11902"/>
                <a:gd name="T102" fmla="*/ 2498 w 5388"/>
                <a:gd name="T103" fmla="*/ 7884 h 11902"/>
                <a:gd name="T104" fmla="*/ 2354 w 5388"/>
                <a:gd name="T105" fmla="*/ 8188 h 11902"/>
                <a:gd name="T106" fmla="*/ 2267 w 5388"/>
                <a:gd name="T107" fmla="*/ 8365 h 11902"/>
                <a:gd name="T108" fmla="*/ 2265 w 5388"/>
                <a:gd name="T109" fmla="*/ 8375 h 1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88" h="11902">
                  <a:moveTo>
                    <a:pt x="1784" y="9375"/>
                  </a:moveTo>
                  <a:lnTo>
                    <a:pt x="1784" y="9358"/>
                  </a:lnTo>
                  <a:lnTo>
                    <a:pt x="1741" y="9440"/>
                  </a:lnTo>
                  <a:lnTo>
                    <a:pt x="1698" y="9523"/>
                  </a:lnTo>
                  <a:lnTo>
                    <a:pt x="1655" y="9605"/>
                  </a:lnTo>
                  <a:lnTo>
                    <a:pt x="1612" y="9688"/>
                  </a:lnTo>
                  <a:lnTo>
                    <a:pt x="1569" y="9769"/>
                  </a:lnTo>
                  <a:lnTo>
                    <a:pt x="1526" y="9851"/>
                  </a:lnTo>
                  <a:lnTo>
                    <a:pt x="1483" y="9933"/>
                  </a:lnTo>
                  <a:lnTo>
                    <a:pt x="1439" y="10013"/>
                  </a:lnTo>
                  <a:lnTo>
                    <a:pt x="1396" y="10093"/>
                  </a:lnTo>
                  <a:lnTo>
                    <a:pt x="1352" y="10174"/>
                  </a:lnTo>
                  <a:lnTo>
                    <a:pt x="1308" y="10254"/>
                  </a:lnTo>
                  <a:lnTo>
                    <a:pt x="1264" y="10334"/>
                  </a:lnTo>
                  <a:lnTo>
                    <a:pt x="1220" y="10412"/>
                  </a:lnTo>
                  <a:lnTo>
                    <a:pt x="1177" y="10492"/>
                  </a:lnTo>
                  <a:lnTo>
                    <a:pt x="1133" y="10570"/>
                  </a:lnTo>
                  <a:lnTo>
                    <a:pt x="1089" y="10648"/>
                  </a:lnTo>
                  <a:lnTo>
                    <a:pt x="1044" y="10726"/>
                  </a:lnTo>
                  <a:lnTo>
                    <a:pt x="1000" y="10803"/>
                  </a:lnTo>
                  <a:lnTo>
                    <a:pt x="956" y="10880"/>
                  </a:lnTo>
                  <a:lnTo>
                    <a:pt x="912" y="10958"/>
                  </a:lnTo>
                  <a:lnTo>
                    <a:pt x="868" y="11034"/>
                  </a:lnTo>
                  <a:lnTo>
                    <a:pt x="825" y="11110"/>
                  </a:lnTo>
                  <a:lnTo>
                    <a:pt x="782" y="11187"/>
                  </a:lnTo>
                  <a:lnTo>
                    <a:pt x="739" y="11263"/>
                  </a:lnTo>
                  <a:lnTo>
                    <a:pt x="697" y="11338"/>
                  </a:lnTo>
                  <a:lnTo>
                    <a:pt x="654" y="11413"/>
                  </a:lnTo>
                  <a:lnTo>
                    <a:pt x="612" y="11488"/>
                  </a:lnTo>
                  <a:lnTo>
                    <a:pt x="571" y="11562"/>
                  </a:lnTo>
                  <a:lnTo>
                    <a:pt x="529" y="11636"/>
                  </a:lnTo>
                  <a:lnTo>
                    <a:pt x="487" y="11710"/>
                  </a:lnTo>
                  <a:lnTo>
                    <a:pt x="445" y="11783"/>
                  </a:lnTo>
                  <a:lnTo>
                    <a:pt x="404" y="11856"/>
                  </a:lnTo>
                  <a:lnTo>
                    <a:pt x="382" y="11864"/>
                  </a:lnTo>
                  <a:lnTo>
                    <a:pt x="360" y="11871"/>
                  </a:lnTo>
                  <a:lnTo>
                    <a:pt x="339" y="11879"/>
                  </a:lnTo>
                  <a:lnTo>
                    <a:pt x="318" y="11884"/>
                  </a:lnTo>
                  <a:lnTo>
                    <a:pt x="298" y="11889"/>
                  </a:lnTo>
                  <a:lnTo>
                    <a:pt x="278" y="11893"/>
                  </a:lnTo>
                  <a:lnTo>
                    <a:pt x="258" y="11896"/>
                  </a:lnTo>
                  <a:lnTo>
                    <a:pt x="239" y="11899"/>
                  </a:lnTo>
                  <a:lnTo>
                    <a:pt x="222" y="11900"/>
                  </a:lnTo>
                  <a:lnTo>
                    <a:pt x="204" y="11902"/>
                  </a:lnTo>
                  <a:lnTo>
                    <a:pt x="186" y="11900"/>
                  </a:lnTo>
                  <a:lnTo>
                    <a:pt x="170" y="11899"/>
                  </a:lnTo>
                  <a:lnTo>
                    <a:pt x="155" y="11897"/>
                  </a:lnTo>
                  <a:lnTo>
                    <a:pt x="139" y="11893"/>
                  </a:lnTo>
                  <a:lnTo>
                    <a:pt x="124" y="11889"/>
                  </a:lnTo>
                  <a:lnTo>
                    <a:pt x="111" y="11884"/>
                  </a:lnTo>
                  <a:lnTo>
                    <a:pt x="98" y="11876"/>
                  </a:lnTo>
                  <a:lnTo>
                    <a:pt x="86" y="11868"/>
                  </a:lnTo>
                  <a:lnTo>
                    <a:pt x="74" y="11859"/>
                  </a:lnTo>
                  <a:lnTo>
                    <a:pt x="63" y="11848"/>
                  </a:lnTo>
                  <a:lnTo>
                    <a:pt x="53" y="11837"/>
                  </a:lnTo>
                  <a:lnTo>
                    <a:pt x="44" y="11824"/>
                  </a:lnTo>
                  <a:lnTo>
                    <a:pt x="36" y="11810"/>
                  </a:lnTo>
                  <a:lnTo>
                    <a:pt x="28" y="11794"/>
                  </a:lnTo>
                  <a:lnTo>
                    <a:pt x="21" y="11776"/>
                  </a:lnTo>
                  <a:lnTo>
                    <a:pt x="16" y="11758"/>
                  </a:lnTo>
                  <a:lnTo>
                    <a:pt x="10" y="11737"/>
                  </a:lnTo>
                  <a:lnTo>
                    <a:pt x="6" y="11717"/>
                  </a:lnTo>
                  <a:lnTo>
                    <a:pt x="3" y="11694"/>
                  </a:lnTo>
                  <a:lnTo>
                    <a:pt x="1" y="11668"/>
                  </a:lnTo>
                  <a:lnTo>
                    <a:pt x="0" y="11642"/>
                  </a:lnTo>
                  <a:lnTo>
                    <a:pt x="0" y="11615"/>
                  </a:lnTo>
                  <a:lnTo>
                    <a:pt x="53" y="11519"/>
                  </a:lnTo>
                  <a:lnTo>
                    <a:pt x="107" y="11423"/>
                  </a:lnTo>
                  <a:lnTo>
                    <a:pt x="160" y="11326"/>
                  </a:lnTo>
                  <a:lnTo>
                    <a:pt x="214" y="11228"/>
                  </a:lnTo>
                  <a:lnTo>
                    <a:pt x="269" y="11130"/>
                  </a:lnTo>
                  <a:lnTo>
                    <a:pt x="323" y="11031"/>
                  </a:lnTo>
                  <a:lnTo>
                    <a:pt x="377" y="10932"/>
                  </a:lnTo>
                  <a:lnTo>
                    <a:pt x="433" y="10831"/>
                  </a:lnTo>
                  <a:lnTo>
                    <a:pt x="488" y="10731"/>
                  </a:lnTo>
                  <a:lnTo>
                    <a:pt x="543" y="10630"/>
                  </a:lnTo>
                  <a:lnTo>
                    <a:pt x="600" y="10527"/>
                  </a:lnTo>
                  <a:lnTo>
                    <a:pt x="655" y="10425"/>
                  </a:lnTo>
                  <a:lnTo>
                    <a:pt x="712" y="10321"/>
                  </a:lnTo>
                  <a:lnTo>
                    <a:pt x="769" y="10218"/>
                  </a:lnTo>
                  <a:lnTo>
                    <a:pt x="827" y="10113"/>
                  </a:lnTo>
                  <a:lnTo>
                    <a:pt x="884" y="10009"/>
                  </a:lnTo>
                  <a:lnTo>
                    <a:pt x="926" y="9931"/>
                  </a:lnTo>
                  <a:lnTo>
                    <a:pt x="968" y="9855"/>
                  </a:lnTo>
                  <a:lnTo>
                    <a:pt x="1008" y="9779"/>
                  </a:lnTo>
                  <a:lnTo>
                    <a:pt x="1050" y="9702"/>
                  </a:lnTo>
                  <a:lnTo>
                    <a:pt x="1091" y="9625"/>
                  </a:lnTo>
                  <a:lnTo>
                    <a:pt x="1133" y="9548"/>
                  </a:lnTo>
                  <a:lnTo>
                    <a:pt x="1173" y="9471"/>
                  </a:lnTo>
                  <a:lnTo>
                    <a:pt x="1214" y="9392"/>
                  </a:lnTo>
                  <a:lnTo>
                    <a:pt x="1255" y="9315"/>
                  </a:lnTo>
                  <a:lnTo>
                    <a:pt x="1296" y="9236"/>
                  </a:lnTo>
                  <a:lnTo>
                    <a:pt x="1336" y="9159"/>
                  </a:lnTo>
                  <a:lnTo>
                    <a:pt x="1377" y="9081"/>
                  </a:lnTo>
                  <a:lnTo>
                    <a:pt x="1417" y="9002"/>
                  </a:lnTo>
                  <a:lnTo>
                    <a:pt x="1458" y="8924"/>
                  </a:lnTo>
                  <a:lnTo>
                    <a:pt x="1497" y="8845"/>
                  </a:lnTo>
                  <a:lnTo>
                    <a:pt x="1537" y="8766"/>
                  </a:lnTo>
                  <a:lnTo>
                    <a:pt x="1560" y="8745"/>
                  </a:lnTo>
                  <a:lnTo>
                    <a:pt x="2535" y="6730"/>
                  </a:lnTo>
                  <a:lnTo>
                    <a:pt x="2548" y="6705"/>
                  </a:lnTo>
                  <a:lnTo>
                    <a:pt x="2562" y="6681"/>
                  </a:lnTo>
                  <a:lnTo>
                    <a:pt x="2576" y="6656"/>
                  </a:lnTo>
                  <a:lnTo>
                    <a:pt x="2589" y="6632"/>
                  </a:lnTo>
                  <a:lnTo>
                    <a:pt x="2632" y="6555"/>
                  </a:lnTo>
                  <a:lnTo>
                    <a:pt x="2674" y="6477"/>
                  </a:lnTo>
                  <a:lnTo>
                    <a:pt x="2717" y="6400"/>
                  </a:lnTo>
                  <a:lnTo>
                    <a:pt x="2757" y="6323"/>
                  </a:lnTo>
                  <a:lnTo>
                    <a:pt x="2799" y="6245"/>
                  </a:lnTo>
                  <a:lnTo>
                    <a:pt x="2840" y="6168"/>
                  </a:lnTo>
                  <a:lnTo>
                    <a:pt x="2882" y="6091"/>
                  </a:lnTo>
                  <a:lnTo>
                    <a:pt x="2922" y="6013"/>
                  </a:lnTo>
                  <a:lnTo>
                    <a:pt x="3005" y="5855"/>
                  </a:lnTo>
                  <a:lnTo>
                    <a:pt x="3087" y="5698"/>
                  </a:lnTo>
                  <a:lnTo>
                    <a:pt x="3167" y="5540"/>
                  </a:lnTo>
                  <a:lnTo>
                    <a:pt x="3248" y="5382"/>
                  </a:lnTo>
                  <a:lnTo>
                    <a:pt x="3327" y="5224"/>
                  </a:lnTo>
                  <a:lnTo>
                    <a:pt x="3405" y="5066"/>
                  </a:lnTo>
                  <a:lnTo>
                    <a:pt x="3484" y="4910"/>
                  </a:lnTo>
                  <a:lnTo>
                    <a:pt x="3560" y="4752"/>
                  </a:lnTo>
                  <a:lnTo>
                    <a:pt x="3636" y="4595"/>
                  </a:lnTo>
                  <a:lnTo>
                    <a:pt x="3711" y="4438"/>
                  </a:lnTo>
                  <a:lnTo>
                    <a:pt x="3786" y="4282"/>
                  </a:lnTo>
                  <a:lnTo>
                    <a:pt x="3860" y="4125"/>
                  </a:lnTo>
                  <a:lnTo>
                    <a:pt x="3932" y="3968"/>
                  </a:lnTo>
                  <a:lnTo>
                    <a:pt x="4004" y="3811"/>
                  </a:lnTo>
                  <a:lnTo>
                    <a:pt x="4076" y="3654"/>
                  </a:lnTo>
                  <a:lnTo>
                    <a:pt x="4146" y="3499"/>
                  </a:lnTo>
                  <a:lnTo>
                    <a:pt x="4181" y="3420"/>
                  </a:lnTo>
                  <a:lnTo>
                    <a:pt x="4215" y="3341"/>
                  </a:lnTo>
                  <a:lnTo>
                    <a:pt x="4247" y="3261"/>
                  </a:lnTo>
                  <a:lnTo>
                    <a:pt x="4280" y="3181"/>
                  </a:lnTo>
                  <a:lnTo>
                    <a:pt x="4311" y="3101"/>
                  </a:lnTo>
                  <a:lnTo>
                    <a:pt x="4343" y="3019"/>
                  </a:lnTo>
                  <a:lnTo>
                    <a:pt x="4373" y="2936"/>
                  </a:lnTo>
                  <a:lnTo>
                    <a:pt x="4402" y="2854"/>
                  </a:lnTo>
                  <a:lnTo>
                    <a:pt x="4430" y="2770"/>
                  </a:lnTo>
                  <a:lnTo>
                    <a:pt x="4457" y="2687"/>
                  </a:lnTo>
                  <a:lnTo>
                    <a:pt x="4485" y="2602"/>
                  </a:lnTo>
                  <a:lnTo>
                    <a:pt x="4511" y="2517"/>
                  </a:lnTo>
                  <a:lnTo>
                    <a:pt x="4536" y="2432"/>
                  </a:lnTo>
                  <a:lnTo>
                    <a:pt x="4561" y="2345"/>
                  </a:lnTo>
                  <a:lnTo>
                    <a:pt x="4584" y="2258"/>
                  </a:lnTo>
                  <a:lnTo>
                    <a:pt x="4607" y="2171"/>
                  </a:lnTo>
                  <a:lnTo>
                    <a:pt x="4630" y="2083"/>
                  </a:lnTo>
                  <a:lnTo>
                    <a:pt x="4651" y="1994"/>
                  </a:lnTo>
                  <a:lnTo>
                    <a:pt x="4672" y="1905"/>
                  </a:lnTo>
                  <a:lnTo>
                    <a:pt x="4692" y="1815"/>
                  </a:lnTo>
                  <a:lnTo>
                    <a:pt x="4710" y="1724"/>
                  </a:lnTo>
                  <a:lnTo>
                    <a:pt x="4729" y="1633"/>
                  </a:lnTo>
                  <a:lnTo>
                    <a:pt x="4746" y="1542"/>
                  </a:lnTo>
                  <a:lnTo>
                    <a:pt x="4763" y="1449"/>
                  </a:lnTo>
                  <a:lnTo>
                    <a:pt x="4779" y="1356"/>
                  </a:lnTo>
                  <a:lnTo>
                    <a:pt x="4794" y="1263"/>
                  </a:lnTo>
                  <a:lnTo>
                    <a:pt x="4809" y="1169"/>
                  </a:lnTo>
                  <a:lnTo>
                    <a:pt x="4822" y="1074"/>
                  </a:lnTo>
                  <a:lnTo>
                    <a:pt x="4835" y="979"/>
                  </a:lnTo>
                  <a:lnTo>
                    <a:pt x="4847" y="883"/>
                  </a:lnTo>
                  <a:lnTo>
                    <a:pt x="4859" y="787"/>
                  </a:lnTo>
                  <a:lnTo>
                    <a:pt x="4869" y="689"/>
                  </a:lnTo>
                  <a:lnTo>
                    <a:pt x="4879" y="594"/>
                  </a:lnTo>
                  <a:lnTo>
                    <a:pt x="4886" y="502"/>
                  </a:lnTo>
                  <a:lnTo>
                    <a:pt x="4892" y="412"/>
                  </a:lnTo>
                  <a:lnTo>
                    <a:pt x="4896" y="325"/>
                  </a:lnTo>
                  <a:lnTo>
                    <a:pt x="4899" y="240"/>
                  </a:lnTo>
                  <a:lnTo>
                    <a:pt x="4901" y="157"/>
                  </a:lnTo>
                  <a:lnTo>
                    <a:pt x="4901" y="77"/>
                  </a:lnTo>
                  <a:lnTo>
                    <a:pt x="4898" y="0"/>
                  </a:lnTo>
                  <a:lnTo>
                    <a:pt x="5385" y="5"/>
                  </a:lnTo>
                  <a:lnTo>
                    <a:pt x="5387" y="47"/>
                  </a:lnTo>
                  <a:lnTo>
                    <a:pt x="5388" y="90"/>
                  </a:lnTo>
                  <a:lnTo>
                    <a:pt x="5388" y="132"/>
                  </a:lnTo>
                  <a:lnTo>
                    <a:pt x="5388" y="176"/>
                  </a:lnTo>
                  <a:lnTo>
                    <a:pt x="5388" y="220"/>
                  </a:lnTo>
                  <a:lnTo>
                    <a:pt x="5387" y="265"/>
                  </a:lnTo>
                  <a:lnTo>
                    <a:pt x="5386" y="310"/>
                  </a:lnTo>
                  <a:lnTo>
                    <a:pt x="5384" y="356"/>
                  </a:lnTo>
                  <a:lnTo>
                    <a:pt x="5382" y="402"/>
                  </a:lnTo>
                  <a:lnTo>
                    <a:pt x="5380" y="449"/>
                  </a:lnTo>
                  <a:lnTo>
                    <a:pt x="5377" y="496"/>
                  </a:lnTo>
                  <a:lnTo>
                    <a:pt x="5374" y="544"/>
                  </a:lnTo>
                  <a:lnTo>
                    <a:pt x="5370" y="592"/>
                  </a:lnTo>
                  <a:lnTo>
                    <a:pt x="5365" y="640"/>
                  </a:lnTo>
                  <a:lnTo>
                    <a:pt x="5361" y="689"/>
                  </a:lnTo>
                  <a:lnTo>
                    <a:pt x="5356" y="740"/>
                  </a:lnTo>
                  <a:lnTo>
                    <a:pt x="5345" y="841"/>
                  </a:lnTo>
                  <a:lnTo>
                    <a:pt x="5332" y="941"/>
                  </a:lnTo>
                  <a:lnTo>
                    <a:pt x="5320" y="1041"/>
                  </a:lnTo>
                  <a:lnTo>
                    <a:pt x="5306" y="1140"/>
                  </a:lnTo>
                  <a:lnTo>
                    <a:pt x="5291" y="1238"/>
                  </a:lnTo>
                  <a:lnTo>
                    <a:pt x="5276" y="1336"/>
                  </a:lnTo>
                  <a:lnTo>
                    <a:pt x="5259" y="1434"/>
                  </a:lnTo>
                  <a:lnTo>
                    <a:pt x="5242" y="1530"/>
                  </a:lnTo>
                  <a:lnTo>
                    <a:pt x="5224" y="1626"/>
                  </a:lnTo>
                  <a:lnTo>
                    <a:pt x="5206" y="1721"/>
                  </a:lnTo>
                  <a:lnTo>
                    <a:pt x="5187" y="1816"/>
                  </a:lnTo>
                  <a:lnTo>
                    <a:pt x="5166" y="1910"/>
                  </a:lnTo>
                  <a:lnTo>
                    <a:pt x="5145" y="2003"/>
                  </a:lnTo>
                  <a:lnTo>
                    <a:pt x="5124" y="2096"/>
                  </a:lnTo>
                  <a:lnTo>
                    <a:pt x="5101" y="2189"/>
                  </a:lnTo>
                  <a:lnTo>
                    <a:pt x="5078" y="2280"/>
                  </a:lnTo>
                  <a:lnTo>
                    <a:pt x="5054" y="2371"/>
                  </a:lnTo>
                  <a:lnTo>
                    <a:pt x="5029" y="2462"/>
                  </a:lnTo>
                  <a:lnTo>
                    <a:pt x="5004" y="2552"/>
                  </a:lnTo>
                  <a:lnTo>
                    <a:pt x="4978" y="2641"/>
                  </a:lnTo>
                  <a:lnTo>
                    <a:pt x="4951" y="2728"/>
                  </a:lnTo>
                  <a:lnTo>
                    <a:pt x="4922" y="2816"/>
                  </a:lnTo>
                  <a:lnTo>
                    <a:pt x="4893" y="2904"/>
                  </a:lnTo>
                  <a:lnTo>
                    <a:pt x="4864" y="2991"/>
                  </a:lnTo>
                  <a:lnTo>
                    <a:pt x="4834" y="3076"/>
                  </a:lnTo>
                  <a:lnTo>
                    <a:pt x="4803" y="3161"/>
                  </a:lnTo>
                  <a:lnTo>
                    <a:pt x="4771" y="3246"/>
                  </a:lnTo>
                  <a:lnTo>
                    <a:pt x="4739" y="3329"/>
                  </a:lnTo>
                  <a:lnTo>
                    <a:pt x="4705" y="3413"/>
                  </a:lnTo>
                  <a:lnTo>
                    <a:pt x="4671" y="3496"/>
                  </a:lnTo>
                  <a:lnTo>
                    <a:pt x="4636" y="3578"/>
                  </a:lnTo>
                  <a:lnTo>
                    <a:pt x="4601" y="3660"/>
                  </a:lnTo>
                  <a:lnTo>
                    <a:pt x="4527" y="3822"/>
                  </a:lnTo>
                  <a:lnTo>
                    <a:pt x="4454" y="3984"/>
                  </a:lnTo>
                  <a:lnTo>
                    <a:pt x="4380" y="4147"/>
                  </a:lnTo>
                  <a:lnTo>
                    <a:pt x="4305" y="4309"/>
                  </a:lnTo>
                  <a:lnTo>
                    <a:pt x="4230" y="4471"/>
                  </a:lnTo>
                  <a:lnTo>
                    <a:pt x="4153" y="4632"/>
                  </a:lnTo>
                  <a:lnTo>
                    <a:pt x="4076" y="4794"/>
                  </a:lnTo>
                  <a:lnTo>
                    <a:pt x="3998" y="4956"/>
                  </a:lnTo>
                  <a:lnTo>
                    <a:pt x="3918" y="5117"/>
                  </a:lnTo>
                  <a:lnTo>
                    <a:pt x="3839" y="5278"/>
                  </a:lnTo>
                  <a:lnTo>
                    <a:pt x="3758" y="5438"/>
                  </a:lnTo>
                  <a:lnTo>
                    <a:pt x="3677" y="5599"/>
                  </a:lnTo>
                  <a:lnTo>
                    <a:pt x="3594" y="5760"/>
                  </a:lnTo>
                  <a:lnTo>
                    <a:pt x="3512" y="5920"/>
                  </a:lnTo>
                  <a:lnTo>
                    <a:pt x="3427" y="6081"/>
                  </a:lnTo>
                  <a:lnTo>
                    <a:pt x="3343" y="6241"/>
                  </a:lnTo>
                  <a:lnTo>
                    <a:pt x="3312" y="6302"/>
                  </a:lnTo>
                  <a:lnTo>
                    <a:pt x="3282" y="6362"/>
                  </a:lnTo>
                  <a:lnTo>
                    <a:pt x="3251" y="6423"/>
                  </a:lnTo>
                  <a:lnTo>
                    <a:pt x="3219" y="6485"/>
                  </a:lnTo>
                  <a:lnTo>
                    <a:pt x="3189" y="6545"/>
                  </a:lnTo>
                  <a:lnTo>
                    <a:pt x="3158" y="6607"/>
                  </a:lnTo>
                  <a:lnTo>
                    <a:pt x="3126" y="6668"/>
                  </a:lnTo>
                  <a:lnTo>
                    <a:pt x="3095" y="6728"/>
                  </a:lnTo>
                  <a:lnTo>
                    <a:pt x="3064" y="6790"/>
                  </a:lnTo>
                  <a:lnTo>
                    <a:pt x="3032" y="6850"/>
                  </a:lnTo>
                  <a:lnTo>
                    <a:pt x="3000" y="6911"/>
                  </a:lnTo>
                  <a:lnTo>
                    <a:pt x="2969" y="6973"/>
                  </a:lnTo>
                  <a:lnTo>
                    <a:pt x="2936" y="7033"/>
                  </a:lnTo>
                  <a:lnTo>
                    <a:pt x="2904" y="7094"/>
                  </a:lnTo>
                  <a:lnTo>
                    <a:pt x="2871" y="7156"/>
                  </a:lnTo>
                  <a:lnTo>
                    <a:pt x="2839" y="7216"/>
                  </a:lnTo>
                  <a:lnTo>
                    <a:pt x="2807" y="7277"/>
                  </a:lnTo>
                  <a:lnTo>
                    <a:pt x="2775" y="7337"/>
                  </a:lnTo>
                  <a:lnTo>
                    <a:pt x="2743" y="7398"/>
                  </a:lnTo>
                  <a:lnTo>
                    <a:pt x="2711" y="7459"/>
                  </a:lnTo>
                  <a:lnTo>
                    <a:pt x="2680" y="7520"/>
                  </a:lnTo>
                  <a:lnTo>
                    <a:pt x="2650" y="7581"/>
                  </a:lnTo>
                  <a:lnTo>
                    <a:pt x="2618" y="7642"/>
                  </a:lnTo>
                  <a:lnTo>
                    <a:pt x="2588" y="7702"/>
                  </a:lnTo>
                  <a:lnTo>
                    <a:pt x="2558" y="7763"/>
                  </a:lnTo>
                  <a:lnTo>
                    <a:pt x="2528" y="7823"/>
                  </a:lnTo>
                  <a:lnTo>
                    <a:pt x="2498" y="7884"/>
                  </a:lnTo>
                  <a:lnTo>
                    <a:pt x="2469" y="7946"/>
                  </a:lnTo>
                  <a:lnTo>
                    <a:pt x="2440" y="8006"/>
                  </a:lnTo>
                  <a:lnTo>
                    <a:pt x="2411" y="8067"/>
                  </a:lnTo>
                  <a:lnTo>
                    <a:pt x="2382" y="8128"/>
                  </a:lnTo>
                  <a:lnTo>
                    <a:pt x="2354" y="8188"/>
                  </a:lnTo>
                  <a:lnTo>
                    <a:pt x="2327" y="8242"/>
                  </a:lnTo>
                  <a:lnTo>
                    <a:pt x="2305" y="8285"/>
                  </a:lnTo>
                  <a:lnTo>
                    <a:pt x="2288" y="8320"/>
                  </a:lnTo>
                  <a:lnTo>
                    <a:pt x="2276" y="8347"/>
                  </a:lnTo>
                  <a:lnTo>
                    <a:pt x="2267" y="8365"/>
                  </a:lnTo>
                  <a:lnTo>
                    <a:pt x="2264" y="8374"/>
                  </a:lnTo>
                  <a:lnTo>
                    <a:pt x="2263" y="8375"/>
                  </a:lnTo>
                  <a:lnTo>
                    <a:pt x="2264" y="8376"/>
                  </a:lnTo>
                  <a:lnTo>
                    <a:pt x="2264" y="8376"/>
                  </a:lnTo>
                  <a:lnTo>
                    <a:pt x="2265" y="8375"/>
                  </a:lnTo>
                  <a:lnTo>
                    <a:pt x="2267" y="8373"/>
                  </a:lnTo>
                  <a:lnTo>
                    <a:pt x="2272" y="8368"/>
                  </a:lnTo>
                  <a:lnTo>
                    <a:pt x="2272" y="8391"/>
                  </a:lnTo>
                  <a:lnTo>
                    <a:pt x="1784" y="9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6389" name="Group 36"/>
          <p:cNvGrpSpPr>
            <a:grpSpLocks noChangeAspect="1"/>
          </p:cNvGrpSpPr>
          <p:nvPr/>
        </p:nvGrpSpPr>
        <p:grpSpPr bwMode="auto">
          <a:xfrm>
            <a:off x="3494089" y="3609976"/>
            <a:ext cx="1146175" cy="1431925"/>
            <a:chOff x="1241" y="2274"/>
            <a:chExt cx="722" cy="902"/>
          </a:xfrm>
        </p:grpSpPr>
        <p:sp>
          <p:nvSpPr>
            <p:cNvPr id="12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241" y="2274"/>
              <a:ext cx="722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1328" y="2274"/>
              <a:ext cx="635" cy="90"/>
            </a:xfrm>
            <a:custGeom>
              <a:avLst/>
              <a:gdLst>
                <a:gd name="T0" fmla="*/ 201 w 11420"/>
                <a:gd name="T1" fmla="*/ 700 h 1622"/>
                <a:gd name="T2" fmla="*/ 470 w 11420"/>
                <a:gd name="T3" fmla="*/ 566 h 1622"/>
                <a:gd name="T4" fmla="*/ 756 w 11420"/>
                <a:gd name="T5" fmla="*/ 446 h 1622"/>
                <a:gd name="T6" fmla="*/ 1061 w 11420"/>
                <a:gd name="T7" fmla="*/ 340 h 1622"/>
                <a:gd name="T8" fmla="*/ 1382 w 11420"/>
                <a:gd name="T9" fmla="*/ 247 h 1622"/>
                <a:gd name="T10" fmla="*/ 1722 w 11420"/>
                <a:gd name="T11" fmla="*/ 167 h 1622"/>
                <a:gd name="T12" fmla="*/ 2150 w 11420"/>
                <a:gd name="T13" fmla="*/ 93 h 1622"/>
                <a:gd name="T14" fmla="*/ 2689 w 11420"/>
                <a:gd name="T15" fmla="*/ 32 h 1622"/>
                <a:gd name="T16" fmla="*/ 3230 w 11420"/>
                <a:gd name="T17" fmla="*/ 3 h 1622"/>
                <a:gd name="T18" fmla="*/ 3773 w 11420"/>
                <a:gd name="T19" fmla="*/ 5 h 1622"/>
                <a:gd name="T20" fmla="*/ 4315 w 11420"/>
                <a:gd name="T21" fmla="*/ 40 h 1622"/>
                <a:gd name="T22" fmla="*/ 4860 w 11420"/>
                <a:gd name="T23" fmla="*/ 107 h 1622"/>
                <a:gd name="T24" fmla="*/ 5407 w 11420"/>
                <a:gd name="T25" fmla="*/ 205 h 1622"/>
                <a:gd name="T26" fmla="*/ 5654 w 11420"/>
                <a:gd name="T27" fmla="*/ 249 h 1622"/>
                <a:gd name="T28" fmla="*/ 5900 w 11420"/>
                <a:gd name="T29" fmla="*/ 300 h 1622"/>
                <a:gd name="T30" fmla="*/ 6141 w 11420"/>
                <a:gd name="T31" fmla="*/ 360 h 1622"/>
                <a:gd name="T32" fmla="*/ 6380 w 11420"/>
                <a:gd name="T33" fmla="*/ 425 h 1622"/>
                <a:gd name="T34" fmla="*/ 6618 w 11420"/>
                <a:gd name="T35" fmla="*/ 492 h 1622"/>
                <a:gd name="T36" fmla="*/ 6858 w 11420"/>
                <a:gd name="T37" fmla="*/ 561 h 1622"/>
                <a:gd name="T38" fmla="*/ 7108 w 11420"/>
                <a:gd name="T39" fmla="*/ 628 h 1622"/>
                <a:gd name="T40" fmla="*/ 7367 w 11420"/>
                <a:gd name="T41" fmla="*/ 700 h 1622"/>
                <a:gd name="T42" fmla="*/ 8843 w 11420"/>
                <a:gd name="T43" fmla="*/ 1031 h 1622"/>
                <a:gd name="T44" fmla="*/ 9278 w 11420"/>
                <a:gd name="T45" fmla="*/ 1084 h 1622"/>
                <a:gd name="T46" fmla="*/ 9694 w 11420"/>
                <a:gd name="T47" fmla="*/ 1112 h 1622"/>
                <a:gd name="T48" fmla="*/ 10091 w 11420"/>
                <a:gd name="T49" fmla="*/ 1113 h 1622"/>
                <a:gd name="T50" fmla="*/ 10324 w 11420"/>
                <a:gd name="T51" fmla="*/ 1094 h 1622"/>
                <a:gd name="T52" fmla="*/ 10527 w 11420"/>
                <a:gd name="T53" fmla="*/ 1051 h 1622"/>
                <a:gd name="T54" fmla="*/ 10697 w 11420"/>
                <a:gd name="T55" fmla="*/ 987 h 1622"/>
                <a:gd name="T56" fmla="*/ 10796 w 11420"/>
                <a:gd name="T57" fmla="*/ 923 h 1622"/>
                <a:gd name="T58" fmla="*/ 10861 w 11420"/>
                <a:gd name="T59" fmla="*/ 854 h 1622"/>
                <a:gd name="T60" fmla="*/ 10904 w 11420"/>
                <a:gd name="T61" fmla="*/ 773 h 1622"/>
                <a:gd name="T62" fmla="*/ 11415 w 11420"/>
                <a:gd name="T63" fmla="*/ 792 h 1622"/>
                <a:gd name="T64" fmla="*/ 11387 w 11420"/>
                <a:gd name="T65" fmla="*/ 917 h 1622"/>
                <a:gd name="T66" fmla="*/ 11341 w 11420"/>
                <a:gd name="T67" fmla="*/ 1034 h 1622"/>
                <a:gd name="T68" fmla="*/ 11276 w 11420"/>
                <a:gd name="T69" fmla="*/ 1141 h 1622"/>
                <a:gd name="T70" fmla="*/ 11192 w 11420"/>
                <a:gd name="T71" fmla="*/ 1237 h 1622"/>
                <a:gd name="T72" fmla="*/ 11088 w 11420"/>
                <a:gd name="T73" fmla="*/ 1324 h 1622"/>
                <a:gd name="T74" fmla="*/ 10966 w 11420"/>
                <a:gd name="T75" fmla="*/ 1401 h 1622"/>
                <a:gd name="T76" fmla="*/ 10752 w 11420"/>
                <a:gd name="T77" fmla="*/ 1490 h 1622"/>
                <a:gd name="T78" fmla="*/ 10490 w 11420"/>
                <a:gd name="T79" fmla="*/ 1557 h 1622"/>
                <a:gd name="T80" fmla="*/ 10176 w 11420"/>
                <a:gd name="T81" fmla="*/ 1601 h 1622"/>
                <a:gd name="T82" fmla="*/ 9837 w 11420"/>
                <a:gd name="T83" fmla="*/ 1620 h 1622"/>
                <a:gd name="T84" fmla="*/ 9504 w 11420"/>
                <a:gd name="T85" fmla="*/ 1618 h 1622"/>
                <a:gd name="T86" fmla="*/ 9176 w 11420"/>
                <a:gd name="T87" fmla="*/ 1588 h 1622"/>
                <a:gd name="T88" fmla="*/ 7349 w 11420"/>
                <a:gd name="T89" fmla="*/ 1209 h 1622"/>
                <a:gd name="T90" fmla="*/ 7005 w 11420"/>
                <a:gd name="T91" fmla="*/ 1115 h 1622"/>
                <a:gd name="T92" fmla="*/ 6686 w 11420"/>
                <a:gd name="T93" fmla="*/ 1028 h 1622"/>
                <a:gd name="T94" fmla="*/ 6452 w 11420"/>
                <a:gd name="T95" fmla="*/ 961 h 1622"/>
                <a:gd name="T96" fmla="*/ 6214 w 11420"/>
                <a:gd name="T97" fmla="*/ 897 h 1622"/>
                <a:gd name="T98" fmla="*/ 5972 w 11420"/>
                <a:gd name="T99" fmla="*/ 836 h 1622"/>
                <a:gd name="T100" fmla="*/ 5732 w 11420"/>
                <a:gd name="T101" fmla="*/ 779 h 1622"/>
                <a:gd name="T102" fmla="*/ 5496 w 11420"/>
                <a:gd name="T103" fmla="*/ 725 h 1622"/>
                <a:gd name="T104" fmla="*/ 5206 w 11420"/>
                <a:gd name="T105" fmla="*/ 664 h 1622"/>
                <a:gd name="T106" fmla="*/ 4682 w 11420"/>
                <a:gd name="T107" fmla="*/ 579 h 1622"/>
                <a:gd name="T108" fmla="*/ 4160 w 11420"/>
                <a:gd name="T109" fmla="*/ 525 h 1622"/>
                <a:gd name="T110" fmla="*/ 3643 w 11420"/>
                <a:gd name="T111" fmla="*/ 500 h 1622"/>
                <a:gd name="T112" fmla="*/ 3129 w 11420"/>
                <a:gd name="T113" fmla="*/ 505 h 1622"/>
                <a:gd name="T114" fmla="*/ 2620 w 11420"/>
                <a:gd name="T115" fmla="*/ 540 h 1622"/>
                <a:gd name="T116" fmla="*/ 2115 w 11420"/>
                <a:gd name="T117" fmla="*/ 605 h 1622"/>
                <a:gd name="T118" fmla="*/ 1768 w 11420"/>
                <a:gd name="T119" fmla="*/ 669 h 1622"/>
                <a:gd name="T120" fmla="*/ 1451 w 11420"/>
                <a:gd name="T121" fmla="*/ 749 h 1622"/>
                <a:gd name="T122" fmla="*/ 1124 w 11420"/>
                <a:gd name="T123" fmla="*/ 852 h 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20" h="1622">
                  <a:moveTo>
                    <a:pt x="0" y="817"/>
                  </a:moveTo>
                  <a:lnTo>
                    <a:pt x="49" y="786"/>
                  </a:lnTo>
                  <a:lnTo>
                    <a:pt x="99" y="757"/>
                  </a:lnTo>
                  <a:lnTo>
                    <a:pt x="150" y="729"/>
                  </a:lnTo>
                  <a:lnTo>
                    <a:pt x="201" y="700"/>
                  </a:lnTo>
                  <a:lnTo>
                    <a:pt x="254" y="672"/>
                  </a:lnTo>
                  <a:lnTo>
                    <a:pt x="307" y="645"/>
                  </a:lnTo>
                  <a:lnTo>
                    <a:pt x="361" y="618"/>
                  </a:lnTo>
                  <a:lnTo>
                    <a:pt x="415" y="592"/>
                  </a:lnTo>
                  <a:lnTo>
                    <a:pt x="470" y="566"/>
                  </a:lnTo>
                  <a:lnTo>
                    <a:pt x="526" y="541"/>
                  </a:lnTo>
                  <a:lnTo>
                    <a:pt x="583" y="517"/>
                  </a:lnTo>
                  <a:lnTo>
                    <a:pt x="640" y="493"/>
                  </a:lnTo>
                  <a:lnTo>
                    <a:pt x="697" y="469"/>
                  </a:lnTo>
                  <a:lnTo>
                    <a:pt x="756" y="446"/>
                  </a:lnTo>
                  <a:lnTo>
                    <a:pt x="816" y="424"/>
                  </a:lnTo>
                  <a:lnTo>
                    <a:pt x="876" y="402"/>
                  </a:lnTo>
                  <a:lnTo>
                    <a:pt x="937" y="381"/>
                  </a:lnTo>
                  <a:lnTo>
                    <a:pt x="999" y="360"/>
                  </a:lnTo>
                  <a:lnTo>
                    <a:pt x="1061" y="340"/>
                  </a:lnTo>
                  <a:lnTo>
                    <a:pt x="1124" y="320"/>
                  </a:lnTo>
                  <a:lnTo>
                    <a:pt x="1188" y="301"/>
                  </a:lnTo>
                  <a:lnTo>
                    <a:pt x="1251" y="282"/>
                  </a:lnTo>
                  <a:lnTo>
                    <a:pt x="1316" y="264"/>
                  </a:lnTo>
                  <a:lnTo>
                    <a:pt x="1382" y="247"/>
                  </a:lnTo>
                  <a:lnTo>
                    <a:pt x="1449" y="229"/>
                  </a:lnTo>
                  <a:lnTo>
                    <a:pt x="1516" y="213"/>
                  </a:lnTo>
                  <a:lnTo>
                    <a:pt x="1584" y="198"/>
                  </a:lnTo>
                  <a:lnTo>
                    <a:pt x="1653" y="182"/>
                  </a:lnTo>
                  <a:lnTo>
                    <a:pt x="1722" y="167"/>
                  </a:lnTo>
                  <a:lnTo>
                    <a:pt x="1792" y="153"/>
                  </a:lnTo>
                  <a:lnTo>
                    <a:pt x="1863" y="139"/>
                  </a:lnTo>
                  <a:lnTo>
                    <a:pt x="1934" y="126"/>
                  </a:lnTo>
                  <a:lnTo>
                    <a:pt x="2043" y="109"/>
                  </a:lnTo>
                  <a:lnTo>
                    <a:pt x="2150" y="93"/>
                  </a:lnTo>
                  <a:lnTo>
                    <a:pt x="2258" y="78"/>
                  </a:lnTo>
                  <a:lnTo>
                    <a:pt x="2365" y="65"/>
                  </a:lnTo>
                  <a:lnTo>
                    <a:pt x="2473" y="53"/>
                  </a:lnTo>
                  <a:lnTo>
                    <a:pt x="2581" y="42"/>
                  </a:lnTo>
                  <a:lnTo>
                    <a:pt x="2689" y="32"/>
                  </a:lnTo>
                  <a:lnTo>
                    <a:pt x="2798" y="23"/>
                  </a:lnTo>
                  <a:lnTo>
                    <a:pt x="2905" y="16"/>
                  </a:lnTo>
                  <a:lnTo>
                    <a:pt x="3014" y="11"/>
                  </a:lnTo>
                  <a:lnTo>
                    <a:pt x="3121" y="6"/>
                  </a:lnTo>
                  <a:lnTo>
                    <a:pt x="3230" y="3"/>
                  </a:lnTo>
                  <a:lnTo>
                    <a:pt x="3338" y="1"/>
                  </a:lnTo>
                  <a:lnTo>
                    <a:pt x="3447" y="0"/>
                  </a:lnTo>
                  <a:lnTo>
                    <a:pt x="3555" y="1"/>
                  </a:lnTo>
                  <a:lnTo>
                    <a:pt x="3664" y="2"/>
                  </a:lnTo>
                  <a:lnTo>
                    <a:pt x="3773" y="5"/>
                  </a:lnTo>
                  <a:lnTo>
                    <a:pt x="3881" y="10"/>
                  </a:lnTo>
                  <a:lnTo>
                    <a:pt x="3990" y="15"/>
                  </a:lnTo>
                  <a:lnTo>
                    <a:pt x="4098" y="22"/>
                  </a:lnTo>
                  <a:lnTo>
                    <a:pt x="4207" y="30"/>
                  </a:lnTo>
                  <a:lnTo>
                    <a:pt x="4315" y="40"/>
                  </a:lnTo>
                  <a:lnTo>
                    <a:pt x="4425" y="51"/>
                  </a:lnTo>
                  <a:lnTo>
                    <a:pt x="4533" y="63"/>
                  </a:lnTo>
                  <a:lnTo>
                    <a:pt x="4642" y="76"/>
                  </a:lnTo>
                  <a:lnTo>
                    <a:pt x="4752" y="90"/>
                  </a:lnTo>
                  <a:lnTo>
                    <a:pt x="4860" y="107"/>
                  </a:lnTo>
                  <a:lnTo>
                    <a:pt x="4970" y="124"/>
                  </a:lnTo>
                  <a:lnTo>
                    <a:pt x="5078" y="142"/>
                  </a:lnTo>
                  <a:lnTo>
                    <a:pt x="5188" y="161"/>
                  </a:lnTo>
                  <a:lnTo>
                    <a:pt x="5297" y="183"/>
                  </a:lnTo>
                  <a:lnTo>
                    <a:pt x="5407" y="205"/>
                  </a:lnTo>
                  <a:lnTo>
                    <a:pt x="5457" y="213"/>
                  </a:lnTo>
                  <a:lnTo>
                    <a:pt x="5506" y="222"/>
                  </a:lnTo>
                  <a:lnTo>
                    <a:pt x="5556" y="230"/>
                  </a:lnTo>
                  <a:lnTo>
                    <a:pt x="5606" y="239"/>
                  </a:lnTo>
                  <a:lnTo>
                    <a:pt x="5654" y="249"/>
                  </a:lnTo>
                  <a:lnTo>
                    <a:pt x="5704" y="259"/>
                  </a:lnTo>
                  <a:lnTo>
                    <a:pt x="5753" y="269"/>
                  </a:lnTo>
                  <a:lnTo>
                    <a:pt x="5803" y="279"/>
                  </a:lnTo>
                  <a:lnTo>
                    <a:pt x="5851" y="289"/>
                  </a:lnTo>
                  <a:lnTo>
                    <a:pt x="5900" y="300"/>
                  </a:lnTo>
                  <a:lnTo>
                    <a:pt x="5949" y="312"/>
                  </a:lnTo>
                  <a:lnTo>
                    <a:pt x="5996" y="324"/>
                  </a:lnTo>
                  <a:lnTo>
                    <a:pt x="6045" y="336"/>
                  </a:lnTo>
                  <a:lnTo>
                    <a:pt x="6094" y="348"/>
                  </a:lnTo>
                  <a:lnTo>
                    <a:pt x="6141" y="360"/>
                  </a:lnTo>
                  <a:lnTo>
                    <a:pt x="6189" y="373"/>
                  </a:lnTo>
                  <a:lnTo>
                    <a:pt x="6237" y="387"/>
                  </a:lnTo>
                  <a:lnTo>
                    <a:pt x="6284" y="399"/>
                  </a:lnTo>
                  <a:lnTo>
                    <a:pt x="6332" y="412"/>
                  </a:lnTo>
                  <a:lnTo>
                    <a:pt x="6380" y="425"/>
                  </a:lnTo>
                  <a:lnTo>
                    <a:pt x="6428" y="438"/>
                  </a:lnTo>
                  <a:lnTo>
                    <a:pt x="6475" y="452"/>
                  </a:lnTo>
                  <a:lnTo>
                    <a:pt x="6523" y="466"/>
                  </a:lnTo>
                  <a:lnTo>
                    <a:pt x="6571" y="479"/>
                  </a:lnTo>
                  <a:lnTo>
                    <a:pt x="6618" y="492"/>
                  </a:lnTo>
                  <a:lnTo>
                    <a:pt x="6666" y="506"/>
                  </a:lnTo>
                  <a:lnTo>
                    <a:pt x="6714" y="520"/>
                  </a:lnTo>
                  <a:lnTo>
                    <a:pt x="6762" y="534"/>
                  </a:lnTo>
                  <a:lnTo>
                    <a:pt x="6810" y="547"/>
                  </a:lnTo>
                  <a:lnTo>
                    <a:pt x="6858" y="561"/>
                  </a:lnTo>
                  <a:lnTo>
                    <a:pt x="6905" y="574"/>
                  </a:lnTo>
                  <a:lnTo>
                    <a:pt x="6953" y="589"/>
                  </a:lnTo>
                  <a:lnTo>
                    <a:pt x="7005" y="601"/>
                  </a:lnTo>
                  <a:lnTo>
                    <a:pt x="7057" y="614"/>
                  </a:lnTo>
                  <a:lnTo>
                    <a:pt x="7108" y="628"/>
                  </a:lnTo>
                  <a:lnTo>
                    <a:pt x="7159" y="642"/>
                  </a:lnTo>
                  <a:lnTo>
                    <a:pt x="7211" y="657"/>
                  </a:lnTo>
                  <a:lnTo>
                    <a:pt x="7262" y="671"/>
                  </a:lnTo>
                  <a:lnTo>
                    <a:pt x="7314" y="686"/>
                  </a:lnTo>
                  <a:lnTo>
                    <a:pt x="7367" y="700"/>
                  </a:lnTo>
                  <a:lnTo>
                    <a:pt x="7780" y="812"/>
                  </a:lnTo>
                  <a:lnTo>
                    <a:pt x="7891" y="828"/>
                  </a:lnTo>
                  <a:lnTo>
                    <a:pt x="8003" y="874"/>
                  </a:lnTo>
                  <a:lnTo>
                    <a:pt x="8753" y="1018"/>
                  </a:lnTo>
                  <a:lnTo>
                    <a:pt x="8843" y="1031"/>
                  </a:lnTo>
                  <a:lnTo>
                    <a:pt x="8931" y="1044"/>
                  </a:lnTo>
                  <a:lnTo>
                    <a:pt x="9019" y="1055"/>
                  </a:lnTo>
                  <a:lnTo>
                    <a:pt x="9106" y="1065"/>
                  </a:lnTo>
                  <a:lnTo>
                    <a:pt x="9192" y="1076"/>
                  </a:lnTo>
                  <a:lnTo>
                    <a:pt x="9278" y="1084"/>
                  </a:lnTo>
                  <a:lnTo>
                    <a:pt x="9363" y="1092"/>
                  </a:lnTo>
                  <a:lnTo>
                    <a:pt x="9447" y="1098"/>
                  </a:lnTo>
                  <a:lnTo>
                    <a:pt x="9530" y="1104"/>
                  </a:lnTo>
                  <a:lnTo>
                    <a:pt x="9612" y="1108"/>
                  </a:lnTo>
                  <a:lnTo>
                    <a:pt x="9694" y="1112"/>
                  </a:lnTo>
                  <a:lnTo>
                    <a:pt x="9774" y="1114"/>
                  </a:lnTo>
                  <a:lnTo>
                    <a:pt x="9855" y="1115"/>
                  </a:lnTo>
                  <a:lnTo>
                    <a:pt x="9935" y="1116"/>
                  </a:lnTo>
                  <a:lnTo>
                    <a:pt x="10013" y="1115"/>
                  </a:lnTo>
                  <a:lnTo>
                    <a:pt x="10091" y="1113"/>
                  </a:lnTo>
                  <a:lnTo>
                    <a:pt x="10141" y="1111"/>
                  </a:lnTo>
                  <a:lnTo>
                    <a:pt x="10188" y="1108"/>
                  </a:lnTo>
                  <a:lnTo>
                    <a:pt x="10235" y="1104"/>
                  </a:lnTo>
                  <a:lnTo>
                    <a:pt x="10281" y="1099"/>
                  </a:lnTo>
                  <a:lnTo>
                    <a:pt x="10324" y="1094"/>
                  </a:lnTo>
                  <a:lnTo>
                    <a:pt x="10368" y="1087"/>
                  </a:lnTo>
                  <a:lnTo>
                    <a:pt x="10409" y="1080"/>
                  </a:lnTo>
                  <a:lnTo>
                    <a:pt x="10450" y="1071"/>
                  </a:lnTo>
                  <a:lnTo>
                    <a:pt x="10489" y="1061"/>
                  </a:lnTo>
                  <a:lnTo>
                    <a:pt x="10527" y="1051"/>
                  </a:lnTo>
                  <a:lnTo>
                    <a:pt x="10564" y="1040"/>
                  </a:lnTo>
                  <a:lnTo>
                    <a:pt x="10598" y="1028"/>
                  </a:lnTo>
                  <a:lnTo>
                    <a:pt x="10633" y="1016"/>
                  </a:lnTo>
                  <a:lnTo>
                    <a:pt x="10665" y="1002"/>
                  </a:lnTo>
                  <a:lnTo>
                    <a:pt x="10697" y="987"/>
                  </a:lnTo>
                  <a:lnTo>
                    <a:pt x="10727" y="972"/>
                  </a:lnTo>
                  <a:lnTo>
                    <a:pt x="10745" y="961"/>
                  </a:lnTo>
                  <a:lnTo>
                    <a:pt x="10764" y="949"/>
                  </a:lnTo>
                  <a:lnTo>
                    <a:pt x="10780" y="937"/>
                  </a:lnTo>
                  <a:lnTo>
                    <a:pt x="10796" y="923"/>
                  </a:lnTo>
                  <a:lnTo>
                    <a:pt x="10811" y="911"/>
                  </a:lnTo>
                  <a:lnTo>
                    <a:pt x="10824" y="897"/>
                  </a:lnTo>
                  <a:lnTo>
                    <a:pt x="10838" y="884"/>
                  </a:lnTo>
                  <a:lnTo>
                    <a:pt x="10850" y="869"/>
                  </a:lnTo>
                  <a:lnTo>
                    <a:pt x="10861" y="854"/>
                  </a:lnTo>
                  <a:lnTo>
                    <a:pt x="10872" y="839"/>
                  </a:lnTo>
                  <a:lnTo>
                    <a:pt x="10881" y="823"/>
                  </a:lnTo>
                  <a:lnTo>
                    <a:pt x="10889" y="807"/>
                  </a:lnTo>
                  <a:lnTo>
                    <a:pt x="10897" y="790"/>
                  </a:lnTo>
                  <a:lnTo>
                    <a:pt x="10904" y="773"/>
                  </a:lnTo>
                  <a:lnTo>
                    <a:pt x="10910" y="756"/>
                  </a:lnTo>
                  <a:lnTo>
                    <a:pt x="10914" y="738"/>
                  </a:lnTo>
                  <a:lnTo>
                    <a:pt x="11420" y="738"/>
                  </a:lnTo>
                  <a:lnTo>
                    <a:pt x="11418" y="765"/>
                  </a:lnTo>
                  <a:lnTo>
                    <a:pt x="11415" y="792"/>
                  </a:lnTo>
                  <a:lnTo>
                    <a:pt x="11411" y="817"/>
                  </a:lnTo>
                  <a:lnTo>
                    <a:pt x="11406" y="843"/>
                  </a:lnTo>
                  <a:lnTo>
                    <a:pt x="11401" y="869"/>
                  </a:lnTo>
                  <a:lnTo>
                    <a:pt x="11395" y="893"/>
                  </a:lnTo>
                  <a:lnTo>
                    <a:pt x="11387" y="917"/>
                  </a:lnTo>
                  <a:lnTo>
                    <a:pt x="11379" y="942"/>
                  </a:lnTo>
                  <a:lnTo>
                    <a:pt x="11371" y="965"/>
                  </a:lnTo>
                  <a:lnTo>
                    <a:pt x="11362" y="988"/>
                  </a:lnTo>
                  <a:lnTo>
                    <a:pt x="11352" y="1012"/>
                  </a:lnTo>
                  <a:lnTo>
                    <a:pt x="11341" y="1034"/>
                  </a:lnTo>
                  <a:lnTo>
                    <a:pt x="11330" y="1056"/>
                  </a:lnTo>
                  <a:lnTo>
                    <a:pt x="11317" y="1078"/>
                  </a:lnTo>
                  <a:lnTo>
                    <a:pt x="11304" y="1099"/>
                  </a:lnTo>
                  <a:lnTo>
                    <a:pt x="11290" y="1120"/>
                  </a:lnTo>
                  <a:lnTo>
                    <a:pt x="11276" y="1141"/>
                  </a:lnTo>
                  <a:lnTo>
                    <a:pt x="11261" y="1161"/>
                  </a:lnTo>
                  <a:lnTo>
                    <a:pt x="11244" y="1180"/>
                  </a:lnTo>
                  <a:lnTo>
                    <a:pt x="11227" y="1199"/>
                  </a:lnTo>
                  <a:lnTo>
                    <a:pt x="11210" y="1219"/>
                  </a:lnTo>
                  <a:lnTo>
                    <a:pt x="11192" y="1237"/>
                  </a:lnTo>
                  <a:lnTo>
                    <a:pt x="11172" y="1255"/>
                  </a:lnTo>
                  <a:lnTo>
                    <a:pt x="11152" y="1274"/>
                  </a:lnTo>
                  <a:lnTo>
                    <a:pt x="11132" y="1291"/>
                  </a:lnTo>
                  <a:lnTo>
                    <a:pt x="11111" y="1308"/>
                  </a:lnTo>
                  <a:lnTo>
                    <a:pt x="11088" y="1324"/>
                  </a:lnTo>
                  <a:lnTo>
                    <a:pt x="11066" y="1340"/>
                  </a:lnTo>
                  <a:lnTo>
                    <a:pt x="11042" y="1357"/>
                  </a:lnTo>
                  <a:lnTo>
                    <a:pt x="11017" y="1372"/>
                  </a:lnTo>
                  <a:lnTo>
                    <a:pt x="10992" y="1387"/>
                  </a:lnTo>
                  <a:lnTo>
                    <a:pt x="10966" y="1401"/>
                  </a:lnTo>
                  <a:lnTo>
                    <a:pt x="10928" y="1421"/>
                  </a:lnTo>
                  <a:lnTo>
                    <a:pt x="10887" y="1440"/>
                  </a:lnTo>
                  <a:lnTo>
                    <a:pt x="10844" y="1457"/>
                  </a:lnTo>
                  <a:lnTo>
                    <a:pt x="10799" y="1473"/>
                  </a:lnTo>
                  <a:lnTo>
                    <a:pt x="10752" y="1490"/>
                  </a:lnTo>
                  <a:lnTo>
                    <a:pt x="10705" y="1505"/>
                  </a:lnTo>
                  <a:lnTo>
                    <a:pt x="10654" y="1519"/>
                  </a:lnTo>
                  <a:lnTo>
                    <a:pt x="10601" y="1532"/>
                  </a:lnTo>
                  <a:lnTo>
                    <a:pt x="10546" y="1544"/>
                  </a:lnTo>
                  <a:lnTo>
                    <a:pt x="10490" y="1557"/>
                  </a:lnTo>
                  <a:lnTo>
                    <a:pt x="10431" y="1567"/>
                  </a:lnTo>
                  <a:lnTo>
                    <a:pt x="10370" y="1577"/>
                  </a:lnTo>
                  <a:lnTo>
                    <a:pt x="10307" y="1586"/>
                  </a:lnTo>
                  <a:lnTo>
                    <a:pt x="10243" y="1594"/>
                  </a:lnTo>
                  <a:lnTo>
                    <a:pt x="10176" y="1601"/>
                  </a:lnTo>
                  <a:lnTo>
                    <a:pt x="10107" y="1608"/>
                  </a:lnTo>
                  <a:lnTo>
                    <a:pt x="10039" y="1612"/>
                  </a:lnTo>
                  <a:lnTo>
                    <a:pt x="9972" y="1615"/>
                  </a:lnTo>
                  <a:lnTo>
                    <a:pt x="9904" y="1618"/>
                  </a:lnTo>
                  <a:lnTo>
                    <a:pt x="9837" y="1620"/>
                  </a:lnTo>
                  <a:lnTo>
                    <a:pt x="9770" y="1622"/>
                  </a:lnTo>
                  <a:lnTo>
                    <a:pt x="9703" y="1622"/>
                  </a:lnTo>
                  <a:lnTo>
                    <a:pt x="9636" y="1622"/>
                  </a:lnTo>
                  <a:lnTo>
                    <a:pt x="9569" y="1620"/>
                  </a:lnTo>
                  <a:lnTo>
                    <a:pt x="9504" y="1618"/>
                  </a:lnTo>
                  <a:lnTo>
                    <a:pt x="9438" y="1614"/>
                  </a:lnTo>
                  <a:lnTo>
                    <a:pt x="9372" y="1609"/>
                  </a:lnTo>
                  <a:lnTo>
                    <a:pt x="9307" y="1603"/>
                  </a:lnTo>
                  <a:lnTo>
                    <a:pt x="9241" y="1596"/>
                  </a:lnTo>
                  <a:lnTo>
                    <a:pt x="9176" y="1588"/>
                  </a:lnTo>
                  <a:lnTo>
                    <a:pt x="9111" y="1579"/>
                  </a:lnTo>
                  <a:lnTo>
                    <a:pt x="9047" y="1568"/>
                  </a:lnTo>
                  <a:lnTo>
                    <a:pt x="8068" y="1385"/>
                  </a:lnTo>
                  <a:lnTo>
                    <a:pt x="7399" y="1225"/>
                  </a:lnTo>
                  <a:lnTo>
                    <a:pt x="7349" y="1209"/>
                  </a:lnTo>
                  <a:lnTo>
                    <a:pt x="7292" y="1192"/>
                  </a:lnTo>
                  <a:lnTo>
                    <a:pt x="7229" y="1175"/>
                  </a:lnTo>
                  <a:lnTo>
                    <a:pt x="7160" y="1157"/>
                  </a:lnTo>
                  <a:lnTo>
                    <a:pt x="7085" y="1137"/>
                  </a:lnTo>
                  <a:lnTo>
                    <a:pt x="7005" y="1115"/>
                  </a:lnTo>
                  <a:lnTo>
                    <a:pt x="6918" y="1092"/>
                  </a:lnTo>
                  <a:lnTo>
                    <a:pt x="6825" y="1067"/>
                  </a:lnTo>
                  <a:lnTo>
                    <a:pt x="6780" y="1054"/>
                  </a:lnTo>
                  <a:lnTo>
                    <a:pt x="6733" y="1041"/>
                  </a:lnTo>
                  <a:lnTo>
                    <a:pt x="6686" y="1028"/>
                  </a:lnTo>
                  <a:lnTo>
                    <a:pt x="6640" y="1015"/>
                  </a:lnTo>
                  <a:lnTo>
                    <a:pt x="6593" y="1002"/>
                  </a:lnTo>
                  <a:lnTo>
                    <a:pt x="6546" y="988"/>
                  </a:lnTo>
                  <a:lnTo>
                    <a:pt x="6500" y="974"/>
                  </a:lnTo>
                  <a:lnTo>
                    <a:pt x="6452" y="961"/>
                  </a:lnTo>
                  <a:lnTo>
                    <a:pt x="6405" y="948"/>
                  </a:lnTo>
                  <a:lnTo>
                    <a:pt x="6358" y="936"/>
                  </a:lnTo>
                  <a:lnTo>
                    <a:pt x="6310" y="922"/>
                  </a:lnTo>
                  <a:lnTo>
                    <a:pt x="6262" y="909"/>
                  </a:lnTo>
                  <a:lnTo>
                    <a:pt x="6214" y="897"/>
                  </a:lnTo>
                  <a:lnTo>
                    <a:pt x="6167" y="884"/>
                  </a:lnTo>
                  <a:lnTo>
                    <a:pt x="6118" y="872"/>
                  </a:lnTo>
                  <a:lnTo>
                    <a:pt x="6069" y="861"/>
                  </a:lnTo>
                  <a:lnTo>
                    <a:pt x="6021" y="848"/>
                  </a:lnTo>
                  <a:lnTo>
                    <a:pt x="5972" y="836"/>
                  </a:lnTo>
                  <a:lnTo>
                    <a:pt x="5924" y="824"/>
                  </a:lnTo>
                  <a:lnTo>
                    <a:pt x="5876" y="813"/>
                  </a:lnTo>
                  <a:lnTo>
                    <a:pt x="5828" y="802"/>
                  </a:lnTo>
                  <a:lnTo>
                    <a:pt x="5779" y="790"/>
                  </a:lnTo>
                  <a:lnTo>
                    <a:pt x="5732" y="779"/>
                  </a:lnTo>
                  <a:lnTo>
                    <a:pt x="5685" y="768"/>
                  </a:lnTo>
                  <a:lnTo>
                    <a:pt x="5637" y="757"/>
                  </a:lnTo>
                  <a:lnTo>
                    <a:pt x="5591" y="746"/>
                  </a:lnTo>
                  <a:lnTo>
                    <a:pt x="5543" y="736"/>
                  </a:lnTo>
                  <a:lnTo>
                    <a:pt x="5496" y="725"/>
                  </a:lnTo>
                  <a:lnTo>
                    <a:pt x="5450" y="714"/>
                  </a:lnTo>
                  <a:lnTo>
                    <a:pt x="5404" y="704"/>
                  </a:lnTo>
                  <a:lnTo>
                    <a:pt x="5357" y="694"/>
                  </a:lnTo>
                  <a:lnTo>
                    <a:pt x="5312" y="684"/>
                  </a:lnTo>
                  <a:lnTo>
                    <a:pt x="5206" y="664"/>
                  </a:lnTo>
                  <a:lnTo>
                    <a:pt x="5101" y="644"/>
                  </a:lnTo>
                  <a:lnTo>
                    <a:pt x="4995" y="626"/>
                  </a:lnTo>
                  <a:lnTo>
                    <a:pt x="4891" y="609"/>
                  </a:lnTo>
                  <a:lnTo>
                    <a:pt x="4786" y="594"/>
                  </a:lnTo>
                  <a:lnTo>
                    <a:pt x="4682" y="579"/>
                  </a:lnTo>
                  <a:lnTo>
                    <a:pt x="4577" y="566"/>
                  </a:lnTo>
                  <a:lnTo>
                    <a:pt x="4473" y="554"/>
                  </a:lnTo>
                  <a:lnTo>
                    <a:pt x="4368" y="543"/>
                  </a:lnTo>
                  <a:lnTo>
                    <a:pt x="4264" y="534"/>
                  </a:lnTo>
                  <a:lnTo>
                    <a:pt x="4160" y="525"/>
                  </a:lnTo>
                  <a:lnTo>
                    <a:pt x="4057" y="518"/>
                  </a:lnTo>
                  <a:lnTo>
                    <a:pt x="3953" y="511"/>
                  </a:lnTo>
                  <a:lnTo>
                    <a:pt x="3850" y="506"/>
                  </a:lnTo>
                  <a:lnTo>
                    <a:pt x="3746" y="503"/>
                  </a:lnTo>
                  <a:lnTo>
                    <a:pt x="3643" y="500"/>
                  </a:lnTo>
                  <a:lnTo>
                    <a:pt x="3540" y="499"/>
                  </a:lnTo>
                  <a:lnTo>
                    <a:pt x="3438" y="498"/>
                  </a:lnTo>
                  <a:lnTo>
                    <a:pt x="3334" y="499"/>
                  </a:lnTo>
                  <a:lnTo>
                    <a:pt x="3232" y="502"/>
                  </a:lnTo>
                  <a:lnTo>
                    <a:pt x="3129" y="505"/>
                  </a:lnTo>
                  <a:lnTo>
                    <a:pt x="3028" y="509"/>
                  </a:lnTo>
                  <a:lnTo>
                    <a:pt x="2925" y="515"/>
                  </a:lnTo>
                  <a:lnTo>
                    <a:pt x="2824" y="523"/>
                  </a:lnTo>
                  <a:lnTo>
                    <a:pt x="2721" y="531"/>
                  </a:lnTo>
                  <a:lnTo>
                    <a:pt x="2620" y="540"/>
                  </a:lnTo>
                  <a:lnTo>
                    <a:pt x="2519" y="550"/>
                  </a:lnTo>
                  <a:lnTo>
                    <a:pt x="2417" y="562"/>
                  </a:lnTo>
                  <a:lnTo>
                    <a:pt x="2317" y="575"/>
                  </a:lnTo>
                  <a:lnTo>
                    <a:pt x="2215" y="590"/>
                  </a:lnTo>
                  <a:lnTo>
                    <a:pt x="2115" y="605"/>
                  </a:lnTo>
                  <a:lnTo>
                    <a:pt x="2013" y="621"/>
                  </a:lnTo>
                  <a:lnTo>
                    <a:pt x="1952" y="631"/>
                  </a:lnTo>
                  <a:lnTo>
                    <a:pt x="1892" y="642"/>
                  </a:lnTo>
                  <a:lnTo>
                    <a:pt x="1830" y="656"/>
                  </a:lnTo>
                  <a:lnTo>
                    <a:pt x="1768" y="669"/>
                  </a:lnTo>
                  <a:lnTo>
                    <a:pt x="1705" y="683"/>
                  </a:lnTo>
                  <a:lnTo>
                    <a:pt x="1642" y="698"/>
                  </a:lnTo>
                  <a:lnTo>
                    <a:pt x="1579" y="713"/>
                  </a:lnTo>
                  <a:lnTo>
                    <a:pt x="1515" y="731"/>
                  </a:lnTo>
                  <a:lnTo>
                    <a:pt x="1451" y="749"/>
                  </a:lnTo>
                  <a:lnTo>
                    <a:pt x="1386" y="767"/>
                  </a:lnTo>
                  <a:lnTo>
                    <a:pt x="1321" y="787"/>
                  </a:lnTo>
                  <a:lnTo>
                    <a:pt x="1256" y="808"/>
                  </a:lnTo>
                  <a:lnTo>
                    <a:pt x="1191" y="829"/>
                  </a:lnTo>
                  <a:lnTo>
                    <a:pt x="1124" y="852"/>
                  </a:lnTo>
                  <a:lnTo>
                    <a:pt x="1058" y="876"/>
                  </a:lnTo>
                  <a:lnTo>
                    <a:pt x="990" y="900"/>
                  </a:lnTo>
                  <a:lnTo>
                    <a:pt x="0" y="817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Freeform 38"/>
            <p:cNvSpPr>
              <a:spLocks/>
            </p:cNvSpPr>
            <p:nvPr/>
          </p:nvSpPr>
          <p:spPr bwMode="auto">
            <a:xfrm>
              <a:off x="1816" y="2812"/>
              <a:ext cx="142" cy="143"/>
            </a:xfrm>
            <a:custGeom>
              <a:avLst/>
              <a:gdLst>
                <a:gd name="T0" fmla="*/ 139 w 2568"/>
                <a:gd name="T1" fmla="*/ 0 h 2578"/>
                <a:gd name="T2" fmla="*/ 341 w 2568"/>
                <a:gd name="T3" fmla="*/ 6 h 2578"/>
                <a:gd name="T4" fmla="*/ 536 w 2568"/>
                <a:gd name="T5" fmla="*/ 27 h 2578"/>
                <a:gd name="T6" fmla="*/ 723 w 2568"/>
                <a:gd name="T7" fmla="*/ 64 h 2578"/>
                <a:gd name="T8" fmla="*/ 905 w 2568"/>
                <a:gd name="T9" fmla="*/ 115 h 2578"/>
                <a:gd name="T10" fmla="*/ 1078 w 2568"/>
                <a:gd name="T11" fmla="*/ 181 h 2578"/>
                <a:gd name="T12" fmla="*/ 1246 w 2568"/>
                <a:gd name="T13" fmla="*/ 263 h 2578"/>
                <a:gd name="T14" fmla="*/ 1406 w 2568"/>
                <a:gd name="T15" fmla="*/ 359 h 2578"/>
                <a:gd name="T16" fmla="*/ 1559 w 2568"/>
                <a:gd name="T17" fmla="*/ 470 h 2578"/>
                <a:gd name="T18" fmla="*/ 1706 w 2568"/>
                <a:gd name="T19" fmla="*/ 595 h 2578"/>
                <a:gd name="T20" fmla="*/ 1845 w 2568"/>
                <a:gd name="T21" fmla="*/ 735 h 2578"/>
                <a:gd name="T22" fmla="*/ 1965 w 2568"/>
                <a:gd name="T23" fmla="*/ 873 h 2578"/>
                <a:gd name="T24" fmla="*/ 2073 w 2568"/>
                <a:gd name="T25" fmla="*/ 1018 h 2578"/>
                <a:gd name="T26" fmla="*/ 2171 w 2568"/>
                <a:gd name="T27" fmla="*/ 1170 h 2578"/>
                <a:gd name="T28" fmla="*/ 2258 w 2568"/>
                <a:gd name="T29" fmla="*/ 1329 h 2578"/>
                <a:gd name="T30" fmla="*/ 2334 w 2568"/>
                <a:gd name="T31" fmla="*/ 1495 h 2578"/>
                <a:gd name="T32" fmla="*/ 2400 w 2568"/>
                <a:gd name="T33" fmla="*/ 1669 h 2578"/>
                <a:gd name="T34" fmla="*/ 2456 w 2568"/>
                <a:gd name="T35" fmla="*/ 1850 h 2578"/>
                <a:gd name="T36" fmla="*/ 2501 w 2568"/>
                <a:gd name="T37" fmla="*/ 2037 h 2578"/>
                <a:gd name="T38" fmla="*/ 2535 w 2568"/>
                <a:gd name="T39" fmla="*/ 2232 h 2578"/>
                <a:gd name="T40" fmla="*/ 2559 w 2568"/>
                <a:gd name="T41" fmla="*/ 2435 h 2578"/>
                <a:gd name="T42" fmla="*/ 2071 w 2568"/>
                <a:gd name="T43" fmla="*/ 2578 h 2578"/>
                <a:gd name="T44" fmla="*/ 2055 w 2568"/>
                <a:gd name="T45" fmla="*/ 2406 h 2578"/>
                <a:gd name="T46" fmla="*/ 2033 w 2568"/>
                <a:gd name="T47" fmla="*/ 2240 h 2578"/>
                <a:gd name="T48" fmla="*/ 2001 w 2568"/>
                <a:gd name="T49" fmla="*/ 2080 h 2578"/>
                <a:gd name="T50" fmla="*/ 1961 w 2568"/>
                <a:gd name="T51" fmla="*/ 1927 h 2578"/>
                <a:gd name="T52" fmla="*/ 1913 w 2568"/>
                <a:gd name="T53" fmla="*/ 1781 h 2578"/>
                <a:gd name="T54" fmla="*/ 1857 w 2568"/>
                <a:gd name="T55" fmla="*/ 1641 h 2578"/>
                <a:gd name="T56" fmla="*/ 1792 w 2568"/>
                <a:gd name="T57" fmla="*/ 1507 h 2578"/>
                <a:gd name="T58" fmla="*/ 1718 w 2568"/>
                <a:gd name="T59" fmla="*/ 1379 h 2578"/>
                <a:gd name="T60" fmla="*/ 1636 w 2568"/>
                <a:gd name="T61" fmla="*/ 1258 h 2578"/>
                <a:gd name="T62" fmla="*/ 1546 w 2568"/>
                <a:gd name="T63" fmla="*/ 1143 h 2578"/>
                <a:gd name="T64" fmla="*/ 1444 w 2568"/>
                <a:gd name="T65" fmla="*/ 1033 h 2578"/>
                <a:gd name="T66" fmla="*/ 1329 w 2568"/>
                <a:gd name="T67" fmla="*/ 926 h 2578"/>
                <a:gd name="T68" fmla="*/ 1209 w 2568"/>
                <a:gd name="T69" fmla="*/ 831 h 2578"/>
                <a:gd name="T70" fmla="*/ 1084 w 2568"/>
                <a:gd name="T71" fmla="*/ 748 h 2578"/>
                <a:gd name="T72" fmla="*/ 954 w 2568"/>
                <a:gd name="T73" fmla="*/ 676 h 2578"/>
                <a:gd name="T74" fmla="*/ 818 w 2568"/>
                <a:gd name="T75" fmla="*/ 615 h 2578"/>
                <a:gd name="T76" fmla="*/ 677 w 2568"/>
                <a:gd name="T77" fmla="*/ 565 h 2578"/>
                <a:gd name="T78" fmla="*/ 531 w 2568"/>
                <a:gd name="T79" fmla="*/ 526 h 2578"/>
                <a:gd name="T80" fmla="*/ 379 w 2568"/>
                <a:gd name="T81" fmla="*/ 499 h 2578"/>
                <a:gd name="T82" fmla="*/ 223 w 2568"/>
                <a:gd name="T83" fmla="*/ 484 h 2578"/>
                <a:gd name="T84" fmla="*/ 62 w 2568"/>
                <a:gd name="T85" fmla="*/ 479 h 2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8" h="2578">
                  <a:moveTo>
                    <a:pt x="0" y="4"/>
                  </a:moveTo>
                  <a:lnTo>
                    <a:pt x="70" y="1"/>
                  </a:lnTo>
                  <a:lnTo>
                    <a:pt x="139" y="0"/>
                  </a:lnTo>
                  <a:lnTo>
                    <a:pt x="207" y="0"/>
                  </a:lnTo>
                  <a:lnTo>
                    <a:pt x="274" y="2"/>
                  </a:lnTo>
                  <a:lnTo>
                    <a:pt x="341" y="6"/>
                  </a:lnTo>
                  <a:lnTo>
                    <a:pt x="406" y="12"/>
                  </a:lnTo>
                  <a:lnTo>
                    <a:pt x="471" y="19"/>
                  </a:lnTo>
                  <a:lnTo>
                    <a:pt x="536" y="27"/>
                  </a:lnTo>
                  <a:lnTo>
                    <a:pt x="599" y="38"/>
                  </a:lnTo>
                  <a:lnTo>
                    <a:pt x="661" y="50"/>
                  </a:lnTo>
                  <a:lnTo>
                    <a:pt x="723" y="64"/>
                  </a:lnTo>
                  <a:lnTo>
                    <a:pt x="784" y="80"/>
                  </a:lnTo>
                  <a:lnTo>
                    <a:pt x="845" y="96"/>
                  </a:lnTo>
                  <a:lnTo>
                    <a:pt x="905" y="115"/>
                  </a:lnTo>
                  <a:lnTo>
                    <a:pt x="964" y="136"/>
                  </a:lnTo>
                  <a:lnTo>
                    <a:pt x="1022" y="158"/>
                  </a:lnTo>
                  <a:lnTo>
                    <a:pt x="1078" y="181"/>
                  </a:lnTo>
                  <a:lnTo>
                    <a:pt x="1135" y="207"/>
                  </a:lnTo>
                  <a:lnTo>
                    <a:pt x="1191" y="234"/>
                  </a:lnTo>
                  <a:lnTo>
                    <a:pt x="1246" y="263"/>
                  </a:lnTo>
                  <a:lnTo>
                    <a:pt x="1301" y="293"/>
                  </a:lnTo>
                  <a:lnTo>
                    <a:pt x="1353" y="325"/>
                  </a:lnTo>
                  <a:lnTo>
                    <a:pt x="1406" y="359"/>
                  </a:lnTo>
                  <a:lnTo>
                    <a:pt x="1458" y="394"/>
                  </a:lnTo>
                  <a:lnTo>
                    <a:pt x="1510" y="431"/>
                  </a:lnTo>
                  <a:lnTo>
                    <a:pt x="1559" y="470"/>
                  </a:lnTo>
                  <a:lnTo>
                    <a:pt x="1609" y="510"/>
                  </a:lnTo>
                  <a:lnTo>
                    <a:pt x="1658" y="552"/>
                  </a:lnTo>
                  <a:lnTo>
                    <a:pt x="1706" y="595"/>
                  </a:lnTo>
                  <a:lnTo>
                    <a:pt x="1753" y="640"/>
                  </a:lnTo>
                  <a:lnTo>
                    <a:pt x="1800" y="688"/>
                  </a:lnTo>
                  <a:lnTo>
                    <a:pt x="1845" y="735"/>
                  </a:lnTo>
                  <a:lnTo>
                    <a:pt x="1886" y="781"/>
                  </a:lnTo>
                  <a:lnTo>
                    <a:pt x="1927" y="827"/>
                  </a:lnTo>
                  <a:lnTo>
                    <a:pt x="1965" y="873"/>
                  </a:lnTo>
                  <a:lnTo>
                    <a:pt x="2002" y="921"/>
                  </a:lnTo>
                  <a:lnTo>
                    <a:pt x="2038" y="969"/>
                  </a:lnTo>
                  <a:lnTo>
                    <a:pt x="2073" y="1018"/>
                  </a:lnTo>
                  <a:lnTo>
                    <a:pt x="2107" y="1068"/>
                  </a:lnTo>
                  <a:lnTo>
                    <a:pt x="2140" y="1118"/>
                  </a:lnTo>
                  <a:lnTo>
                    <a:pt x="2171" y="1170"/>
                  </a:lnTo>
                  <a:lnTo>
                    <a:pt x="2202" y="1223"/>
                  </a:lnTo>
                  <a:lnTo>
                    <a:pt x="2230" y="1275"/>
                  </a:lnTo>
                  <a:lnTo>
                    <a:pt x="2258" y="1329"/>
                  </a:lnTo>
                  <a:lnTo>
                    <a:pt x="2285" y="1384"/>
                  </a:lnTo>
                  <a:lnTo>
                    <a:pt x="2310" y="1439"/>
                  </a:lnTo>
                  <a:lnTo>
                    <a:pt x="2334" y="1495"/>
                  </a:lnTo>
                  <a:lnTo>
                    <a:pt x="2358" y="1552"/>
                  </a:lnTo>
                  <a:lnTo>
                    <a:pt x="2380" y="1610"/>
                  </a:lnTo>
                  <a:lnTo>
                    <a:pt x="2400" y="1669"/>
                  </a:lnTo>
                  <a:lnTo>
                    <a:pt x="2421" y="1728"/>
                  </a:lnTo>
                  <a:lnTo>
                    <a:pt x="2439" y="1789"/>
                  </a:lnTo>
                  <a:lnTo>
                    <a:pt x="2456" y="1850"/>
                  </a:lnTo>
                  <a:lnTo>
                    <a:pt x="2472" y="1912"/>
                  </a:lnTo>
                  <a:lnTo>
                    <a:pt x="2488" y="1973"/>
                  </a:lnTo>
                  <a:lnTo>
                    <a:pt x="2501" y="2037"/>
                  </a:lnTo>
                  <a:lnTo>
                    <a:pt x="2513" y="2101"/>
                  </a:lnTo>
                  <a:lnTo>
                    <a:pt x="2525" y="2166"/>
                  </a:lnTo>
                  <a:lnTo>
                    <a:pt x="2535" y="2232"/>
                  </a:lnTo>
                  <a:lnTo>
                    <a:pt x="2543" y="2299"/>
                  </a:lnTo>
                  <a:lnTo>
                    <a:pt x="2552" y="2366"/>
                  </a:lnTo>
                  <a:lnTo>
                    <a:pt x="2559" y="2435"/>
                  </a:lnTo>
                  <a:lnTo>
                    <a:pt x="2564" y="2504"/>
                  </a:lnTo>
                  <a:lnTo>
                    <a:pt x="2568" y="2574"/>
                  </a:lnTo>
                  <a:lnTo>
                    <a:pt x="2071" y="2578"/>
                  </a:lnTo>
                  <a:lnTo>
                    <a:pt x="2067" y="2520"/>
                  </a:lnTo>
                  <a:lnTo>
                    <a:pt x="2062" y="2463"/>
                  </a:lnTo>
                  <a:lnTo>
                    <a:pt x="2055" y="2406"/>
                  </a:lnTo>
                  <a:lnTo>
                    <a:pt x="2049" y="2350"/>
                  </a:lnTo>
                  <a:lnTo>
                    <a:pt x="2041" y="2294"/>
                  </a:lnTo>
                  <a:lnTo>
                    <a:pt x="2033" y="2240"/>
                  </a:lnTo>
                  <a:lnTo>
                    <a:pt x="2023" y="2186"/>
                  </a:lnTo>
                  <a:lnTo>
                    <a:pt x="2013" y="2133"/>
                  </a:lnTo>
                  <a:lnTo>
                    <a:pt x="2001" y="2080"/>
                  </a:lnTo>
                  <a:lnTo>
                    <a:pt x="1988" y="2028"/>
                  </a:lnTo>
                  <a:lnTo>
                    <a:pt x="1975" y="1977"/>
                  </a:lnTo>
                  <a:lnTo>
                    <a:pt x="1961" y="1927"/>
                  </a:lnTo>
                  <a:lnTo>
                    <a:pt x="1946" y="1878"/>
                  </a:lnTo>
                  <a:lnTo>
                    <a:pt x="1930" y="1828"/>
                  </a:lnTo>
                  <a:lnTo>
                    <a:pt x="1913" y="1781"/>
                  </a:lnTo>
                  <a:lnTo>
                    <a:pt x="1895" y="1733"/>
                  </a:lnTo>
                  <a:lnTo>
                    <a:pt x="1876" y="1686"/>
                  </a:lnTo>
                  <a:lnTo>
                    <a:pt x="1857" y="1641"/>
                  </a:lnTo>
                  <a:lnTo>
                    <a:pt x="1835" y="1595"/>
                  </a:lnTo>
                  <a:lnTo>
                    <a:pt x="1814" y="1550"/>
                  </a:lnTo>
                  <a:lnTo>
                    <a:pt x="1792" y="1507"/>
                  </a:lnTo>
                  <a:lnTo>
                    <a:pt x="1767" y="1463"/>
                  </a:lnTo>
                  <a:lnTo>
                    <a:pt x="1743" y="1420"/>
                  </a:lnTo>
                  <a:lnTo>
                    <a:pt x="1718" y="1379"/>
                  </a:lnTo>
                  <a:lnTo>
                    <a:pt x="1691" y="1338"/>
                  </a:lnTo>
                  <a:lnTo>
                    <a:pt x="1664" y="1298"/>
                  </a:lnTo>
                  <a:lnTo>
                    <a:pt x="1636" y="1258"/>
                  </a:lnTo>
                  <a:lnTo>
                    <a:pt x="1607" y="1219"/>
                  </a:lnTo>
                  <a:lnTo>
                    <a:pt x="1577" y="1181"/>
                  </a:lnTo>
                  <a:lnTo>
                    <a:pt x="1546" y="1143"/>
                  </a:lnTo>
                  <a:lnTo>
                    <a:pt x="1514" y="1107"/>
                  </a:lnTo>
                  <a:lnTo>
                    <a:pt x="1481" y="1070"/>
                  </a:lnTo>
                  <a:lnTo>
                    <a:pt x="1444" y="1033"/>
                  </a:lnTo>
                  <a:lnTo>
                    <a:pt x="1406" y="996"/>
                  </a:lnTo>
                  <a:lnTo>
                    <a:pt x="1369" y="961"/>
                  </a:lnTo>
                  <a:lnTo>
                    <a:pt x="1329" y="926"/>
                  </a:lnTo>
                  <a:lnTo>
                    <a:pt x="1289" y="893"/>
                  </a:lnTo>
                  <a:lnTo>
                    <a:pt x="1250" y="861"/>
                  </a:lnTo>
                  <a:lnTo>
                    <a:pt x="1209" y="831"/>
                  </a:lnTo>
                  <a:lnTo>
                    <a:pt x="1168" y="802"/>
                  </a:lnTo>
                  <a:lnTo>
                    <a:pt x="1126" y="774"/>
                  </a:lnTo>
                  <a:lnTo>
                    <a:pt x="1084" y="748"/>
                  </a:lnTo>
                  <a:lnTo>
                    <a:pt x="1041" y="722"/>
                  </a:lnTo>
                  <a:lnTo>
                    <a:pt x="997" y="698"/>
                  </a:lnTo>
                  <a:lnTo>
                    <a:pt x="954" y="676"/>
                  </a:lnTo>
                  <a:lnTo>
                    <a:pt x="909" y="654"/>
                  </a:lnTo>
                  <a:lnTo>
                    <a:pt x="863" y="633"/>
                  </a:lnTo>
                  <a:lnTo>
                    <a:pt x="818" y="615"/>
                  </a:lnTo>
                  <a:lnTo>
                    <a:pt x="771" y="596"/>
                  </a:lnTo>
                  <a:lnTo>
                    <a:pt x="724" y="580"/>
                  </a:lnTo>
                  <a:lnTo>
                    <a:pt x="677" y="565"/>
                  </a:lnTo>
                  <a:lnTo>
                    <a:pt x="629" y="551"/>
                  </a:lnTo>
                  <a:lnTo>
                    <a:pt x="580" y="538"/>
                  </a:lnTo>
                  <a:lnTo>
                    <a:pt x="531" y="526"/>
                  </a:lnTo>
                  <a:lnTo>
                    <a:pt x="481" y="516"/>
                  </a:lnTo>
                  <a:lnTo>
                    <a:pt x="430" y="507"/>
                  </a:lnTo>
                  <a:lnTo>
                    <a:pt x="379" y="499"/>
                  </a:lnTo>
                  <a:lnTo>
                    <a:pt x="328" y="493"/>
                  </a:lnTo>
                  <a:lnTo>
                    <a:pt x="276" y="488"/>
                  </a:lnTo>
                  <a:lnTo>
                    <a:pt x="223" y="484"/>
                  </a:lnTo>
                  <a:lnTo>
                    <a:pt x="169" y="481"/>
                  </a:lnTo>
                  <a:lnTo>
                    <a:pt x="116" y="480"/>
                  </a:lnTo>
                  <a:lnTo>
                    <a:pt x="62" y="479"/>
                  </a:lnTo>
                  <a:lnTo>
                    <a:pt x="7" y="48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1719" y="2956"/>
              <a:ext cx="240" cy="220"/>
            </a:xfrm>
            <a:custGeom>
              <a:avLst/>
              <a:gdLst>
                <a:gd name="T0" fmla="*/ 4310 w 4310"/>
                <a:gd name="T1" fmla="*/ 190 h 3954"/>
                <a:gd name="T2" fmla="*/ 4303 w 4310"/>
                <a:gd name="T3" fmla="*/ 446 h 3954"/>
                <a:gd name="T4" fmla="*/ 4283 w 4310"/>
                <a:gd name="T5" fmla="*/ 696 h 3954"/>
                <a:gd name="T6" fmla="*/ 4252 w 4310"/>
                <a:gd name="T7" fmla="*/ 932 h 3954"/>
                <a:gd name="T8" fmla="*/ 4209 w 4310"/>
                <a:gd name="T9" fmla="*/ 1157 h 3954"/>
                <a:gd name="T10" fmla="*/ 4154 w 4310"/>
                <a:gd name="T11" fmla="*/ 1370 h 3954"/>
                <a:gd name="T12" fmla="*/ 4086 w 4310"/>
                <a:gd name="T13" fmla="*/ 1572 h 3954"/>
                <a:gd name="T14" fmla="*/ 4007 w 4310"/>
                <a:gd name="T15" fmla="*/ 1762 h 3954"/>
                <a:gd name="T16" fmla="*/ 3914 w 4310"/>
                <a:gd name="T17" fmla="*/ 1940 h 3954"/>
                <a:gd name="T18" fmla="*/ 3811 w 4310"/>
                <a:gd name="T19" fmla="*/ 2106 h 3954"/>
                <a:gd name="T20" fmla="*/ 3612 w 4310"/>
                <a:gd name="T21" fmla="*/ 2371 h 3954"/>
                <a:gd name="T22" fmla="*/ 3383 w 4310"/>
                <a:gd name="T23" fmla="*/ 2639 h 3954"/>
                <a:gd name="T24" fmla="*/ 3154 w 4310"/>
                <a:gd name="T25" fmla="*/ 2870 h 3954"/>
                <a:gd name="T26" fmla="*/ 2924 w 4310"/>
                <a:gd name="T27" fmla="*/ 3065 h 3954"/>
                <a:gd name="T28" fmla="*/ 2640 w 4310"/>
                <a:gd name="T29" fmla="*/ 3262 h 3954"/>
                <a:gd name="T30" fmla="*/ 2332 w 4310"/>
                <a:gd name="T31" fmla="*/ 3443 h 3954"/>
                <a:gd name="T32" fmla="*/ 2015 w 4310"/>
                <a:gd name="T33" fmla="*/ 3597 h 3954"/>
                <a:gd name="T34" fmla="*/ 1690 w 4310"/>
                <a:gd name="T35" fmla="*/ 3723 h 3954"/>
                <a:gd name="T36" fmla="*/ 1358 w 4310"/>
                <a:gd name="T37" fmla="*/ 3822 h 3954"/>
                <a:gd name="T38" fmla="*/ 1018 w 4310"/>
                <a:gd name="T39" fmla="*/ 3893 h 3954"/>
                <a:gd name="T40" fmla="*/ 669 w 4310"/>
                <a:gd name="T41" fmla="*/ 3938 h 3954"/>
                <a:gd name="T42" fmla="*/ 312 w 4310"/>
                <a:gd name="T43" fmla="*/ 3954 h 3954"/>
                <a:gd name="T44" fmla="*/ 138 w 4310"/>
                <a:gd name="T45" fmla="*/ 3951 h 3954"/>
                <a:gd name="T46" fmla="*/ 28 w 4310"/>
                <a:gd name="T47" fmla="*/ 3946 h 3954"/>
                <a:gd name="T48" fmla="*/ 63 w 4310"/>
                <a:gd name="T49" fmla="*/ 3454 h 3954"/>
                <a:gd name="T50" fmla="*/ 179 w 4310"/>
                <a:gd name="T51" fmla="*/ 3458 h 3954"/>
                <a:gd name="T52" fmla="*/ 398 w 4310"/>
                <a:gd name="T53" fmla="*/ 3456 h 3954"/>
                <a:gd name="T54" fmla="*/ 712 w 4310"/>
                <a:gd name="T55" fmla="*/ 3432 h 3954"/>
                <a:gd name="T56" fmla="*/ 1019 w 4310"/>
                <a:gd name="T57" fmla="*/ 3386 h 3954"/>
                <a:gd name="T58" fmla="*/ 1318 w 4310"/>
                <a:gd name="T59" fmla="*/ 3316 h 3954"/>
                <a:gd name="T60" fmla="*/ 1608 w 4310"/>
                <a:gd name="T61" fmla="*/ 3221 h 3954"/>
                <a:gd name="T62" fmla="*/ 1891 w 4310"/>
                <a:gd name="T63" fmla="*/ 3105 h 3954"/>
                <a:gd name="T64" fmla="*/ 2166 w 4310"/>
                <a:gd name="T65" fmla="*/ 2965 h 3954"/>
                <a:gd name="T66" fmla="*/ 2432 w 4310"/>
                <a:gd name="T67" fmla="*/ 2801 h 3954"/>
                <a:gd name="T68" fmla="*/ 2662 w 4310"/>
                <a:gd name="T69" fmla="*/ 2636 h 3954"/>
                <a:gd name="T70" fmla="*/ 2861 w 4310"/>
                <a:gd name="T71" fmla="*/ 2460 h 3954"/>
                <a:gd name="T72" fmla="*/ 3061 w 4310"/>
                <a:gd name="T73" fmla="*/ 2252 h 3954"/>
                <a:gd name="T74" fmla="*/ 3260 w 4310"/>
                <a:gd name="T75" fmla="*/ 2013 h 3954"/>
                <a:gd name="T76" fmla="*/ 3407 w 4310"/>
                <a:gd name="T77" fmla="*/ 1813 h 3954"/>
                <a:gd name="T78" fmla="*/ 3496 w 4310"/>
                <a:gd name="T79" fmla="*/ 1667 h 3954"/>
                <a:gd name="T80" fmla="*/ 3574 w 4310"/>
                <a:gd name="T81" fmla="*/ 1511 h 3954"/>
                <a:gd name="T82" fmla="*/ 3641 w 4310"/>
                <a:gd name="T83" fmla="*/ 1346 h 3954"/>
                <a:gd name="T84" fmla="*/ 3697 w 4310"/>
                <a:gd name="T85" fmla="*/ 1171 h 3954"/>
                <a:gd name="T86" fmla="*/ 3742 w 4310"/>
                <a:gd name="T87" fmla="*/ 986 h 3954"/>
                <a:gd name="T88" fmla="*/ 3775 w 4310"/>
                <a:gd name="T89" fmla="*/ 791 h 3954"/>
                <a:gd name="T90" fmla="*/ 3798 w 4310"/>
                <a:gd name="T91" fmla="*/ 587 h 3954"/>
                <a:gd name="T92" fmla="*/ 3811 w 4310"/>
                <a:gd name="T93" fmla="*/ 357 h 3954"/>
                <a:gd name="T94" fmla="*/ 3813 w 4310"/>
                <a:gd name="T95" fmla="*/ 116 h 3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10" h="3954">
                  <a:moveTo>
                    <a:pt x="4306" y="6"/>
                  </a:moveTo>
                  <a:lnTo>
                    <a:pt x="4308" y="66"/>
                  </a:lnTo>
                  <a:lnTo>
                    <a:pt x="4309" y="128"/>
                  </a:lnTo>
                  <a:lnTo>
                    <a:pt x="4310" y="190"/>
                  </a:lnTo>
                  <a:lnTo>
                    <a:pt x="4310" y="253"/>
                  </a:lnTo>
                  <a:lnTo>
                    <a:pt x="4308" y="317"/>
                  </a:lnTo>
                  <a:lnTo>
                    <a:pt x="4306" y="381"/>
                  </a:lnTo>
                  <a:lnTo>
                    <a:pt x="4303" y="446"/>
                  </a:lnTo>
                  <a:lnTo>
                    <a:pt x="4300" y="511"/>
                  </a:lnTo>
                  <a:lnTo>
                    <a:pt x="4295" y="573"/>
                  </a:lnTo>
                  <a:lnTo>
                    <a:pt x="4290" y="635"/>
                  </a:lnTo>
                  <a:lnTo>
                    <a:pt x="4283" y="696"/>
                  </a:lnTo>
                  <a:lnTo>
                    <a:pt x="4277" y="757"/>
                  </a:lnTo>
                  <a:lnTo>
                    <a:pt x="4269" y="815"/>
                  </a:lnTo>
                  <a:lnTo>
                    <a:pt x="4261" y="874"/>
                  </a:lnTo>
                  <a:lnTo>
                    <a:pt x="4252" y="932"/>
                  </a:lnTo>
                  <a:lnTo>
                    <a:pt x="4243" y="990"/>
                  </a:lnTo>
                  <a:lnTo>
                    <a:pt x="4232" y="1046"/>
                  </a:lnTo>
                  <a:lnTo>
                    <a:pt x="4221" y="1103"/>
                  </a:lnTo>
                  <a:lnTo>
                    <a:pt x="4209" y="1157"/>
                  </a:lnTo>
                  <a:lnTo>
                    <a:pt x="4196" y="1211"/>
                  </a:lnTo>
                  <a:lnTo>
                    <a:pt x="4183" y="1265"/>
                  </a:lnTo>
                  <a:lnTo>
                    <a:pt x="4169" y="1319"/>
                  </a:lnTo>
                  <a:lnTo>
                    <a:pt x="4154" y="1370"/>
                  </a:lnTo>
                  <a:lnTo>
                    <a:pt x="4137" y="1422"/>
                  </a:lnTo>
                  <a:lnTo>
                    <a:pt x="4121" y="1473"/>
                  </a:lnTo>
                  <a:lnTo>
                    <a:pt x="4104" y="1523"/>
                  </a:lnTo>
                  <a:lnTo>
                    <a:pt x="4086" y="1572"/>
                  </a:lnTo>
                  <a:lnTo>
                    <a:pt x="4067" y="1620"/>
                  </a:lnTo>
                  <a:lnTo>
                    <a:pt x="4048" y="1669"/>
                  </a:lnTo>
                  <a:lnTo>
                    <a:pt x="4028" y="1715"/>
                  </a:lnTo>
                  <a:lnTo>
                    <a:pt x="4007" y="1762"/>
                  </a:lnTo>
                  <a:lnTo>
                    <a:pt x="3984" y="1808"/>
                  </a:lnTo>
                  <a:lnTo>
                    <a:pt x="3962" y="1852"/>
                  </a:lnTo>
                  <a:lnTo>
                    <a:pt x="3939" y="1896"/>
                  </a:lnTo>
                  <a:lnTo>
                    <a:pt x="3914" y="1940"/>
                  </a:lnTo>
                  <a:lnTo>
                    <a:pt x="3890" y="1982"/>
                  </a:lnTo>
                  <a:lnTo>
                    <a:pt x="3864" y="2024"/>
                  </a:lnTo>
                  <a:lnTo>
                    <a:pt x="3838" y="2066"/>
                  </a:lnTo>
                  <a:lnTo>
                    <a:pt x="3811" y="2106"/>
                  </a:lnTo>
                  <a:lnTo>
                    <a:pt x="3782" y="2146"/>
                  </a:lnTo>
                  <a:lnTo>
                    <a:pt x="3726" y="2223"/>
                  </a:lnTo>
                  <a:lnTo>
                    <a:pt x="3669" y="2298"/>
                  </a:lnTo>
                  <a:lnTo>
                    <a:pt x="3612" y="2371"/>
                  </a:lnTo>
                  <a:lnTo>
                    <a:pt x="3554" y="2441"/>
                  </a:lnTo>
                  <a:lnTo>
                    <a:pt x="3497" y="2509"/>
                  </a:lnTo>
                  <a:lnTo>
                    <a:pt x="3440" y="2575"/>
                  </a:lnTo>
                  <a:lnTo>
                    <a:pt x="3383" y="2639"/>
                  </a:lnTo>
                  <a:lnTo>
                    <a:pt x="3326" y="2700"/>
                  </a:lnTo>
                  <a:lnTo>
                    <a:pt x="3268" y="2759"/>
                  </a:lnTo>
                  <a:lnTo>
                    <a:pt x="3211" y="2815"/>
                  </a:lnTo>
                  <a:lnTo>
                    <a:pt x="3154" y="2870"/>
                  </a:lnTo>
                  <a:lnTo>
                    <a:pt x="3097" y="2922"/>
                  </a:lnTo>
                  <a:lnTo>
                    <a:pt x="3039" y="2972"/>
                  </a:lnTo>
                  <a:lnTo>
                    <a:pt x="2982" y="3019"/>
                  </a:lnTo>
                  <a:lnTo>
                    <a:pt x="2924" y="3065"/>
                  </a:lnTo>
                  <a:lnTo>
                    <a:pt x="2866" y="3108"/>
                  </a:lnTo>
                  <a:lnTo>
                    <a:pt x="2791" y="3160"/>
                  </a:lnTo>
                  <a:lnTo>
                    <a:pt x="2716" y="3212"/>
                  </a:lnTo>
                  <a:lnTo>
                    <a:pt x="2640" y="3262"/>
                  </a:lnTo>
                  <a:lnTo>
                    <a:pt x="2564" y="3310"/>
                  </a:lnTo>
                  <a:lnTo>
                    <a:pt x="2487" y="3355"/>
                  </a:lnTo>
                  <a:lnTo>
                    <a:pt x="2410" y="3400"/>
                  </a:lnTo>
                  <a:lnTo>
                    <a:pt x="2332" y="3443"/>
                  </a:lnTo>
                  <a:lnTo>
                    <a:pt x="2253" y="3484"/>
                  </a:lnTo>
                  <a:lnTo>
                    <a:pt x="2174" y="3523"/>
                  </a:lnTo>
                  <a:lnTo>
                    <a:pt x="2095" y="3560"/>
                  </a:lnTo>
                  <a:lnTo>
                    <a:pt x="2015" y="3597"/>
                  </a:lnTo>
                  <a:lnTo>
                    <a:pt x="1935" y="3630"/>
                  </a:lnTo>
                  <a:lnTo>
                    <a:pt x="1854" y="3663"/>
                  </a:lnTo>
                  <a:lnTo>
                    <a:pt x="1773" y="3694"/>
                  </a:lnTo>
                  <a:lnTo>
                    <a:pt x="1690" y="3723"/>
                  </a:lnTo>
                  <a:lnTo>
                    <a:pt x="1608" y="3750"/>
                  </a:lnTo>
                  <a:lnTo>
                    <a:pt x="1525" y="3775"/>
                  </a:lnTo>
                  <a:lnTo>
                    <a:pt x="1442" y="3800"/>
                  </a:lnTo>
                  <a:lnTo>
                    <a:pt x="1358" y="3822"/>
                  </a:lnTo>
                  <a:lnTo>
                    <a:pt x="1273" y="3842"/>
                  </a:lnTo>
                  <a:lnTo>
                    <a:pt x="1188" y="3861"/>
                  </a:lnTo>
                  <a:lnTo>
                    <a:pt x="1103" y="3878"/>
                  </a:lnTo>
                  <a:lnTo>
                    <a:pt x="1018" y="3893"/>
                  </a:lnTo>
                  <a:lnTo>
                    <a:pt x="931" y="3907"/>
                  </a:lnTo>
                  <a:lnTo>
                    <a:pt x="844" y="3918"/>
                  </a:lnTo>
                  <a:lnTo>
                    <a:pt x="756" y="3929"/>
                  </a:lnTo>
                  <a:lnTo>
                    <a:pt x="669" y="3938"/>
                  </a:lnTo>
                  <a:lnTo>
                    <a:pt x="580" y="3944"/>
                  </a:lnTo>
                  <a:lnTo>
                    <a:pt x="491" y="3949"/>
                  </a:lnTo>
                  <a:lnTo>
                    <a:pt x="402" y="3952"/>
                  </a:lnTo>
                  <a:lnTo>
                    <a:pt x="312" y="3954"/>
                  </a:lnTo>
                  <a:lnTo>
                    <a:pt x="221" y="3954"/>
                  </a:lnTo>
                  <a:lnTo>
                    <a:pt x="193" y="3953"/>
                  </a:lnTo>
                  <a:lnTo>
                    <a:pt x="166" y="3952"/>
                  </a:lnTo>
                  <a:lnTo>
                    <a:pt x="138" y="3951"/>
                  </a:lnTo>
                  <a:lnTo>
                    <a:pt x="110" y="3950"/>
                  </a:lnTo>
                  <a:lnTo>
                    <a:pt x="82" y="3949"/>
                  </a:lnTo>
                  <a:lnTo>
                    <a:pt x="55" y="3948"/>
                  </a:lnTo>
                  <a:lnTo>
                    <a:pt x="28" y="3946"/>
                  </a:lnTo>
                  <a:lnTo>
                    <a:pt x="0" y="3945"/>
                  </a:lnTo>
                  <a:lnTo>
                    <a:pt x="5" y="3451"/>
                  </a:lnTo>
                  <a:lnTo>
                    <a:pt x="34" y="3452"/>
                  </a:lnTo>
                  <a:lnTo>
                    <a:pt x="63" y="3454"/>
                  </a:lnTo>
                  <a:lnTo>
                    <a:pt x="91" y="3455"/>
                  </a:lnTo>
                  <a:lnTo>
                    <a:pt x="121" y="3456"/>
                  </a:lnTo>
                  <a:lnTo>
                    <a:pt x="149" y="3457"/>
                  </a:lnTo>
                  <a:lnTo>
                    <a:pt x="179" y="3458"/>
                  </a:lnTo>
                  <a:lnTo>
                    <a:pt x="208" y="3459"/>
                  </a:lnTo>
                  <a:lnTo>
                    <a:pt x="238" y="3459"/>
                  </a:lnTo>
                  <a:lnTo>
                    <a:pt x="318" y="3458"/>
                  </a:lnTo>
                  <a:lnTo>
                    <a:pt x="398" y="3456"/>
                  </a:lnTo>
                  <a:lnTo>
                    <a:pt x="477" y="3452"/>
                  </a:lnTo>
                  <a:lnTo>
                    <a:pt x="556" y="3447"/>
                  </a:lnTo>
                  <a:lnTo>
                    <a:pt x="634" y="3441"/>
                  </a:lnTo>
                  <a:lnTo>
                    <a:pt x="712" y="3432"/>
                  </a:lnTo>
                  <a:lnTo>
                    <a:pt x="789" y="3423"/>
                  </a:lnTo>
                  <a:lnTo>
                    <a:pt x="867" y="3412"/>
                  </a:lnTo>
                  <a:lnTo>
                    <a:pt x="943" y="3400"/>
                  </a:lnTo>
                  <a:lnTo>
                    <a:pt x="1019" y="3386"/>
                  </a:lnTo>
                  <a:lnTo>
                    <a:pt x="1094" y="3371"/>
                  </a:lnTo>
                  <a:lnTo>
                    <a:pt x="1169" y="3353"/>
                  </a:lnTo>
                  <a:lnTo>
                    <a:pt x="1244" y="3335"/>
                  </a:lnTo>
                  <a:lnTo>
                    <a:pt x="1318" y="3316"/>
                  </a:lnTo>
                  <a:lnTo>
                    <a:pt x="1391" y="3294"/>
                  </a:lnTo>
                  <a:lnTo>
                    <a:pt x="1464" y="3271"/>
                  </a:lnTo>
                  <a:lnTo>
                    <a:pt x="1536" y="3248"/>
                  </a:lnTo>
                  <a:lnTo>
                    <a:pt x="1608" y="3221"/>
                  </a:lnTo>
                  <a:lnTo>
                    <a:pt x="1680" y="3195"/>
                  </a:lnTo>
                  <a:lnTo>
                    <a:pt x="1751" y="3167"/>
                  </a:lnTo>
                  <a:lnTo>
                    <a:pt x="1821" y="3136"/>
                  </a:lnTo>
                  <a:lnTo>
                    <a:pt x="1891" y="3105"/>
                  </a:lnTo>
                  <a:lnTo>
                    <a:pt x="1960" y="3072"/>
                  </a:lnTo>
                  <a:lnTo>
                    <a:pt x="2029" y="3038"/>
                  </a:lnTo>
                  <a:lnTo>
                    <a:pt x="2098" y="3002"/>
                  </a:lnTo>
                  <a:lnTo>
                    <a:pt x="2166" y="2965"/>
                  </a:lnTo>
                  <a:lnTo>
                    <a:pt x="2233" y="2926"/>
                  </a:lnTo>
                  <a:lnTo>
                    <a:pt x="2300" y="2885"/>
                  </a:lnTo>
                  <a:lnTo>
                    <a:pt x="2366" y="2844"/>
                  </a:lnTo>
                  <a:lnTo>
                    <a:pt x="2432" y="2801"/>
                  </a:lnTo>
                  <a:lnTo>
                    <a:pt x="2497" y="2757"/>
                  </a:lnTo>
                  <a:lnTo>
                    <a:pt x="2562" y="2711"/>
                  </a:lnTo>
                  <a:lnTo>
                    <a:pt x="2612" y="2674"/>
                  </a:lnTo>
                  <a:lnTo>
                    <a:pt x="2662" y="2636"/>
                  </a:lnTo>
                  <a:lnTo>
                    <a:pt x="2712" y="2594"/>
                  </a:lnTo>
                  <a:lnTo>
                    <a:pt x="2762" y="2552"/>
                  </a:lnTo>
                  <a:lnTo>
                    <a:pt x="2811" y="2507"/>
                  </a:lnTo>
                  <a:lnTo>
                    <a:pt x="2861" y="2460"/>
                  </a:lnTo>
                  <a:lnTo>
                    <a:pt x="2912" y="2412"/>
                  </a:lnTo>
                  <a:lnTo>
                    <a:pt x="2962" y="2361"/>
                  </a:lnTo>
                  <a:lnTo>
                    <a:pt x="3011" y="2308"/>
                  </a:lnTo>
                  <a:lnTo>
                    <a:pt x="3061" y="2252"/>
                  </a:lnTo>
                  <a:lnTo>
                    <a:pt x="3111" y="2195"/>
                  </a:lnTo>
                  <a:lnTo>
                    <a:pt x="3160" y="2137"/>
                  </a:lnTo>
                  <a:lnTo>
                    <a:pt x="3210" y="2076"/>
                  </a:lnTo>
                  <a:lnTo>
                    <a:pt x="3260" y="2013"/>
                  </a:lnTo>
                  <a:lnTo>
                    <a:pt x="3310" y="1949"/>
                  </a:lnTo>
                  <a:lnTo>
                    <a:pt x="3358" y="1882"/>
                  </a:lnTo>
                  <a:lnTo>
                    <a:pt x="3384" y="1847"/>
                  </a:lnTo>
                  <a:lnTo>
                    <a:pt x="3407" y="1813"/>
                  </a:lnTo>
                  <a:lnTo>
                    <a:pt x="3430" y="1777"/>
                  </a:lnTo>
                  <a:lnTo>
                    <a:pt x="3453" y="1741"/>
                  </a:lnTo>
                  <a:lnTo>
                    <a:pt x="3475" y="1704"/>
                  </a:lnTo>
                  <a:lnTo>
                    <a:pt x="3496" y="1667"/>
                  </a:lnTo>
                  <a:lnTo>
                    <a:pt x="3517" y="1629"/>
                  </a:lnTo>
                  <a:lnTo>
                    <a:pt x="3537" y="1591"/>
                  </a:lnTo>
                  <a:lnTo>
                    <a:pt x="3556" y="1551"/>
                  </a:lnTo>
                  <a:lnTo>
                    <a:pt x="3574" y="1511"/>
                  </a:lnTo>
                  <a:lnTo>
                    <a:pt x="3592" y="1471"/>
                  </a:lnTo>
                  <a:lnTo>
                    <a:pt x="3609" y="1430"/>
                  </a:lnTo>
                  <a:lnTo>
                    <a:pt x="3625" y="1389"/>
                  </a:lnTo>
                  <a:lnTo>
                    <a:pt x="3641" y="1346"/>
                  </a:lnTo>
                  <a:lnTo>
                    <a:pt x="3656" y="1303"/>
                  </a:lnTo>
                  <a:lnTo>
                    <a:pt x="3671" y="1260"/>
                  </a:lnTo>
                  <a:lnTo>
                    <a:pt x="3684" y="1216"/>
                  </a:lnTo>
                  <a:lnTo>
                    <a:pt x="3697" y="1171"/>
                  </a:lnTo>
                  <a:lnTo>
                    <a:pt x="3709" y="1126"/>
                  </a:lnTo>
                  <a:lnTo>
                    <a:pt x="3720" y="1080"/>
                  </a:lnTo>
                  <a:lnTo>
                    <a:pt x="3732" y="1034"/>
                  </a:lnTo>
                  <a:lnTo>
                    <a:pt x="3742" y="986"/>
                  </a:lnTo>
                  <a:lnTo>
                    <a:pt x="3751" y="938"/>
                  </a:lnTo>
                  <a:lnTo>
                    <a:pt x="3760" y="889"/>
                  </a:lnTo>
                  <a:lnTo>
                    <a:pt x="3768" y="841"/>
                  </a:lnTo>
                  <a:lnTo>
                    <a:pt x="3775" y="791"/>
                  </a:lnTo>
                  <a:lnTo>
                    <a:pt x="3781" y="741"/>
                  </a:lnTo>
                  <a:lnTo>
                    <a:pt x="3787" y="691"/>
                  </a:lnTo>
                  <a:lnTo>
                    <a:pt x="3792" y="639"/>
                  </a:lnTo>
                  <a:lnTo>
                    <a:pt x="3798" y="587"/>
                  </a:lnTo>
                  <a:lnTo>
                    <a:pt x="3802" y="534"/>
                  </a:lnTo>
                  <a:lnTo>
                    <a:pt x="3805" y="482"/>
                  </a:lnTo>
                  <a:lnTo>
                    <a:pt x="3808" y="419"/>
                  </a:lnTo>
                  <a:lnTo>
                    <a:pt x="3811" y="357"/>
                  </a:lnTo>
                  <a:lnTo>
                    <a:pt x="3813" y="296"/>
                  </a:lnTo>
                  <a:lnTo>
                    <a:pt x="3813" y="235"/>
                  </a:lnTo>
                  <a:lnTo>
                    <a:pt x="3813" y="175"/>
                  </a:lnTo>
                  <a:lnTo>
                    <a:pt x="3813" y="116"/>
                  </a:lnTo>
                  <a:lnTo>
                    <a:pt x="3811" y="57"/>
                  </a:lnTo>
                  <a:lnTo>
                    <a:pt x="3808" y="0"/>
                  </a:lnTo>
                  <a:lnTo>
                    <a:pt x="4306" y="6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Freeform 40"/>
            <p:cNvSpPr>
              <a:spLocks/>
            </p:cNvSpPr>
            <p:nvPr/>
          </p:nvSpPr>
          <p:spPr bwMode="auto">
            <a:xfrm>
              <a:off x="1482" y="2275"/>
              <a:ext cx="412" cy="900"/>
            </a:xfrm>
            <a:custGeom>
              <a:avLst/>
              <a:gdLst>
                <a:gd name="T0" fmla="*/ 3787 w 7423"/>
                <a:gd name="T1" fmla="*/ 16147 h 16202"/>
                <a:gd name="T2" fmla="*/ 3251 w 7423"/>
                <a:gd name="T3" fmla="*/ 16025 h 16202"/>
                <a:gd name="T4" fmla="*/ 2750 w 7423"/>
                <a:gd name="T5" fmla="*/ 15842 h 16202"/>
                <a:gd name="T6" fmla="*/ 2288 w 7423"/>
                <a:gd name="T7" fmla="*/ 15595 h 16202"/>
                <a:gd name="T8" fmla="*/ 1854 w 7423"/>
                <a:gd name="T9" fmla="*/ 15284 h 16202"/>
                <a:gd name="T10" fmla="*/ 1447 w 7423"/>
                <a:gd name="T11" fmla="*/ 14896 h 16202"/>
                <a:gd name="T12" fmla="*/ 1092 w 7423"/>
                <a:gd name="T13" fmla="*/ 14441 h 16202"/>
                <a:gd name="T14" fmla="*/ 786 w 7423"/>
                <a:gd name="T15" fmla="*/ 13920 h 16202"/>
                <a:gd name="T16" fmla="*/ 531 w 7423"/>
                <a:gd name="T17" fmla="*/ 13332 h 16202"/>
                <a:gd name="T18" fmla="*/ 368 w 7423"/>
                <a:gd name="T19" fmla="*/ 12843 h 16202"/>
                <a:gd name="T20" fmla="*/ 250 w 7423"/>
                <a:gd name="T21" fmla="*/ 12396 h 16202"/>
                <a:gd name="T22" fmla="*/ 153 w 7423"/>
                <a:gd name="T23" fmla="*/ 11930 h 16202"/>
                <a:gd name="T24" fmla="*/ 63 w 7423"/>
                <a:gd name="T25" fmla="*/ 11305 h 16202"/>
                <a:gd name="T26" fmla="*/ 1 w 7423"/>
                <a:gd name="T27" fmla="*/ 10272 h 16202"/>
                <a:gd name="T28" fmla="*/ 37 w 7423"/>
                <a:gd name="T29" fmla="*/ 9202 h 16202"/>
                <a:gd name="T30" fmla="*/ 142 w 7423"/>
                <a:gd name="T31" fmla="*/ 8236 h 16202"/>
                <a:gd name="T32" fmla="*/ 294 w 7423"/>
                <a:gd name="T33" fmla="*/ 7424 h 16202"/>
                <a:gd name="T34" fmla="*/ 483 w 7423"/>
                <a:gd name="T35" fmla="*/ 6715 h 16202"/>
                <a:gd name="T36" fmla="*/ 843 w 7423"/>
                <a:gd name="T37" fmla="*/ 5703 h 16202"/>
                <a:gd name="T38" fmla="*/ 1138 w 7423"/>
                <a:gd name="T39" fmla="*/ 5052 h 16202"/>
                <a:gd name="T40" fmla="*/ 1477 w 7423"/>
                <a:gd name="T41" fmla="*/ 4433 h 16202"/>
                <a:gd name="T42" fmla="*/ 1858 w 7423"/>
                <a:gd name="T43" fmla="*/ 3845 h 16202"/>
                <a:gd name="T44" fmla="*/ 2280 w 7423"/>
                <a:gd name="T45" fmla="*/ 3291 h 16202"/>
                <a:gd name="T46" fmla="*/ 2731 w 7423"/>
                <a:gd name="T47" fmla="*/ 2775 h 16202"/>
                <a:gd name="T48" fmla="*/ 3216 w 7423"/>
                <a:gd name="T49" fmla="*/ 2293 h 16202"/>
                <a:gd name="T50" fmla="*/ 3735 w 7423"/>
                <a:gd name="T51" fmla="*/ 1844 h 16202"/>
                <a:gd name="T52" fmla="*/ 4290 w 7423"/>
                <a:gd name="T53" fmla="*/ 1431 h 16202"/>
                <a:gd name="T54" fmla="*/ 5384 w 7423"/>
                <a:gd name="T55" fmla="*/ 764 h 16202"/>
                <a:gd name="T56" fmla="*/ 5954 w 7423"/>
                <a:gd name="T57" fmla="*/ 465 h 16202"/>
                <a:gd name="T58" fmla="*/ 6647 w 7423"/>
                <a:gd name="T59" fmla="*/ 164 h 16202"/>
                <a:gd name="T60" fmla="*/ 6970 w 7423"/>
                <a:gd name="T61" fmla="*/ 65 h 16202"/>
                <a:gd name="T62" fmla="*/ 7320 w 7423"/>
                <a:gd name="T63" fmla="*/ 10 h 16202"/>
                <a:gd name="T64" fmla="*/ 7257 w 7423"/>
                <a:gd name="T65" fmla="*/ 514 h 16202"/>
                <a:gd name="T66" fmla="*/ 6991 w 7423"/>
                <a:gd name="T67" fmla="*/ 567 h 16202"/>
                <a:gd name="T68" fmla="*/ 5309 w 7423"/>
                <a:gd name="T69" fmla="*/ 1360 h 16202"/>
                <a:gd name="T70" fmla="*/ 4624 w 7423"/>
                <a:gd name="T71" fmla="*/ 1792 h 16202"/>
                <a:gd name="T72" fmla="*/ 3992 w 7423"/>
                <a:gd name="T73" fmla="*/ 2267 h 16202"/>
                <a:gd name="T74" fmla="*/ 3412 w 7423"/>
                <a:gd name="T75" fmla="*/ 2783 h 16202"/>
                <a:gd name="T76" fmla="*/ 2882 w 7423"/>
                <a:gd name="T77" fmla="*/ 3338 h 16202"/>
                <a:gd name="T78" fmla="*/ 2445 w 7423"/>
                <a:gd name="T79" fmla="*/ 3873 h 16202"/>
                <a:gd name="T80" fmla="*/ 2100 w 7423"/>
                <a:gd name="T81" fmla="*/ 4360 h 16202"/>
                <a:gd name="T82" fmla="*/ 1785 w 7423"/>
                <a:gd name="T83" fmla="*/ 4875 h 16202"/>
                <a:gd name="T84" fmla="*/ 1499 w 7423"/>
                <a:gd name="T85" fmla="*/ 5418 h 16202"/>
                <a:gd name="T86" fmla="*/ 1248 w 7423"/>
                <a:gd name="T87" fmla="*/ 5991 h 16202"/>
                <a:gd name="T88" fmla="*/ 1008 w 7423"/>
                <a:gd name="T89" fmla="*/ 6666 h 16202"/>
                <a:gd name="T90" fmla="*/ 813 w 7423"/>
                <a:gd name="T91" fmla="*/ 7367 h 16202"/>
                <a:gd name="T92" fmla="*/ 636 w 7423"/>
                <a:gd name="T93" fmla="*/ 8246 h 16202"/>
                <a:gd name="T94" fmla="*/ 522 w 7423"/>
                <a:gd name="T95" fmla="*/ 9247 h 16202"/>
                <a:gd name="T96" fmla="*/ 494 w 7423"/>
                <a:gd name="T97" fmla="*/ 10269 h 16202"/>
                <a:gd name="T98" fmla="*/ 554 w 7423"/>
                <a:gd name="T99" fmla="*/ 11241 h 16202"/>
                <a:gd name="T100" fmla="*/ 657 w 7423"/>
                <a:gd name="T101" fmla="*/ 11964 h 16202"/>
                <a:gd name="T102" fmla="*/ 753 w 7423"/>
                <a:gd name="T103" fmla="*/ 12405 h 16202"/>
                <a:gd name="T104" fmla="*/ 871 w 7423"/>
                <a:gd name="T105" fmla="*/ 12830 h 16202"/>
                <a:gd name="T106" fmla="*/ 1051 w 7423"/>
                <a:gd name="T107" fmla="*/ 13324 h 16202"/>
                <a:gd name="T108" fmla="*/ 1298 w 7423"/>
                <a:gd name="T109" fmla="*/ 13832 h 16202"/>
                <a:gd name="T110" fmla="*/ 1585 w 7423"/>
                <a:gd name="T111" fmla="*/ 14281 h 16202"/>
                <a:gd name="T112" fmla="*/ 1913 w 7423"/>
                <a:gd name="T113" fmla="*/ 14671 h 16202"/>
                <a:gd name="T114" fmla="*/ 2284 w 7423"/>
                <a:gd name="T115" fmla="*/ 15000 h 16202"/>
                <a:gd name="T116" fmla="*/ 2661 w 7423"/>
                <a:gd name="T117" fmla="*/ 15252 h 16202"/>
                <a:gd name="T118" fmla="*/ 3072 w 7423"/>
                <a:gd name="T119" fmla="*/ 15449 h 16202"/>
                <a:gd name="T120" fmla="*/ 3516 w 7423"/>
                <a:gd name="T121" fmla="*/ 15592 h 16202"/>
                <a:gd name="T122" fmla="*/ 3993 w 7423"/>
                <a:gd name="T123" fmla="*/ 15681 h 16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23" h="16202">
                  <a:moveTo>
                    <a:pt x="4275" y="16202"/>
                  </a:moveTo>
                  <a:lnTo>
                    <a:pt x="4192" y="16196"/>
                  </a:lnTo>
                  <a:lnTo>
                    <a:pt x="4110" y="16189"/>
                  </a:lnTo>
                  <a:lnTo>
                    <a:pt x="4028" y="16180"/>
                  </a:lnTo>
                  <a:lnTo>
                    <a:pt x="3946" y="16170"/>
                  </a:lnTo>
                  <a:lnTo>
                    <a:pt x="3866" y="16159"/>
                  </a:lnTo>
                  <a:lnTo>
                    <a:pt x="3787" y="16147"/>
                  </a:lnTo>
                  <a:lnTo>
                    <a:pt x="3708" y="16134"/>
                  </a:lnTo>
                  <a:lnTo>
                    <a:pt x="3630" y="16119"/>
                  </a:lnTo>
                  <a:lnTo>
                    <a:pt x="3553" y="16102"/>
                  </a:lnTo>
                  <a:lnTo>
                    <a:pt x="3476" y="16085"/>
                  </a:lnTo>
                  <a:lnTo>
                    <a:pt x="3400" y="16067"/>
                  </a:lnTo>
                  <a:lnTo>
                    <a:pt x="3325" y="16047"/>
                  </a:lnTo>
                  <a:lnTo>
                    <a:pt x="3251" y="16025"/>
                  </a:lnTo>
                  <a:lnTo>
                    <a:pt x="3177" y="16003"/>
                  </a:lnTo>
                  <a:lnTo>
                    <a:pt x="3104" y="15980"/>
                  </a:lnTo>
                  <a:lnTo>
                    <a:pt x="3032" y="15954"/>
                  </a:lnTo>
                  <a:lnTo>
                    <a:pt x="2960" y="15928"/>
                  </a:lnTo>
                  <a:lnTo>
                    <a:pt x="2889" y="15900"/>
                  </a:lnTo>
                  <a:lnTo>
                    <a:pt x="2820" y="15872"/>
                  </a:lnTo>
                  <a:lnTo>
                    <a:pt x="2750" y="15842"/>
                  </a:lnTo>
                  <a:lnTo>
                    <a:pt x="2682" y="15810"/>
                  </a:lnTo>
                  <a:lnTo>
                    <a:pt x="2614" y="15778"/>
                  </a:lnTo>
                  <a:lnTo>
                    <a:pt x="2547" y="15743"/>
                  </a:lnTo>
                  <a:lnTo>
                    <a:pt x="2482" y="15709"/>
                  </a:lnTo>
                  <a:lnTo>
                    <a:pt x="2416" y="15672"/>
                  </a:lnTo>
                  <a:lnTo>
                    <a:pt x="2352" y="15635"/>
                  </a:lnTo>
                  <a:lnTo>
                    <a:pt x="2288" y="15595"/>
                  </a:lnTo>
                  <a:lnTo>
                    <a:pt x="2224" y="15555"/>
                  </a:lnTo>
                  <a:lnTo>
                    <a:pt x="2162" y="15514"/>
                  </a:lnTo>
                  <a:lnTo>
                    <a:pt x="2100" y="15470"/>
                  </a:lnTo>
                  <a:lnTo>
                    <a:pt x="2039" y="15427"/>
                  </a:lnTo>
                  <a:lnTo>
                    <a:pt x="1978" y="15381"/>
                  </a:lnTo>
                  <a:lnTo>
                    <a:pt x="1915" y="15333"/>
                  </a:lnTo>
                  <a:lnTo>
                    <a:pt x="1854" y="15284"/>
                  </a:lnTo>
                  <a:lnTo>
                    <a:pt x="1793" y="15232"/>
                  </a:lnTo>
                  <a:lnTo>
                    <a:pt x="1732" y="15180"/>
                  </a:lnTo>
                  <a:lnTo>
                    <a:pt x="1673" y="15125"/>
                  </a:lnTo>
                  <a:lnTo>
                    <a:pt x="1615" y="15070"/>
                  </a:lnTo>
                  <a:lnTo>
                    <a:pt x="1558" y="15014"/>
                  </a:lnTo>
                  <a:lnTo>
                    <a:pt x="1503" y="14956"/>
                  </a:lnTo>
                  <a:lnTo>
                    <a:pt x="1447" y="14896"/>
                  </a:lnTo>
                  <a:lnTo>
                    <a:pt x="1393" y="14835"/>
                  </a:lnTo>
                  <a:lnTo>
                    <a:pt x="1340" y="14773"/>
                  </a:lnTo>
                  <a:lnTo>
                    <a:pt x="1288" y="14709"/>
                  </a:lnTo>
                  <a:lnTo>
                    <a:pt x="1238" y="14645"/>
                  </a:lnTo>
                  <a:lnTo>
                    <a:pt x="1188" y="14578"/>
                  </a:lnTo>
                  <a:lnTo>
                    <a:pt x="1139" y="14510"/>
                  </a:lnTo>
                  <a:lnTo>
                    <a:pt x="1092" y="14441"/>
                  </a:lnTo>
                  <a:lnTo>
                    <a:pt x="1045" y="14371"/>
                  </a:lnTo>
                  <a:lnTo>
                    <a:pt x="999" y="14299"/>
                  </a:lnTo>
                  <a:lnTo>
                    <a:pt x="955" y="14226"/>
                  </a:lnTo>
                  <a:lnTo>
                    <a:pt x="911" y="14152"/>
                  </a:lnTo>
                  <a:lnTo>
                    <a:pt x="868" y="14076"/>
                  </a:lnTo>
                  <a:lnTo>
                    <a:pt x="827" y="13999"/>
                  </a:lnTo>
                  <a:lnTo>
                    <a:pt x="786" y="13920"/>
                  </a:lnTo>
                  <a:lnTo>
                    <a:pt x="747" y="13841"/>
                  </a:lnTo>
                  <a:lnTo>
                    <a:pt x="708" y="13758"/>
                  </a:lnTo>
                  <a:lnTo>
                    <a:pt x="671" y="13676"/>
                  </a:lnTo>
                  <a:lnTo>
                    <a:pt x="634" y="13592"/>
                  </a:lnTo>
                  <a:lnTo>
                    <a:pt x="599" y="13507"/>
                  </a:lnTo>
                  <a:lnTo>
                    <a:pt x="564" y="13419"/>
                  </a:lnTo>
                  <a:lnTo>
                    <a:pt x="531" y="13332"/>
                  </a:lnTo>
                  <a:lnTo>
                    <a:pt x="498" y="13242"/>
                  </a:lnTo>
                  <a:lnTo>
                    <a:pt x="467" y="13152"/>
                  </a:lnTo>
                  <a:lnTo>
                    <a:pt x="446" y="13091"/>
                  </a:lnTo>
                  <a:lnTo>
                    <a:pt x="426" y="13030"/>
                  </a:lnTo>
                  <a:lnTo>
                    <a:pt x="407" y="12968"/>
                  </a:lnTo>
                  <a:lnTo>
                    <a:pt x="388" y="12906"/>
                  </a:lnTo>
                  <a:lnTo>
                    <a:pt x="368" y="12843"/>
                  </a:lnTo>
                  <a:lnTo>
                    <a:pt x="350" y="12780"/>
                  </a:lnTo>
                  <a:lnTo>
                    <a:pt x="332" y="12717"/>
                  </a:lnTo>
                  <a:lnTo>
                    <a:pt x="315" y="12653"/>
                  </a:lnTo>
                  <a:lnTo>
                    <a:pt x="297" y="12590"/>
                  </a:lnTo>
                  <a:lnTo>
                    <a:pt x="281" y="12525"/>
                  </a:lnTo>
                  <a:lnTo>
                    <a:pt x="265" y="12460"/>
                  </a:lnTo>
                  <a:lnTo>
                    <a:pt x="250" y="12396"/>
                  </a:lnTo>
                  <a:lnTo>
                    <a:pt x="234" y="12331"/>
                  </a:lnTo>
                  <a:lnTo>
                    <a:pt x="220" y="12265"/>
                  </a:lnTo>
                  <a:lnTo>
                    <a:pt x="206" y="12199"/>
                  </a:lnTo>
                  <a:lnTo>
                    <a:pt x="192" y="12132"/>
                  </a:lnTo>
                  <a:lnTo>
                    <a:pt x="179" y="12065"/>
                  </a:lnTo>
                  <a:lnTo>
                    <a:pt x="165" y="11998"/>
                  </a:lnTo>
                  <a:lnTo>
                    <a:pt x="153" y="11930"/>
                  </a:lnTo>
                  <a:lnTo>
                    <a:pt x="141" y="11862"/>
                  </a:lnTo>
                  <a:lnTo>
                    <a:pt x="130" y="11794"/>
                  </a:lnTo>
                  <a:lnTo>
                    <a:pt x="119" y="11725"/>
                  </a:lnTo>
                  <a:lnTo>
                    <a:pt x="109" y="11656"/>
                  </a:lnTo>
                  <a:lnTo>
                    <a:pt x="98" y="11586"/>
                  </a:lnTo>
                  <a:lnTo>
                    <a:pt x="80" y="11446"/>
                  </a:lnTo>
                  <a:lnTo>
                    <a:pt x="63" y="11305"/>
                  </a:lnTo>
                  <a:lnTo>
                    <a:pt x="48" y="11162"/>
                  </a:lnTo>
                  <a:lnTo>
                    <a:pt x="34" y="11016"/>
                  </a:lnTo>
                  <a:lnTo>
                    <a:pt x="24" y="10869"/>
                  </a:lnTo>
                  <a:lnTo>
                    <a:pt x="15" y="10720"/>
                  </a:lnTo>
                  <a:lnTo>
                    <a:pt x="8" y="10572"/>
                  </a:lnTo>
                  <a:lnTo>
                    <a:pt x="4" y="10422"/>
                  </a:lnTo>
                  <a:lnTo>
                    <a:pt x="1" y="10272"/>
                  </a:lnTo>
                  <a:lnTo>
                    <a:pt x="0" y="10121"/>
                  </a:lnTo>
                  <a:lnTo>
                    <a:pt x="1" y="9969"/>
                  </a:lnTo>
                  <a:lnTo>
                    <a:pt x="4" y="9817"/>
                  </a:lnTo>
                  <a:lnTo>
                    <a:pt x="9" y="9665"/>
                  </a:lnTo>
                  <a:lnTo>
                    <a:pt x="16" y="9512"/>
                  </a:lnTo>
                  <a:lnTo>
                    <a:pt x="25" y="9357"/>
                  </a:lnTo>
                  <a:lnTo>
                    <a:pt x="37" y="9202"/>
                  </a:lnTo>
                  <a:lnTo>
                    <a:pt x="50" y="9047"/>
                  </a:lnTo>
                  <a:lnTo>
                    <a:pt x="64" y="8892"/>
                  </a:lnTo>
                  <a:lnTo>
                    <a:pt x="81" y="8734"/>
                  </a:lnTo>
                  <a:lnTo>
                    <a:pt x="100" y="8577"/>
                  </a:lnTo>
                  <a:lnTo>
                    <a:pt x="113" y="8464"/>
                  </a:lnTo>
                  <a:lnTo>
                    <a:pt x="127" y="8350"/>
                  </a:lnTo>
                  <a:lnTo>
                    <a:pt x="142" y="8236"/>
                  </a:lnTo>
                  <a:lnTo>
                    <a:pt x="159" y="8121"/>
                  </a:lnTo>
                  <a:lnTo>
                    <a:pt x="178" y="8006"/>
                  </a:lnTo>
                  <a:lnTo>
                    <a:pt x="198" y="7890"/>
                  </a:lnTo>
                  <a:lnTo>
                    <a:pt x="219" y="7774"/>
                  </a:lnTo>
                  <a:lnTo>
                    <a:pt x="242" y="7659"/>
                  </a:lnTo>
                  <a:lnTo>
                    <a:pt x="268" y="7542"/>
                  </a:lnTo>
                  <a:lnTo>
                    <a:pt x="294" y="7424"/>
                  </a:lnTo>
                  <a:lnTo>
                    <a:pt x="322" y="7307"/>
                  </a:lnTo>
                  <a:lnTo>
                    <a:pt x="351" y="7189"/>
                  </a:lnTo>
                  <a:lnTo>
                    <a:pt x="381" y="7071"/>
                  </a:lnTo>
                  <a:lnTo>
                    <a:pt x="414" y="6952"/>
                  </a:lnTo>
                  <a:lnTo>
                    <a:pt x="448" y="6834"/>
                  </a:lnTo>
                  <a:lnTo>
                    <a:pt x="483" y="6715"/>
                  </a:lnTo>
                  <a:lnTo>
                    <a:pt x="483" y="6715"/>
                  </a:lnTo>
                  <a:lnTo>
                    <a:pt x="649" y="6188"/>
                  </a:lnTo>
                  <a:lnTo>
                    <a:pt x="657" y="6187"/>
                  </a:lnTo>
                  <a:lnTo>
                    <a:pt x="693" y="6089"/>
                  </a:lnTo>
                  <a:lnTo>
                    <a:pt x="729" y="5991"/>
                  </a:lnTo>
                  <a:lnTo>
                    <a:pt x="766" y="5895"/>
                  </a:lnTo>
                  <a:lnTo>
                    <a:pt x="803" y="5799"/>
                  </a:lnTo>
                  <a:lnTo>
                    <a:pt x="843" y="5703"/>
                  </a:lnTo>
                  <a:lnTo>
                    <a:pt x="883" y="5608"/>
                  </a:lnTo>
                  <a:lnTo>
                    <a:pt x="923" y="5514"/>
                  </a:lnTo>
                  <a:lnTo>
                    <a:pt x="965" y="5420"/>
                  </a:lnTo>
                  <a:lnTo>
                    <a:pt x="1006" y="5327"/>
                  </a:lnTo>
                  <a:lnTo>
                    <a:pt x="1050" y="5234"/>
                  </a:lnTo>
                  <a:lnTo>
                    <a:pt x="1094" y="5143"/>
                  </a:lnTo>
                  <a:lnTo>
                    <a:pt x="1138" y="5052"/>
                  </a:lnTo>
                  <a:lnTo>
                    <a:pt x="1184" y="4961"/>
                  </a:lnTo>
                  <a:lnTo>
                    <a:pt x="1231" y="4872"/>
                  </a:lnTo>
                  <a:lnTo>
                    <a:pt x="1278" y="4783"/>
                  </a:lnTo>
                  <a:lnTo>
                    <a:pt x="1327" y="4695"/>
                  </a:lnTo>
                  <a:lnTo>
                    <a:pt x="1376" y="4606"/>
                  </a:lnTo>
                  <a:lnTo>
                    <a:pt x="1425" y="4519"/>
                  </a:lnTo>
                  <a:lnTo>
                    <a:pt x="1477" y="4433"/>
                  </a:lnTo>
                  <a:lnTo>
                    <a:pt x="1529" y="4347"/>
                  </a:lnTo>
                  <a:lnTo>
                    <a:pt x="1582" y="4261"/>
                  </a:lnTo>
                  <a:lnTo>
                    <a:pt x="1634" y="4177"/>
                  </a:lnTo>
                  <a:lnTo>
                    <a:pt x="1689" y="4093"/>
                  </a:lnTo>
                  <a:lnTo>
                    <a:pt x="1744" y="4010"/>
                  </a:lnTo>
                  <a:lnTo>
                    <a:pt x="1801" y="3927"/>
                  </a:lnTo>
                  <a:lnTo>
                    <a:pt x="1858" y="3845"/>
                  </a:lnTo>
                  <a:lnTo>
                    <a:pt x="1915" y="3764"/>
                  </a:lnTo>
                  <a:lnTo>
                    <a:pt x="1974" y="3683"/>
                  </a:lnTo>
                  <a:lnTo>
                    <a:pt x="2034" y="3604"/>
                  </a:lnTo>
                  <a:lnTo>
                    <a:pt x="2094" y="3524"/>
                  </a:lnTo>
                  <a:lnTo>
                    <a:pt x="2156" y="3445"/>
                  </a:lnTo>
                  <a:lnTo>
                    <a:pt x="2218" y="3367"/>
                  </a:lnTo>
                  <a:lnTo>
                    <a:pt x="2280" y="3291"/>
                  </a:lnTo>
                  <a:lnTo>
                    <a:pt x="2343" y="3215"/>
                  </a:lnTo>
                  <a:lnTo>
                    <a:pt x="2405" y="3140"/>
                  </a:lnTo>
                  <a:lnTo>
                    <a:pt x="2469" y="3066"/>
                  </a:lnTo>
                  <a:lnTo>
                    <a:pt x="2533" y="2992"/>
                  </a:lnTo>
                  <a:lnTo>
                    <a:pt x="2598" y="2919"/>
                  </a:lnTo>
                  <a:lnTo>
                    <a:pt x="2664" y="2847"/>
                  </a:lnTo>
                  <a:lnTo>
                    <a:pt x="2731" y="2775"/>
                  </a:lnTo>
                  <a:lnTo>
                    <a:pt x="2798" y="2704"/>
                  </a:lnTo>
                  <a:lnTo>
                    <a:pt x="2866" y="2634"/>
                  </a:lnTo>
                  <a:lnTo>
                    <a:pt x="2935" y="2564"/>
                  </a:lnTo>
                  <a:lnTo>
                    <a:pt x="3004" y="2495"/>
                  </a:lnTo>
                  <a:lnTo>
                    <a:pt x="3074" y="2427"/>
                  </a:lnTo>
                  <a:lnTo>
                    <a:pt x="3145" y="2360"/>
                  </a:lnTo>
                  <a:lnTo>
                    <a:pt x="3216" y="2293"/>
                  </a:lnTo>
                  <a:lnTo>
                    <a:pt x="3288" y="2226"/>
                  </a:lnTo>
                  <a:lnTo>
                    <a:pt x="3361" y="2161"/>
                  </a:lnTo>
                  <a:lnTo>
                    <a:pt x="3434" y="2096"/>
                  </a:lnTo>
                  <a:lnTo>
                    <a:pt x="3508" y="2032"/>
                  </a:lnTo>
                  <a:lnTo>
                    <a:pt x="3583" y="1969"/>
                  </a:lnTo>
                  <a:lnTo>
                    <a:pt x="3659" y="1906"/>
                  </a:lnTo>
                  <a:lnTo>
                    <a:pt x="3735" y="1844"/>
                  </a:lnTo>
                  <a:lnTo>
                    <a:pt x="3813" y="1783"/>
                  </a:lnTo>
                  <a:lnTo>
                    <a:pt x="3891" y="1722"/>
                  </a:lnTo>
                  <a:lnTo>
                    <a:pt x="3969" y="1663"/>
                  </a:lnTo>
                  <a:lnTo>
                    <a:pt x="4048" y="1604"/>
                  </a:lnTo>
                  <a:lnTo>
                    <a:pt x="4128" y="1546"/>
                  </a:lnTo>
                  <a:lnTo>
                    <a:pt x="4208" y="1488"/>
                  </a:lnTo>
                  <a:lnTo>
                    <a:pt x="4290" y="1431"/>
                  </a:lnTo>
                  <a:lnTo>
                    <a:pt x="4373" y="1375"/>
                  </a:lnTo>
                  <a:lnTo>
                    <a:pt x="4455" y="1320"/>
                  </a:lnTo>
                  <a:lnTo>
                    <a:pt x="4539" y="1265"/>
                  </a:lnTo>
                  <a:lnTo>
                    <a:pt x="4640" y="1200"/>
                  </a:lnTo>
                  <a:lnTo>
                    <a:pt x="5244" y="849"/>
                  </a:lnTo>
                  <a:lnTo>
                    <a:pt x="5313" y="807"/>
                  </a:lnTo>
                  <a:lnTo>
                    <a:pt x="5384" y="764"/>
                  </a:lnTo>
                  <a:lnTo>
                    <a:pt x="5458" y="723"/>
                  </a:lnTo>
                  <a:lnTo>
                    <a:pt x="5534" y="680"/>
                  </a:lnTo>
                  <a:lnTo>
                    <a:pt x="5613" y="637"/>
                  </a:lnTo>
                  <a:lnTo>
                    <a:pt x="5695" y="594"/>
                  </a:lnTo>
                  <a:lnTo>
                    <a:pt x="5779" y="551"/>
                  </a:lnTo>
                  <a:lnTo>
                    <a:pt x="5865" y="508"/>
                  </a:lnTo>
                  <a:lnTo>
                    <a:pt x="5954" y="465"/>
                  </a:lnTo>
                  <a:lnTo>
                    <a:pt x="6046" y="421"/>
                  </a:lnTo>
                  <a:lnTo>
                    <a:pt x="6139" y="379"/>
                  </a:lnTo>
                  <a:lnTo>
                    <a:pt x="6235" y="335"/>
                  </a:lnTo>
                  <a:lnTo>
                    <a:pt x="6335" y="293"/>
                  </a:lnTo>
                  <a:lnTo>
                    <a:pt x="6436" y="249"/>
                  </a:lnTo>
                  <a:lnTo>
                    <a:pt x="6540" y="206"/>
                  </a:lnTo>
                  <a:lnTo>
                    <a:pt x="6647" y="164"/>
                  </a:lnTo>
                  <a:lnTo>
                    <a:pt x="6691" y="146"/>
                  </a:lnTo>
                  <a:lnTo>
                    <a:pt x="6736" y="130"/>
                  </a:lnTo>
                  <a:lnTo>
                    <a:pt x="6782" y="116"/>
                  </a:lnTo>
                  <a:lnTo>
                    <a:pt x="6828" y="102"/>
                  </a:lnTo>
                  <a:lnTo>
                    <a:pt x="6874" y="89"/>
                  </a:lnTo>
                  <a:lnTo>
                    <a:pt x="6922" y="76"/>
                  </a:lnTo>
                  <a:lnTo>
                    <a:pt x="6970" y="65"/>
                  </a:lnTo>
                  <a:lnTo>
                    <a:pt x="7018" y="55"/>
                  </a:lnTo>
                  <a:lnTo>
                    <a:pt x="7067" y="46"/>
                  </a:lnTo>
                  <a:lnTo>
                    <a:pt x="7117" y="37"/>
                  </a:lnTo>
                  <a:lnTo>
                    <a:pt x="7167" y="29"/>
                  </a:lnTo>
                  <a:lnTo>
                    <a:pt x="7217" y="22"/>
                  </a:lnTo>
                  <a:lnTo>
                    <a:pt x="7268" y="16"/>
                  </a:lnTo>
                  <a:lnTo>
                    <a:pt x="7320" y="10"/>
                  </a:lnTo>
                  <a:lnTo>
                    <a:pt x="7372" y="4"/>
                  </a:lnTo>
                  <a:lnTo>
                    <a:pt x="7423" y="0"/>
                  </a:lnTo>
                  <a:lnTo>
                    <a:pt x="7422" y="497"/>
                  </a:lnTo>
                  <a:lnTo>
                    <a:pt x="7380" y="500"/>
                  </a:lnTo>
                  <a:lnTo>
                    <a:pt x="7338" y="505"/>
                  </a:lnTo>
                  <a:lnTo>
                    <a:pt x="7297" y="509"/>
                  </a:lnTo>
                  <a:lnTo>
                    <a:pt x="7257" y="514"/>
                  </a:lnTo>
                  <a:lnTo>
                    <a:pt x="7216" y="520"/>
                  </a:lnTo>
                  <a:lnTo>
                    <a:pt x="7178" y="526"/>
                  </a:lnTo>
                  <a:lnTo>
                    <a:pt x="7139" y="533"/>
                  </a:lnTo>
                  <a:lnTo>
                    <a:pt x="7101" y="540"/>
                  </a:lnTo>
                  <a:lnTo>
                    <a:pt x="7064" y="548"/>
                  </a:lnTo>
                  <a:lnTo>
                    <a:pt x="7028" y="557"/>
                  </a:lnTo>
                  <a:lnTo>
                    <a:pt x="6991" y="567"/>
                  </a:lnTo>
                  <a:lnTo>
                    <a:pt x="6957" y="577"/>
                  </a:lnTo>
                  <a:lnTo>
                    <a:pt x="6922" y="588"/>
                  </a:lnTo>
                  <a:lnTo>
                    <a:pt x="6889" y="600"/>
                  </a:lnTo>
                  <a:lnTo>
                    <a:pt x="6855" y="612"/>
                  </a:lnTo>
                  <a:lnTo>
                    <a:pt x="6824" y="625"/>
                  </a:lnTo>
                  <a:lnTo>
                    <a:pt x="5994" y="993"/>
                  </a:lnTo>
                  <a:lnTo>
                    <a:pt x="5309" y="1360"/>
                  </a:lnTo>
                  <a:lnTo>
                    <a:pt x="5208" y="1419"/>
                  </a:lnTo>
                  <a:lnTo>
                    <a:pt x="5108" y="1479"/>
                  </a:lnTo>
                  <a:lnTo>
                    <a:pt x="5009" y="1540"/>
                  </a:lnTo>
                  <a:lnTo>
                    <a:pt x="4911" y="1602"/>
                  </a:lnTo>
                  <a:lnTo>
                    <a:pt x="4815" y="1665"/>
                  </a:lnTo>
                  <a:lnTo>
                    <a:pt x="4719" y="1727"/>
                  </a:lnTo>
                  <a:lnTo>
                    <a:pt x="4624" y="1792"/>
                  </a:lnTo>
                  <a:lnTo>
                    <a:pt x="4531" y="1857"/>
                  </a:lnTo>
                  <a:lnTo>
                    <a:pt x="4439" y="1923"/>
                  </a:lnTo>
                  <a:lnTo>
                    <a:pt x="4347" y="1990"/>
                  </a:lnTo>
                  <a:lnTo>
                    <a:pt x="4257" y="2058"/>
                  </a:lnTo>
                  <a:lnTo>
                    <a:pt x="4168" y="2127"/>
                  </a:lnTo>
                  <a:lnTo>
                    <a:pt x="4079" y="2196"/>
                  </a:lnTo>
                  <a:lnTo>
                    <a:pt x="3992" y="2267"/>
                  </a:lnTo>
                  <a:lnTo>
                    <a:pt x="3907" y="2338"/>
                  </a:lnTo>
                  <a:lnTo>
                    <a:pt x="3822" y="2410"/>
                  </a:lnTo>
                  <a:lnTo>
                    <a:pt x="3737" y="2482"/>
                  </a:lnTo>
                  <a:lnTo>
                    <a:pt x="3654" y="2557"/>
                  </a:lnTo>
                  <a:lnTo>
                    <a:pt x="3573" y="2631"/>
                  </a:lnTo>
                  <a:lnTo>
                    <a:pt x="3492" y="2707"/>
                  </a:lnTo>
                  <a:lnTo>
                    <a:pt x="3412" y="2783"/>
                  </a:lnTo>
                  <a:lnTo>
                    <a:pt x="3334" y="2859"/>
                  </a:lnTo>
                  <a:lnTo>
                    <a:pt x="3256" y="2937"/>
                  </a:lnTo>
                  <a:lnTo>
                    <a:pt x="3180" y="3015"/>
                  </a:lnTo>
                  <a:lnTo>
                    <a:pt x="3103" y="3094"/>
                  </a:lnTo>
                  <a:lnTo>
                    <a:pt x="3028" y="3175"/>
                  </a:lnTo>
                  <a:lnTo>
                    <a:pt x="2955" y="3256"/>
                  </a:lnTo>
                  <a:lnTo>
                    <a:pt x="2882" y="3338"/>
                  </a:lnTo>
                  <a:lnTo>
                    <a:pt x="2810" y="3420"/>
                  </a:lnTo>
                  <a:lnTo>
                    <a:pt x="2740" y="3503"/>
                  </a:lnTo>
                  <a:lnTo>
                    <a:pt x="2670" y="3586"/>
                  </a:lnTo>
                  <a:lnTo>
                    <a:pt x="2601" y="3672"/>
                  </a:lnTo>
                  <a:lnTo>
                    <a:pt x="2548" y="3738"/>
                  </a:lnTo>
                  <a:lnTo>
                    <a:pt x="2497" y="3805"/>
                  </a:lnTo>
                  <a:lnTo>
                    <a:pt x="2445" y="3873"/>
                  </a:lnTo>
                  <a:lnTo>
                    <a:pt x="2393" y="3941"/>
                  </a:lnTo>
                  <a:lnTo>
                    <a:pt x="2344" y="4009"/>
                  </a:lnTo>
                  <a:lnTo>
                    <a:pt x="2293" y="4078"/>
                  </a:lnTo>
                  <a:lnTo>
                    <a:pt x="2244" y="4148"/>
                  </a:lnTo>
                  <a:lnTo>
                    <a:pt x="2195" y="4218"/>
                  </a:lnTo>
                  <a:lnTo>
                    <a:pt x="2147" y="4289"/>
                  </a:lnTo>
                  <a:lnTo>
                    <a:pt x="2100" y="4360"/>
                  </a:lnTo>
                  <a:lnTo>
                    <a:pt x="2052" y="4432"/>
                  </a:lnTo>
                  <a:lnTo>
                    <a:pt x="2007" y="4504"/>
                  </a:lnTo>
                  <a:lnTo>
                    <a:pt x="1961" y="4577"/>
                  </a:lnTo>
                  <a:lnTo>
                    <a:pt x="1915" y="4651"/>
                  </a:lnTo>
                  <a:lnTo>
                    <a:pt x="1871" y="4725"/>
                  </a:lnTo>
                  <a:lnTo>
                    <a:pt x="1827" y="4799"/>
                  </a:lnTo>
                  <a:lnTo>
                    <a:pt x="1785" y="4875"/>
                  </a:lnTo>
                  <a:lnTo>
                    <a:pt x="1742" y="4950"/>
                  </a:lnTo>
                  <a:lnTo>
                    <a:pt x="1699" y="5027"/>
                  </a:lnTo>
                  <a:lnTo>
                    <a:pt x="1659" y="5105"/>
                  </a:lnTo>
                  <a:lnTo>
                    <a:pt x="1618" y="5182"/>
                  </a:lnTo>
                  <a:lnTo>
                    <a:pt x="1578" y="5260"/>
                  </a:lnTo>
                  <a:lnTo>
                    <a:pt x="1538" y="5339"/>
                  </a:lnTo>
                  <a:lnTo>
                    <a:pt x="1499" y="5418"/>
                  </a:lnTo>
                  <a:lnTo>
                    <a:pt x="1462" y="5498"/>
                  </a:lnTo>
                  <a:lnTo>
                    <a:pt x="1424" y="5578"/>
                  </a:lnTo>
                  <a:lnTo>
                    <a:pt x="1388" y="5660"/>
                  </a:lnTo>
                  <a:lnTo>
                    <a:pt x="1351" y="5742"/>
                  </a:lnTo>
                  <a:lnTo>
                    <a:pt x="1317" y="5824"/>
                  </a:lnTo>
                  <a:lnTo>
                    <a:pt x="1282" y="5907"/>
                  </a:lnTo>
                  <a:lnTo>
                    <a:pt x="1248" y="5991"/>
                  </a:lnTo>
                  <a:lnTo>
                    <a:pt x="1214" y="6076"/>
                  </a:lnTo>
                  <a:lnTo>
                    <a:pt x="1217" y="6075"/>
                  </a:lnTo>
                  <a:lnTo>
                    <a:pt x="1212" y="6078"/>
                  </a:lnTo>
                  <a:lnTo>
                    <a:pt x="1025" y="6620"/>
                  </a:lnTo>
                  <a:lnTo>
                    <a:pt x="1025" y="6620"/>
                  </a:lnTo>
                  <a:lnTo>
                    <a:pt x="1016" y="6646"/>
                  </a:lnTo>
                  <a:lnTo>
                    <a:pt x="1008" y="6666"/>
                  </a:lnTo>
                  <a:lnTo>
                    <a:pt x="1009" y="6666"/>
                  </a:lnTo>
                  <a:lnTo>
                    <a:pt x="973" y="6780"/>
                  </a:lnTo>
                  <a:lnTo>
                    <a:pt x="938" y="6895"/>
                  </a:lnTo>
                  <a:lnTo>
                    <a:pt x="906" y="7011"/>
                  </a:lnTo>
                  <a:lnTo>
                    <a:pt x="874" y="7129"/>
                  </a:lnTo>
                  <a:lnTo>
                    <a:pt x="842" y="7248"/>
                  </a:lnTo>
                  <a:lnTo>
                    <a:pt x="813" y="7367"/>
                  </a:lnTo>
                  <a:lnTo>
                    <a:pt x="783" y="7489"/>
                  </a:lnTo>
                  <a:lnTo>
                    <a:pt x="756" y="7612"/>
                  </a:lnTo>
                  <a:lnTo>
                    <a:pt x="729" y="7736"/>
                  </a:lnTo>
                  <a:lnTo>
                    <a:pt x="704" y="7862"/>
                  </a:lnTo>
                  <a:lnTo>
                    <a:pt x="681" y="7988"/>
                  </a:lnTo>
                  <a:lnTo>
                    <a:pt x="657" y="8116"/>
                  </a:lnTo>
                  <a:lnTo>
                    <a:pt x="636" y="8246"/>
                  </a:lnTo>
                  <a:lnTo>
                    <a:pt x="616" y="8377"/>
                  </a:lnTo>
                  <a:lnTo>
                    <a:pt x="597" y="8509"/>
                  </a:lnTo>
                  <a:lnTo>
                    <a:pt x="578" y="8643"/>
                  </a:lnTo>
                  <a:lnTo>
                    <a:pt x="562" y="8795"/>
                  </a:lnTo>
                  <a:lnTo>
                    <a:pt x="547" y="8946"/>
                  </a:lnTo>
                  <a:lnTo>
                    <a:pt x="534" y="9098"/>
                  </a:lnTo>
                  <a:lnTo>
                    <a:pt x="522" y="9247"/>
                  </a:lnTo>
                  <a:lnTo>
                    <a:pt x="512" y="9396"/>
                  </a:lnTo>
                  <a:lnTo>
                    <a:pt x="505" y="9544"/>
                  </a:lnTo>
                  <a:lnTo>
                    <a:pt x="499" y="9691"/>
                  </a:lnTo>
                  <a:lnTo>
                    <a:pt x="495" y="9836"/>
                  </a:lnTo>
                  <a:lnTo>
                    <a:pt x="493" y="9981"/>
                  </a:lnTo>
                  <a:lnTo>
                    <a:pt x="492" y="10126"/>
                  </a:lnTo>
                  <a:lnTo>
                    <a:pt x="494" y="10269"/>
                  </a:lnTo>
                  <a:lnTo>
                    <a:pt x="497" y="10411"/>
                  </a:lnTo>
                  <a:lnTo>
                    <a:pt x="503" y="10552"/>
                  </a:lnTo>
                  <a:lnTo>
                    <a:pt x="510" y="10691"/>
                  </a:lnTo>
                  <a:lnTo>
                    <a:pt x="518" y="10830"/>
                  </a:lnTo>
                  <a:lnTo>
                    <a:pt x="530" y="10968"/>
                  </a:lnTo>
                  <a:lnTo>
                    <a:pt x="541" y="11105"/>
                  </a:lnTo>
                  <a:lnTo>
                    <a:pt x="554" y="11241"/>
                  </a:lnTo>
                  <a:lnTo>
                    <a:pt x="568" y="11375"/>
                  </a:lnTo>
                  <a:lnTo>
                    <a:pt x="584" y="11509"/>
                  </a:lnTo>
                  <a:lnTo>
                    <a:pt x="604" y="11641"/>
                  </a:lnTo>
                  <a:lnTo>
                    <a:pt x="623" y="11770"/>
                  </a:lnTo>
                  <a:lnTo>
                    <a:pt x="634" y="11835"/>
                  </a:lnTo>
                  <a:lnTo>
                    <a:pt x="645" y="11900"/>
                  </a:lnTo>
                  <a:lnTo>
                    <a:pt x="657" y="11964"/>
                  </a:lnTo>
                  <a:lnTo>
                    <a:pt x="670" y="12028"/>
                  </a:lnTo>
                  <a:lnTo>
                    <a:pt x="682" y="12092"/>
                  </a:lnTo>
                  <a:lnTo>
                    <a:pt x="695" y="12155"/>
                  </a:lnTo>
                  <a:lnTo>
                    <a:pt x="709" y="12218"/>
                  </a:lnTo>
                  <a:lnTo>
                    <a:pt x="722" y="12281"/>
                  </a:lnTo>
                  <a:lnTo>
                    <a:pt x="738" y="12343"/>
                  </a:lnTo>
                  <a:lnTo>
                    <a:pt x="753" y="12405"/>
                  </a:lnTo>
                  <a:lnTo>
                    <a:pt x="768" y="12467"/>
                  </a:lnTo>
                  <a:lnTo>
                    <a:pt x="784" y="12527"/>
                  </a:lnTo>
                  <a:lnTo>
                    <a:pt x="800" y="12589"/>
                  </a:lnTo>
                  <a:lnTo>
                    <a:pt x="818" y="12649"/>
                  </a:lnTo>
                  <a:lnTo>
                    <a:pt x="835" y="12710"/>
                  </a:lnTo>
                  <a:lnTo>
                    <a:pt x="852" y="12770"/>
                  </a:lnTo>
                  <a:lnTo>
                    <a:pt x="871" y="12830"/>
                  </a:lnTo>
                  <a:lnTo>
                    <a:pt x="890" y="12890"/>
                  </a:lnTo>
                  <a:lnTo>
                    <a:pt x="909" y="12949"/>
                  </a:lnTo>
                  <a:lnTo>
                    <a:pt x="929" y="13007"/>
                  </a:lnTo>
                  <a:lnTo>
                    <a:pt x="959" y="13089"/>
                  </a:lnTo>
                  <a:lnTo>
                    <a:pt x="988" y="13168"/>
                  </a:lnTo>
                  <a:lnTo>
                    <a:pt x="1020" y="13247"/>
                  </a:lnTo>
                  <a:lnTo>
                    <a:pt x="1051" y="13324"/>
                  </a:lnTo>
                  <a:lnTo>
                    <a:pt x="1084" y="13400"/>
                  </a:lnTo>
                  <a:lnTo>
                    <a:pt x="1117" y="13475"/>
                  </a:lnTo>
                  <a:lnTo>
                    <a:pt x="1151" y="13549"/>
                  </a:lnTo>
                  <a:lnTo>
                    <a:pt x="1187" y="13621"/>
                  </a:lnTo>
                  <a:lnTo>
                    <a:pt x="1222" y="13693"/>
                  </a:lnTo>
                  <a:lnTo>
                    <a:pt x="1259" y="13763"/>
                  </a:lnTo>
                  <a:lnTo>
                    <a:pt x="1298" y="13832"/>
                  </a:lnTo>
                  <a:lnTo>
                    <a:pt x="1336" y="13900"/>
                  </a:lnTo>
                  <a:lnTo>
                    <a:pt x="1375" y="13966"/>
                  </a:lnTo>
                  <a:lnTo>
                    <a:pt x="1415" y="14032"/>
                  </a:lnTo>
                  <a:lnTo>
                    <a:pt x="1456" y="14096"/>
                  </a:lnTo>
                  <a:lnTo>
                    <a:pt x="1498" y="14159"/>
                  </a:lnTo>
                  <a:lnTo>
                    <a:pt x="1541" y="14221"/>
                  </a:lnTo>
                  <a:lnTo>
                    <a:pt x="1585" y="14281"/>
                  </a:lnTo>
                  <a:lnTo>
                    <a:pt x="1629" y="14341"/>
                  </a:lnTo>
                  <a:lnTo>
                    <a:pt x="1674" y="14399"/>
                  </a:lnTo>
                  <a:lnTo>
                    <a:pt x="1721" y="14455"/>
                  </a:lnTo>
                  <a:lnTo>
                    <a:pt x="1767" y="14511"/>
                  </a:lnTo>
                  <a:lnTo>
                    <a:pt x="1815" y="14565"/>
                  </a:lnTo>
                  <a:lnTo>
                    <a:pt x="1864" y="14619"/>
                  </a:lnTo>
                  <a:lnTo>
                    <a:pt x="1913" y="14671"/>
                  </a:lnTo>
                  <a:lnTo>
                    <a:pt x="1963" y="14721"/>
                  </a:lnTo>
                  <a:lnTo>
                    <a:pt x="2015" y="14771"/>
                  </a:lnTo>
                  <a:lnTo>
                    <a:pt x="2067" y="14820"/>
                  </a:lnTo>
                  <a:lnTo>
                    <a:pt x="2119" y="14866"/>
                  </a:lnTo>
                  <a:lnTo>
                    <a:pt x="2173" y="14912"/>
                  </a:lnTo>
                  <a:lnTo>
                    <a:pt x="2228" y="14957"/>
                  </a:lnTo>
                  <a:lnTo>
                    <a:pt x="2284" y="15000"/>
                  </a:lnTo>
                  <a:lnTo>
                    <a:pt x="2335" y="15040"/>
                  </a:lnTo>
                  <a:lnTo>
                    <a:pt x="2387" y="15078"/>
                  </a:lnTo>
                  <a:lnTo>
                    <a:pt x="2441" y="15115"/>
                  </a:lnTo>
                  <a:lnTo>
                    <a:pt x="2495" y="15151"/>
                  </a:lnTo>
                  <a:lnTo>
                    <a:pt x="2549" y="15185"/>
                  </a:lnTo>
                  <a:lnTo>
                    <a:pt x="2605" y="15219"/>
                  </a:lnTo>
                  <a:lnTo>
                    <a:pt x="2661" y="15252"/>
                  </a:lnTo>
                  <a:lnTo>
                    <a:pt x="2718" y="15284"/>
                  </a:lnTo>
                  <a:lnTo>
                    <a:pt x="2775" y="15314"/>
                  </a:lnTo>
                  <a:lnTo>
                    <a:pt x="2833" y="15342"/>
                  </a:lnTo>
                  <a:lnTo>
                    <a:pt x="2891" y="15371"/>
                  </a:lnTo>
                  <a:lnTo>
                    <a:pt x="2951" y="15398"/>
                  </a:lnTo>
                  <a:lnTo>
                    <a:pt x="3011" y="15424"/>
                  </a:lnTo>
                  <a:lnTo>
                    <a:pt x="3072" y="15449"/>
                  </a:lnTo>
                  <a:lnTo>
                    <a:pt x="3133" y="15472"/>
                  </a:lnTo>
                  <a:lnTo>
                    <a:pt x="3196" y="15496"/>
                  </a:lnTo>
                  <a:lnTo>
                    <a:pt x="3258" y="15517"/>
                  </a:lnTo>
                  <a:lnTo>
                    <a:pt x="3322" y="15537"/>
                  </a:lnTo>
                  <a:lnTo>
                    <a:pt x="3385" y="15556"/>
                  </a:lnTo>
                  <a:lnTo>
                    <a:pt x="3450" y="15575"/>
                  </a:lnTo>
                  <a:lnTo>
                    <a:pt x="3516" y="15592"/>
                  </a:lnTo>
                  <a:lnTo>
                    <a:pt x="3582" y="15608"/>
                  </a:lnTo>
                  <a:lnTo>
                    <a:pt x="3649" y="15622"/>
                  </a:lnTo>
                  <a:lnTo>
                    <a:pt x="3716" y="15637"/>
                  </a:lnTo>
                  <a:lnTo>
                    <a:pt x="3784" y="15650"/>
                  </a:lnTo>
                  <a:lnTo>
                    <a:pt x="3853" y="15661"/>
                  </a:lnTo>
                  <a:lnTo>
                    <a:pt x="3923" y="15671"/>
                  </a:lnTo>
                  <a:lnTo>
                    <a:pt x="3993" y="15681"/>
                  </a:lnTo>
                  <a:lnTo>
                    <a:pt x="4064" y="15689"/>
                  </a:lnTo>
                  <a:lnTo>
                    <a:pt x="4135" y="15697"/>
                  </a:lnTo>
                  <a:lnTo>
                    <a:pt x="4207" y="15703"/>
                  </a:lnTo>
                  <a:lnTo>
                    <a:pt x="4280" y="15708"/>
                  </a:lnTo>
                  <a:lnTo>
                    <a:pt x="4275" y="16202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41"/>
            <p:cNvSpPr>
              <a:spLocks/>
            </p:cNvSpPr>
            <p:nvPr/>
          </p:nvSpPr>
          <p:spPr bwMode="auto">
            <a:xfrm>
              <a:off x="1241" y="2463"/>
              <a:ext cx="550" cy="188"/>
            </a:xfrm>
            <a:custGeom>
              <a:avLst/>
              <a:gdLst>
                <a:gd name="T0" fmla="*/ 4560 w 9897"/>
                <a:gd name="T1" fmla="*/ 3367 h 3387"/>
                <a:gd name="T2" fmla="*/ 4252 w 9897"/>
                <a:gd name="T3" fmla="*/ 3385 h 3387"/>
                <a:gd name="T4" fmla="*/ 3955 w 9897"/>
                <a:gd name="T5" fmla="*/ 3386 h 3387"/>
                <a:gd name="T6" fmla="*/ 3670 w 9897"/>
                <a:gd name="T7" fmla="*/ 3368 h 3387"/>
                <a:gd name="T8" fmla="*/ 3396 w 9897"/>
                <a:gd name="T9" fmla="*/ 3335 h 3387"/>
                <a:gd name="T10" fmla="*/ 3134 w 9897"/>
                <a:gd name="T11" fmla="*/ 3284 h 3387"/>
                <a:gd name="T12" fmla="*/ 2853 w 9897"/>
                <a:gd name="T13" fmla="*/ 3209 h 3387"/>
                <a:gd name="T14" fmla="*/ 2538 w 9897"/>
                <a:gd name="T15" fmla="*/ 3106 h 3387"/>
                <a:gd name="T16" fmla="*/ 2239 w 9897"/>
                <a:gd name="T17" fmla="*/ 2988 h 3387"/>
                <a:gd name="T18" fmla="*/ 1955 w 9897"/>
                <a:gd name="T19" fmla="*/ 2855 h 3387"/>
                <a:gd name="T20" fmla="*/ 1687 w 9897"/>
                <a:gd name="T21" fmla="*/ 2708 h 3387"/>
                <a:gd name="T22" fmla="*/ 1434 w 9897"/>
                <a:gd name="T23" fmla="*/ 2545 h 3387"/>
                <a:gd name="T24" fmla="*/ 1197 w 9897"/>
                <a:gd name="T25" fmla="*/ 2368 h 3387"/>
                <a:gd name="T26" fmla="*/ 1001 w 9897"/>
                <a:gd name="T27" fmla="*/ 2199 h 3387"/>
                <a:gd name="T28" fmla="*/ 823 w 9897"/>
                <a:gd name="T29" fmla="*/ 2021 h 3387"/>
                <a:gd name="T30" fmla="*/ 662 w 9897"/>
                <a:gd name="T31" fmla="*/ 1833 h 3387"/>
                <a:gd name="T32" fmla="*/ 518 w 9897"/>
                <a:gd name="T33" fmla="*/ 1636 h 3387"/>
                <a:gd name="T34" fmla="*/ 392 w 9897"/>
                <a:gd name="T35" fmla="*/ 1430 h 3387"/>
                <a:gd name="T36" fmla="*/ 282 w 9897"/>
                <a:gd name="T37" fmla="*/ 1214 h 3387"/>
                <a:gd name="T38" fmla="*/ 160 w 9897"/>
                <a:gd name="T39" fmla="*/ 912 h 3387"/>
                <a:gd name="T40" fmla="*/ 60 w 9897"/>
                <a:gd name="T41" fmla="*/ 559 h 3387"/>
                <a:gd name="T42" fmla="*/ 8 w 9897"/>
                <a:gd name="T43" fmla="*/ 209 h 3387"/>
                <a:gd name="T44" fmla="*/ 487 w 9897"/>
                <a:gd name="T45" fmla="*/ 58 h 3387"/>
                <a:gd name="T46" fmla="*/ 514 w 9897"/>
                <a:gd name="T47" fmla="*/ 348 h 3387"/>
                <a:gd name="T48" fmla="*/ 581 w 9897"/>
                <a:gd name="T49" fmla="*/ 641 h 3387"/>
                <a:gd name="T50" fmla="*/ 689 w 9897"/>
                <a:gd name="T51" fmla="*/ 935 h 3387"/>
                <a:gd name="T52" fmla="*/ 780 w 9897"/>
                <a:gd name="T53" fmla="*/ 1124 h 3387"/>
                <a:gd name="T54" fmla="*/ 886 w 9897"/>
                <a:gd name="T55" fmla="*/ 1304 h 3387"/>
                <a:gd name="T56" fmla="*/ 1005 w 9897"/>
                <a:gd name="T57" fmla="*/ 1475 h 3387"/>
                <a:gd name="T58" fmla="*/ 1139 w 9897"/>
                <a:gd name="T59" fmla="*/ 1636 h 3387"/>
                <a:gd name="T60" fmla="*/ 1286 w 9897"/>
                <a:gd name="T61" fmla="*/ 1789 h 3387"/>
                <a:gd name="T62" fmla="*/ 1449 w 9897"/>
                <a:gd name="T63" fmla="*/ 1932 h 3387"/>
                <a:gd name="T64" fmla="*/ 1639 w 9897"/>
                <a:gd name="T65" fmla="*/ 2081 h 3387"/>
                <a:gd name="T66" fmla="*/ 1856 w 9897"/>
                <a:gd name="T67" fmla="*/ 2227 h 3387"/>
                <a:gd name="T68" fmla="*/ 2087 w 9897"/>
                <a:gd name="T69" fmla="*/ 2362 h 3387"/>
                <a:gd name="T70" fmla="*/ 2334 w 9897"/>
                <a:gd name="T71" fmla="*/ 2485 h 3387"/>
                <a:gd name="T72" fmla="*/ 2597 w 9897"/>
                <a:gd name="T73" fmla="*/ 2596 h 3387"/>
                <a:gd name="T74" fmla="*/ 2876 w 9897"/>
                <a:gd name="T75" fmla="*/ 2696 h 3387"/>
                <a:gd name="T76" fmla="*/ 3223 w 9897"/>
                <a:gd name="T77" fmla="*/ 2795 h 3387"/>
                <a:gd name="T78" fmla="*/ 3832 w 9897"/>
                <a:gd name="T79" fmla="*/ 2865 h 3387"/>
                <a:gd name="T80" fmla="*/ 4479 w 9897"/>
                <a:gd name="T81" fmla="*/ 2843 h 3387"/>
                <a:gd name="T82" fmla="*/ 5114 w 9897"/>
                <a:gd name="T83" fmla="*/ 2761 h 3387"/>
                <a:gd name="T84" fmla="*/ 5686 w 9897"/>
                <a:gd name="T85" fmla="*/ 2646 h 3387"/>
                <a:gd name="T86" fmla="*/ 6144 w 9897"/>
                <a:gd name="T87" fmla="*/ 2531 h 3387"/>
                <a:gd name="T88" fmla="*/ 6565 w 9897"/>
                <a:gd name="T89" fmla="*/ 2399 h 3387"/>
                <a:gd name="T90" fmla="*/ 7038 w 9897"/>
                <a:gd name="T91" fmla="*/ 2215 h 3387"/>
                <a:gd name="T92" fmla="*/ 7518 w 9897"/>
                <a:gd name="T93" fmla="*/ 2010 h 3387"/>
                <a:gd name="T94" fmla="*/ 8005 w 9897"/>
                <a:gd name="T95" fmla="*/ 1783 h 3387"/>
                <a:gd name="T96" fmla="*/ 8498 w 9897"/>
                <a:gd name="T97" fmla="*/ 1536 h 3387"/>
                <a:gd name="T98" fmla="*/ 8999 w 9897"/>
                <a:gd name="T99" fmla="*/ 1268 h 3387"/>
                <a:gd name="T100" fmla="*/ 9506 w 9897"/>
                <a:gd name="T101" fmla="*/ 979 h 3387"/>
                <a:gd name="T102" fmla="*/ 9697 w 9897"/>
                <a:gd name="T103" fmla="*/ 933 h 3387"/>
                <a:gd name="T104" fmla="*/ 9785 w 9897"/>
                <a:gd name="T105" fmla="*/ 967 h 3387"/>
                <a:gd name="T106" fmla="*/ 9847 w 9897"/>
                <a:gd name="T107" fmla="*/ 1019 h 3387"/>
                <a:gd name="T108" fmla="*/ 9884 w 9897"/>
                <a:gd name="T109" fmla="*/ 1088 h 3387"/>
                <a:gd name="T110" fmla="*/ 9897 w 9897"/>
                <a:gd name="T111" fmla="*/ 1174 h 3387"/>
                <a:gd name="T112" fmla="*/ 9883 w 9897"/>
                <a:gd name="T113" fmla="*/ 1278 h 3387"/>
                <a:gd name="T114" fmla="*/ 9438 w 9897"/>
                <a:gd name="T115" fmla="*/ 1599 h 3387"/>
                <a:gd name="T116" fmla="*/ 8711 w 9897"/>
                <a:gd name="T117" fmla="*/ 2008 h 3387"/>
                <a:gd name="T118" fmla="*/ 8203 w 9897"/>
                <a:gd name="T119" fmla="*/ 2270 h 3387"/>
                <a:gd name="T120" fmla="*/ 7705 w 9897"/>
                <a:gd name="T121" fmla="*/ 2505 h 3387"/>
                <a:gd name="T122" fmla="*/ 7214 w 9897"/>
                <a:gd name="T123" fmla="*/ 2706 h 3387"/>
                <a:gd name="T124" fmla="*/ 6728 w 9897"/>
                <a:gd name="T125" fmla="*/ 2868 h 3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97" h="3387">
                  <a:moveTo>
                    <a:pt x="4815" y="3342"/>
                  </a:moveTo>
                  <a:lnTo>
                    <a:pt x="4751" y="3349"/>
                  </a:lnTo>
                  <a:lnTo>
                    <a:pt x="4687" y="3356"/>
                  </a:lnTo>
                  <a:lnTo>
                    <a:pt x="4623" y="3362"/>
                  </a:lnTo>
                  <a:lnTo>
                    <a:pt x="4560" y="3367"/>
                  </a:lnTo>
                  <a:lnTo>
                    <a:pt x="4497" y="3372"/>
                  </a:lnTo>
                  <a:lnTo>
                    <a:pt x="4435" y="3376"/>
                  </a:lnTo>
                  <a:lnTo>
                    <a:pt x="4374" y="3381"/>
                  </a:lnTo>
                  <a:lnTo>
                    <a:pt x="4313" y="3383"/>
                  </a:lnTo>
                  <a:lnTo>
                    <a:pt x="4252" y="3385"/>
                  </a:lnTo>
                  <a:lnTo>
                    <a:pt x="4191" y="3387"/>
                  </a:lnTo>
                  <a:lnTo>
                    <a:pt x="4131" y="3387"/>
                  </a:lnTo>
                  <a:lnTo>
                    <a:pt x="4072" y="3387"/>
                  </a:lnTo>
                  <a:lnTo>
                    <a:pt x="4013" y="3387"/>
                  </a:lnTo>
                  <a:lnTo>
                    <a:pt x="3955" y="3386"/>
                  </a:lnTo>
                  <a:lnTo>
                    <a:pt x="3897" y="3384"/>
                  </a:lnTo>
                  <a:lnTo>
                    <a:pt x="3839" y="3381"/>
                  </a:lnTo>
                  <a:lnTo>
                    <a:pt x="3782" y="3377"/>
                  </a:lnTo>
                  <a:lnTo>
                    <a:pt x="3725" y="3373"/>
                  </a:lnTo>
                  <a:lnTo>
                    <a:pt x="3670" y="3368"/>
                  </a:lnTo>
                  <a:lnTo>
                    <a:pt x="3614" y="3363"/>
                  </a:lnTo>
                  <a:lnTo>
                    <a:pt x="3559" y="3357"/>
                  </a:lnTo>
                  <a:lnTo>
                    <a:pt x="3504" y="3350"/>
                  </a:lnTo>
                  <a:lnTo>
                    <a:pt x="3449" y="3343"/>
                  </a:lnTo>
                  <a:lnTo>
                    <a:pt x="3396" y="3335"/>
                  </a:lnTo>
                  <a:lnTo>
                    <a:pt x="3343" y="3326"/>
                  </a:lnTo>
                  <a:lnTo>
                    <a:pt x="3290" y="3317"/>
                  </a:lnTo>
                  <a:lnTo>
                    <a:pt x="3237" y="3306"/>
                  </a:lnTo>
                  <a:lnTo>
                    <a:pt x="3186" y="3296"/>
                  </a:lnTo>
                  <a:lnTo>
                    <a:pt x="3134" y="3284"/>
                  </a:lnTo>
                  <a:lnTo>
                    <a:pt x="3083" y="3273"/>
                  </a:lnTo>
                  <a:lnTo>
                    <a:pt x="3033" y="3260"/>
                  </a:lnTo>
                  <a:lnTo>
                    <a:pt x="2983" y="3247"/>
                  </a:lnTo>
                  <a:lnTo>
                    <a:pt x="2918" y="3228"/>
                  </a:lnTo>
                  <a:lnTo>
                    <a:pt x="2853" y="3209"/>
                  </a:lnTo>
                  <a:lnTo>
                    <a:pt x="2789" y="3190"/>
                  </a:lnTo>
                  <a:lnTo>
                    <a:pt x="2725" y="3169"/>
                  </a:lnTo>
                  <a:lnTo>
                    <a:pt x="2662" y="3148"/>
                  </a:lnTo>
                  <a:lnTo>
                    <a:pt x="2599" y="3127"/>
                  </a:lnTo>
                  <a:lnTo>
                    <a:pt x="2538" y="3106"/>
                  </a:lnTo>
                  <a:lnTo>
                    <a:pt x="2476" y="3083"/>
                  </a:lnTo>
                  <a:lnTo>
                    <a:pt x="2417" y="3060"/>
                  </a:lnTo>
                  <a:lnTo>
                    <a:pt x="2357" y="3037"/>
                  </a:lnTo>
                  <a:lnTo>
                    <a:pt x="2297" y="3012"/>
                  </a:lnTo>
                  <a:lnTo>
                    <a:pt x="2239" y="2988"/>
                  </a:lnTo>
                  <a:lnTo>
                    <a:pt x="2180" y="2962"/>
                  </a:lnTo>
                  <a:lnTo>
                    <a:pt x="2123" y="2936"/>
                  </a:lnTo>
                  <a:lnTo>
                    <a:pt x="2067" y="2910"/>
                  </a:lnTo>
                  <a:lnTo>
                    <a:pt x="2011" y="2882"/>
                  </a:lnTo>
                  <a:lnTo>
                    <a:pt x="1955" y="2855"/>
                  </a:lnTo>
                  <a:lnTo>
                    <a:pt x="1900" y="2826"/>
                  </a:lnTo>
                  <a:lnTo>
                    <a:pt x="1845" y="2798"/>
                  </a:lnTo>
                  <a:lnTo>
                    <a:pt x="1792" y="2769"/>
                  </a:lnTo>
                  <a:lnTo>
                    <a:pt x="1739" y="2738"/>
                  </a:lnTo>
                  <a:lnTo>
                    <a:pt x="1687" y="2708"/>
                  </a:lnTo>
                  <a:lnTo>
                    <a:pt x="1634" y="2676"/>
                  </a:lnTo>
                  <a:lnTo>
                    <a:pt x="1584" y="2645"/>
                  </a:lnTo>
                  <a:lnTo>
                    <a:pt x="1533" y="2612"/>
                  </a:lnTo>
                  <a:lnTo>
                    <a:pt x="1483" y="2579"/>
                  </a:lnTo>
                  <a:lnTo>
                    <a:pt x="1434" y="2545"/>
                  </a:lnTo>
                  <a:lnTo>
                    <a:pt x="1385" y="2511"/>
                  </a:lnTo>
                  <a:lnTo>
                    <a:pt x="1337" y="2476"/>
                  </a:lnTo>
                  <a:lnTo>
                    <a:pt x="1289" y="2441"/>
                  </a:lnTo>
                  <a:lnTo>
                    <a:pt x="1243" y="2404"/>
                  </a:lnTo>
                  <a:lnTo>
                    <a:pt x="1197" y="2368"/>
                  </a:lnTo>
                  <a:lnTo>
                    <a:pt x="1157" y="2335"/>
                  </a:lnTo>
                  <a:lnTo>
                    <a:pt x="1117" y="2302"/>
                  </a:lnTo>
                  <a:lnTo>
                    <a:pt x="1077" y="2267"/>
                  </a:lnTo>
                  <a:lnTo>
                    <a:pt x="1039" y="2234"/>
                  </a:lnTo>
                  <a:lnTo>
                    <a:pt x="1001" y="2199"/>
                  </a:lnTo>
                  <a:lnTo>
                    <a:pt x="965" y="2164"/>
                  </a:lnTo>
                  <a:lnTo>
                    <a:pt x="928" y="2129"/>
                  </a:lnTo>
                  <a:lnTo>
                    <a:pt x="893" y="2093"/>
                  </a:lnTo>
                  <a:lnTo>
                    <a:pt x="857" y="2057"/>
                  </a:lnTo>
                  <a:lnTo>
                    <a:pt x="823" y="2021"/>
                  </a:lnTo>
                  <a:lnTo>
                    <a:pt x="789" y="1984"/>
                  </a:lnTo>
                  <a:lnTo>
                    <a:pt x="757" y="1947"/>
                  </a:lnTo>
                  <a:lnTo>
                    <a:pt x="724" y="1909"/>
                  </a:lnTo>
                  <a:lnTo>
                    <a:pt x="693" y="1872"/>
                  </a:lnTo>
                  <a:lnTo>
                    <a:pt x="662" y="1833"/>
                  </a:lnTo>
                  <a:lnTo>
                    <a:pt x="632" y="1794"/>
                  </a:lnTo>
                  <a:lnTo>
                    <a:pt x="603" y="1756"/>
                  </a:lnTo>
                  <a:lnTo>
                    <a:pt x="574" y="1716"/>
                  </a:lnTo>
                  <a:lnTo>
                    <a:pt x="546" y="1677"/>
                  </a:lnTo>
                  <a:lnTo>
                    <a:pt x="518" y="1636"/>
                  </a:lnTo>
                  <a:lnTo>
                    <a:pt x="491" y="1596"/>
                  </a:lnTo>
                  <a:lnTo>
                    <a:pt x="466" y="1555"/>
                  </a:lnTo>
                  <a:lnTo>
                    <a:pt x="440" y="1513"/>
                  </a:lnTo>
                  <a:lnTo>
                    <a:pt x="415" y="1472"/>
                  </a:lnTo>
                  <a:lnTo>
                    <a:pt x="392" y="1430"/>
                  </a:lnTo>
                  <a:lnTo>
                    <a:pt x="368" y="1388"/>
                  </a:lnTo>
                  <a:lnTo>
                    <a:pt x="345" y="1345"/>
                  </a:lnTo>
                  <a:lnTo>
                    <a:pt x="324" y="1301"/>
                  </a:lnTo>
                  <a:lnTo>
                    <a:pt x="302" y="1259"/>
                  </a:lnTo>
                  <a:lnTo>
                    <a:pt x="282" y="1214"/>
                  </a:lnTo>
                  <a:lnTo>
                    <a:pt x="262" y="1170"/>
                  </a:lnTo>
                  <a:lnTo>
                    <a:pt x="242" y="1126"/>
                  </a:lnTo>
                  <a:lnTo>
                    <a:pt x="213" y="1054"/>
                  </a:lnTo>
                  <a:lnTo>
                    <a:pt x="186" y="983"/>
                  </a:lnTo>
                  <a:lnTo>
                    <a:pt x="160" y="912"/>
                  </a:lnTo>
                  <a:lnTo>
                    <a:pt x="136" y="841"/>
                  </a:lnTo>
                  <a:lnTo>
                    <a:pt x="115" y="771"/>
                  </a:lnTo>
                  <a:lnTo>
                    <a:pt x="94" y="700"/>
                  </a:lnTo>
                  <a:lnTo>
                    <a:pt x="76" y="630"/>
                  </a:lnTo>
                  <a:lnTo>
                    <a:pt x="60" y="559"/>
                  </a:lnTo>
                  <a:lnTo>
                    <a:pt x="46" y="488"/>
                  </a:lnTo>
                  <a:lnTo>
                    <a:pt x="33" y="418"/>
                  </a:lnTo>
                  <a:lnTo>
                    <a:pt x="23" y="348"/>
                  </a:lnTo>
                  <a:lnTo>
                    <a:pt x="15" y="278"/>
                  </a:lnTo>
                  <a:lnTo>
                    <a:pt x="8" y="209"/>
                  </a:lnTo>
                  <a:lnTo>
                    <a:pt x="4" y="139"/>
                  </a:lnTo>
                  <a:lnTo>
                    <a:pt x="1" y="70"/>
                  </a:lnTo>
                  <a:lnTo>
                    <a:pt x="0" y="0"/>
                  </a:lnTo>
                  <a:lnTo>
                    <a:pt x="487" y="0"/>
                  </a:lnTo>
                  <a:lnTo>
                    <a:pt x="487" y="58"/>
                  </a:lnTo>
                  <a:lnTo>
                    <a:pt x="490" y="116"/>
                  </a:lnTo>
                  <a:lnTo>
                    <a:pt x="493" y="174"/>
                  </a:lnTo>
                  <a:lnTo>
                    <a:pt x="499" y="232"/>
                  </a:lnTo>
                  <a:lnTo>
                    <a:pt x="505" y="290"/>
                  </a:lnTo>
                  <a:lnTo>
                    <a:pt x="514" y="348"/>
                  </a:lnTo>
                  <a:lnTo>
                    <a:pt x="525" y="406"/>
                  </a:lnTo>
                  <a:lnTo>
                    <a:pt x="536" y="465"/>
                  </a:lnTo>
                  <a:lnTo>
                    <a:pt x="550" y="523"/>
                  </a:lnTo>
                  <a:lnTo>
                    <a:pt x="564" y="582"/>
                  </a:lnTo>
                  <a:lnTo>
                    <a:pt x="581" y="641"/>
                  </a:lnTo>
                  <a:lnTo>
                    <a:pt x="600" y="699"/>
                  </a:lnTo>
                  <a:lnTo>
                    <a:pt x="619" y="757"/>
                  </a:lnTo>
                  <a:lnTo>
                    <a:pt x="640" y="817"/>
                  </a:lnTo>
                  <a:lnTo>
                    <a:pt x="663" y="876"/>
                  </a:lnTo>
                  <a:lnTo>
                    <a:pt x="689" y="935"/>
                  </a:lnTo>
                  <a:lnTo>
                    <a:pt x="705" y="974"/>
                  </a:lnTo>
                  <a:lnTo>
                    <a:pt x="723" y="1012"/>
                  </a:lnTo>
                  <a:lnTo>
                    <a:pt x="742" y="1050"/>
                  </a:lnTo>
                  <a:lnTo>
                    <a:pt x="760" y="1087"/>
                  </a:lnTo>
                  <a:lnTo>
                    <a:pt x="780" y="1124"/>
                  </a:lnTo>
                  <a:lnTo>
                    <a:pt x="799" y="1161"/>
                  </a:lnTo>
                  <a:lnTo>
                    <a:pt x="820" y="1197"/>
                  </a:lnTo>
                  <a:lnTo>
                    <a:pt x="841" y="1233"/>
                  </a:lnTo>
                  <a:lnTo>
                    <a:pt x="863" y="1269"/>
                  </a:lnTo>
                  <a:lnTo>
                    <a:pt x="886" y="1304"/>
                  </a:lnTo>
                  <a:lnTo>
                    <a:pt x="908" y="1339"/>
                  </a:lnTo>
                  <a:lnTo>
                    <a:pt x="931" y="1373"/>
                  </a:lnTo>
                  <a:lnTo>
                    <a:pt x="956" y="1408"/>
                  </a:lnTo>
                  <a:lnTo>
                    <a:pt x="980" y="1441"/>
                  </a:lnTo>
                  <a:lnTo>
                    <a:pt x="1005" y="1475"/>
                  </a:lnTo>
                  <a:lnTo>
                    <a:pt x="1031" y="1508"/>
                  </a:lnTo>
                  <a:lnTo>
                    <a:pt x="1057" y="1541"/>
                  </a:lnTo>
                  <a:lnTo>
                    <a:pt x="1084" y="1573"/>
                  </a:lnTo>
                  <a:lnTo>
                    <a:pt x="1111" y="1605"/>
                  </a:lnTo>
                  <a:lnTo>
                    <a:pt x="1139" y="1636"/>
                  </a:lnTo>
                  <a:lnTo>
                    <a:pt x="1168" y="1668"/>
                  </a:lnTo>
                  <a:lnTo>
                    <a:pt x="1196" y="1699"/>
                  </a:lnTo>
                  <a:lnTo>
                    <a:pt x="1226" y="1730"/>
                  </a:lnTo>
                  <a:lnTo>
                    <a:pt x="1256" y="1759"/>
                  </a:lnTo>
                  <a:lnTo>
                    <a:pt x="1286" y="1789"/>
                  </a:lnTo>
                  <a:lnTo>
                    <a:pt x="1318" y="1819"/>
                  </a:lnTo>
                  <a:lnTo>
                    <a:pt x="1350" y="1847"/>
                  </a:lnTo>
                  <a:lnTo>
                    <a:pt x="1383" y="1877"/>
                  </a:lnTo>
                  <a:lnTo>
                    <a:pt x="1415" y="1905"/>
                  </a:lnTo>
                  <a:lnTo>
                    <a:pt x="1449" y="1932"/>
                  </a:lnTo>
                  <a:lnTo>
                    <a:pt x="1483" y="1960"/>
                  </a:lnTo>
                  <a:lnTo>
                    <a:pt x="1518" y="1987"/>
                  </a:lnTo>
                  <a:lnTo>
                    <a:pt x="1557" y="2019"/>
                  </a:lnTo>
                  <a:lnTo>
                    <a:pt x="1598" y="2050"/>
                  </a:lnTo>
                  <a:lnTo>
                    <a:pt x="1639" y="2081"/>
                  </a:lnTo>
                  <a:lnTo>
                    <a:pt x="1682" y="2111"/>
                  </a:lnTo>
                  <a:lnTo>
                    <a:pt x="1725" y="2141"/>
                  </a:lnTo>
                  <a:lnTo>
                    <a:pt x="1767" y="2170"/>
                  </a:lnTo>
                  <a:lnTo>
                    <a:pt x="1811" y="2198"/>
                  </a:lnTo>
                  <a:lnTo>
                    <a:pt x="1856" y="2227"/>
                  </a:lnTo>
                  <a:lnTo>
                    <a:pt x="1900" y="2255"/>
                  </a:lnTo>
                  <a:lnTo>
                    <a:pt x="1946" y="2283"/>
                  </a:lnTo>
                  <a:lnTo>
                    <a:pt x="1993" y="2309"/>
                  </a:lnTo>
                  <a:lnTo>
                    <a:pt x="2039" y="2335"/>
                  </a:lnTo>
                  <a:lnTo>
                    <a:pt x="2087" y="2362"/>
                  </a:lnTo>
                  <a:lnTo>
                    <a:pt x="2136" y="2387"/>
                  </a:lnTo>
                  <a:lnTo>
                    <a:pt x="2184" y="2412"/>
                  </a:lnTo>
                  <a:lnTo>
                    <a:pt x="2234" y="2437"/>
                  </a:lnTo>
                  <a:lnTo>
                    <a:pt x="2284" y="2461"/>
                  </a:lnTo>
                  <a:lnTo>
                    <a:pt x="2334" y="2485"/>
                  </a:lnTo>
                  <a:lnTo>
                    <a:pt x="2386" y="2508"/>
                  </a:lnTo>
                  <a:lnTo>
                    <a:pt x="2438" y="2530"/>
                  </a:lnTo>
                  <a:lnTo>
                    <a:pt x="2491" y="2552"/>
                  </a:lnTo>
                  <a:lnTo>
                    <a:pt x="2543" y="2575"/>
                  </a:lnTo>
                  <a:lnTo>
                    <a:pt x="2597" y="2596"/>
                  </a:lnTo>
                  <a:lnTo>
                    <a:pt x="2652" y="2616"/>
                  </a:lnTo>
                  <a:lnTo>
                    <a:pt x="2707" y="2638"/>
                  </a:lnTo>
                  <a:lnTo>
                    <a:pt x="2763" y="2657"/>
                  </a:lnTo>
                  <a:lnTo>
                    <a:pt x="2819" y="2676"/>
                  </a:lnTo>
                  <a:lnTo>
                    <a:pt x="2876" y="2696"/>
                  </a:lnTo>
                  <a:lnTo>
                    <a:pt x="2934" y="2715"/>
                  </a:lnTo>
                  <a:lnTo>
                    <a:pt x="2992" y="2733"/>
                  </a:lnTo>
                  <a:lnTo>
                    <a:pt x="3052" y="2750"/>
                  </a:lnTo>
                  <a:lnTo>
                    <a:pt x="3111" y="2768"/>
                  </a:lnTo>
                  <a:lnTo>
                    <a:pt x="3223" y="2795"/>
                  </a:lnTo>
                  <a:lnTo>
                    <a:pt x="3340" y="2818"/>
                  </a:lnTo>
                  <a:lnTo>
                    <a:pt x="3458" y="2836"/>
                  </a:lnTo>
                  <a:lnTo>
                    <a:pt x="3580" y="2850"/>
                  </a:lnTo>
                  <a:lnTo>
                    <a:pt x="3705" y="2859"/>
                  </a:lnTo>
                  <a:lnTo>
                    <a:pt x="3832" y="2865"/>
                  </a:lnTo>
                  <a:lnTo>
                    <a:pt x="3960" y="2867"/>
                  </a:lnTo>
                  <a:lnTo>
                    <a:pt x="4089" y="2865"/>
                  </a:lnTo>
                  <a:lnTo>
                    <a:pt x="4218" y="2861"/>
                  </a:lnTo>
                  <a:lnTo>
                    <a:pt x="4348" y="2854"/>
                  </a:lnTo>
                  <a:lnTo>
                    <a:pt x="4479" y="2843"/>
                  </a:lnTo>
                  <a:lnTo>
                    <a:pt x="4608" y="2831"/>
                  </a:lnTo>
                  <a:lnTo>
                    <a:pt x="4737" y="2815"/>
                  </a:lnTo>
                  <a:lnTo>
                    <a:pt x="4865" y="2799"/>
                  </a:lnTo>
                  <a:lnTo>
                    <a:pt x="4990" y="2781"/>
                  </a:lnTo>
                  <a:lnTo>
                    <a:pt x="5114" y="2761"/>
                  </a:lnTo>
                  <a:lnTo>
                    <a:pt x="5235" y="2739"/>
                  </a:lnTo>
                  <a:lnTo>
                    <a:pt x="5354" y="2717"/>
                  </a:lnTo>
                  <a:lnTo>
                    <a:pt x="5468" y="2694"/>
                  </a:lnTo>
                  <a:lnTo>
                    <a:pt x="5579" y="2670"/>
                  </a:lnTo>
                  <a:lnTo>
                    <a:pt x="5686" y="2646"/>
                  </a:lnTo>
                  <a:lnTo>
                    <a:pt x="5789" y="2623"/>
                  </a:lnTo>
                  <a:lnTo>
                    <a:pt x="5886" y="2598"/>
                  </a:lnTo>
                  <a:lnTo>
                    <a:pt x="5978" y="2575"/>
                  </a:lnTo>
                  <a:lnTo>
                    <a:pt x="6064" y="2552"/>
                  </a:lnTo>
                  <a:lnTo>
                    <a:pt x="6144" y="2531"/>
                  </a:lnTo>
                  <a:lnTo>
                    <a:pt x="6217" y="2511"/>
                  </a:lnTo>
                  <a:lnTo>
                    <a:pt x="6284" y="2492"/>
                  </a:lnTo>
                  <a:lnTo>
                    <a:pt x="6394" y="2458"/>
                  </a:lnTo>
                  <a:lnTo>
                    <a:pt x="6471" y="2434"/>
                  </a:lnTo>
                  <a:lnTo>
                    <a:pt x="6565" y="2399"/>
                  </a:lnTo>
                  <a:lnTo>
                    <a:pt x="6658" y="2364"/>
                  </a:lnTo>
                  <a:lnTo>
                    <a:pt x="6753" y="2328"/>
                  </a:lnTo>
                  <a:lnTo>
                    <a:pt x="6848" y="2291"/>
                  </a:lnTo>
                  <a:lnTo>
                    <a:pt x="6942" y="2253"/>
                  </a:lnTo>
                  <a:lnTo>
                    <a:pt x="7038" y="2215"/>
                  </a:lnTo>
                  <a:lnTo>
                    <a:pt x="7133" y="2175"/>
                  </a:lnTo>
                  <a:lnTo>
                    <a:pt x="7228" y="2135"/>
                  </a:lnTo>
                  <a:lnTo>
                    <a:pt x="7325" y="2094"/>
                  </a:lnTo>
                  <a:lnTo>
                    <a:pt x="7421" y="2052"/>
                  </a:lnTo>
                  <a:lnTo>
                    <a:pt x="7518" y="2010"/>
                  </a:lnTo>
                  <a:lnTo>
                    <a:pt x="7614" y="1966"/>
                  </a:lnTo>
                  <a:lnTo>
                    <a:pt x="7711" y="1921"/>
                  </a:lnTo>
                  <a:lnTo>
                    <a:pt x="7809" y="1876"/>
                  </a:lnTo>
                  <a:lnTo>
                    <a:pt x="7906" y="1830"/>
                  </a:lnTo>
                  <a:lnTo>
                    <a:pt x="8005" y="1783"/>
                  </a:lnTo>
                  <a:lnTo>
                    <a:pt x="8102" y="1736"/>
                  </a:lnTo>
                  <a:lnTo>
                    <a:pt x="8200" y="1687"/>
                  </a:lnTo>
                  <a:lnTo>
                    <a:pt x="8300" y="1637"/>
                  </a:lnTo>
                  <a:lnTo>
                    <a:pt x="8398" y="1586"/>
                  </a:lnTo>
                  <a:lnTo>
                    <a:pt x="8498" y="1536"/>
                  </a:lnTo>
                  <a:lnTo>
                    <a:pt x="8597" y="1484"/>
                  </a:lnTo>
                  <a:lnTo>
                    <a:pt x="8697" y="1431"/>
                  </a:lnTo>
                  <a:lnTo>
                    <a:pt x="8798" y="1377"/>
                  </a:lnTo>
                  <a:lnTo>
                    <a:pt x="8898" y="1323"/>
                  </a:lnTo>
                  <a:lnTo>
                    <a:pt x="8999" y="1268"/>
                  </a:lnTo>
                  <a:lnTo>
                    <a:pt x="9099" y="1212"/>
                  </a:lnTo>
                  <a:lnTo>
                    <a:pt x="9201" y="1155"/>
                  </a:lnTo>
                  <a:lnTo>
                    <a:pt x="9302" y="1097"/>
                  </a:lnTo>
                  <a:lnTo>
                    <a:pt x="9405" y="1038"/>
                  </a:lnTo>
                  <a:lnTo>
                    <a:pt x="9506" y="979"/>
                  </a:lnTo>
                  <a:lnTo>
                    <a:pt x="9609" y="919"/>
                  </a:lnTo>
                  <a:lnTo>
                    <a:pt x="9632" y="921"/>
                  </a:lnTo>
                  <a:lnTo>
                    <a:pt x="9655" y="925"/>
                  </a:lnTo>
                  <a:lnTo>
                    <a:pt x="9676" y="929"/>
                  </a:lnTo>
                  <a:lnTo>
                    <a:pt x="9697" y="933"/>
                  </a:lnTo>
                  <a:lnTo>
                    <a:pt x="9717" y="939"/>
                  </a:lnTo>
                  <a:lnTo>
                    <a:pt x="9735" y="945"/>
                  </a:lnTo>
                  <a:lnTo>
                    <a:pt x="9753" y="951"/>
                  </a:lnTo>
                  <a:lnTo>
                    <a:pt x="9769" y="959"/>
                  </a:lnTo>
                  <a:lnTo>
                    <a:pt x="9785" y="967"/>
                  </a:lnTo>
                  <a:lnTo>
                    <a:pt x="9799" y="977"/>
                  </a:lnTo>
                  <a:lnTo>
                    <a:pt x="9812" y="986"/>
                  </a:lnTo>
                  <a:lnTo>
                    <a:pt x="9826" y="996"/>
                  </a:lnTo>
                  <a:lnTo>
                    <a:pt x="9837" y="1007"/>
                  </a:lnTo>
                  <a:lnTo>
                    <a:pt x="9847" y="1019"/>
                  </a:lnTo>
                  <a:lnTo>
                    <a:pt x="9856" y="1031"/>
                  </a:lnTo>
                  <a:lnTo>
                    <a:pt x="9865" y="1045"/>
                  </a:lnTo>
                  <a:lnTo>
                    <a:pt x="9872" y="1059"/>
                  </a:lnTo>
                  <a:lnTo>
                    <a:pt x="9878" y="1073"/>
                  </a:lnTo>
                  <a:lnTo>
                    <a:pt x="9884" y="1088"/>
                  </a:lnTo>
                  <a:lnTo>
                    <a:pt x="9889" y="1104"/>
                  </a:lnTo>
                  <a:lnTo>
                    <a:pt x="9893" y="1121"/>
                  </a:lnTo>
                  <a:lnTo>
                    <a:pt x="9895" y="1138"/>
                  </a:lnTo>
                  <a:lnTo>
                    <a:pt x="9896" y="1156"/>
                  </a:lnTo>
                  <a:lnTo>
                    <a:pt x="9897" y="1174"/>
                  </a:lnTo>
                  <a:lnTo>
                    <a:pt x="9896" y="1194"/>
                  </a:lnTo>
                  <a:lnTo>
                    <a:pt x="9895" y="1214"/>
                  </a:lnTo>
                  <a:lnTo>
                    <a:pt x="9892" y="1234"/>
                  </a:lnTo>
                  <a:lnTo>
                    <a:pt x="9889" y="1256"/>
                  </a:lnTo>
                  <a:lnTo>
                    <a:pt x="9883" y="1278"/>
                  </a:lnTo>
                  <a:lnTo>
                    <a:pt x="9878" y="1300"/>
                  </a:lnTo>
                  <a:lnTo>
                    <a:pt x="9871" y="1325"/>
                  </a:lnTo>
                  <a:lnTo>
                    <a:pt x="9864" y="1348"/>
                  </a:lnTo>
                  <a:lnTo>
                    <a:pt x="9650" y="1475"/>
                  </a:lnTo>
                  <a:lnTo>
                    <a:pt x="9438" y="1599"/>
                  </a:lnTo>
                  <a:lnTo>
                    <a:pt x="9228" y="1719"/>
                  </a:lnTo>
                  <a:lnTo>
                    <a:pt x="9020" y="1837"/>
                  </a:lnTo>
                  <a:lnTo>
                    <a:pt x="8917" y="1895"/>
                  </a:lnTo>
                  <a:lnTo>
                    <a:pt x="8813" y="1952"/>
                  </a:lnTo>
                  <a:lnTo>
                    <a:pt x="8711" y="2008"/>
                  </a:lnTo>
                  <a:lnTo>
                    <a:pt x="8608" y="2062"/>
                  </a:lnTo>
                  <a:lnTo>
                    <a:pt x="8507" y="2116"/>
                  </a:lnTo>
                  <a:lnTo>
                    <a:pt x="8405" y="2169"/>
                  </a:lnTo>
                  <a:lnTo>
                    <a:pt x="8304" y="2220"/>
                  </a:lnTo>
                  <a:lnTo>
                    <a:pt x="8203" y="2270"/>
                  </a:lnTo>
                  <a:lnTo>
                    <a:pt x="8103" y="2320"/>
                  </a:lnTo>
                  <a:lnTo>
                    <a:pt x="8004" y="2368"/>
                  </a:lnTo>
                  <a:lnTo>
                    <a:pt x="7904" y="2416"/>
                  </a:lnTo>
                  <a:lnTo>
                    <a:pt x="7805" y="2461"/>
                  </a:lnTo>
                  <a:lnTo>
                    <a:pt x="7705" y="2505"/>
                  </a:lnTo>
                  <a:lnTo>
                    <a:pt x="7607" y="2548"/>
                  </a:lnTo>
                  <a:lnTo>
                    <a:pt x="7507" y="2590"/>
                  </a:lnTo>
                  <a:lnTo>
                    <a:pt x="7410" y="2630"/>
                  </a:lnTo>
                  <a:lnTo>
                    <a:pt x="7312" y="2668"/>
                  </a:lnTo>
                  <a:lnTo>
                    <a:pt x="7214" y="2706"/>
                  </a:lnTo>
                  <a:lnTo>
                    <a:pt x="7116" y="2741"/>
                  </a:lnTo>
                  <a:lnTo>
                    <a:pt x="7019" y="2776"/>
                  </a:lnTo>
                  <a:lnTo>
                    <a:pt x="6922" y="2808"/>
                  </a:lnTo>
                  <a:lnTo>
                    <a:pt x="6825" y="2839"/>
                  </a:lnTo>
                  <a:lnTo>
                    <a:pt x="6728" y="2868"/>
                  </a:lnTo>
                  <a:lnTo>
                    <a:pt x="6632" y="2895"/>
                  </a:lnTo>
                  <a:lnTo>
                    <a:pt x="5357" y="3247"/>
                  </a:lnTo>
                  <a:lnTo>
                    <a:pt x="4815" y="3342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1675" y="2812"/>
              <a:ext cx="139" cy="189"/>
            </a:xfrm>
            <a:custGeom>
              <a:avLst/>
              <a:gdLst>
                <a:gd name="T0" fmla="*/ 2375 w 2513"/>
                <a:gd name="T1" fmla="*/ 488 h 3390"/>
                <a:gd name="T2" fmla="*/ 2181 w 2513"/>
                <a:gd name="T3" fmla="*/ 514 h 3390"/>
                <a:gd name="T4" fmla="*/ 1998 w 2513"/>
                <a:gd name="T5" fmla="*/ 552 h 3390"/>
                <a:gd name="T6" fmla="*/ 1827 w 2513"/>
                <a:gd name="T7" fmla="*/ 600 h 3390"/>
                <a:gd name="T8" fmla="*/ 1666 w 2513"/>
                <a:gd name="T9" fmla="*/ 658 h 3390"/>
                <a:gd name="T10" fmla="*/ 1515 w 2513"/>
                <a:gd name="T11" fmla="*/ 728 h 3390"/>
                <a:gd name="T12" fmla="*/ 1375 w 2513"/>
                <a:gd name="T13" fmla="*/ 810 h 3390"/>
                <a:gd name="T14" fmla="*/ 1247 w 2513"/>
                <a:gd name="T15" fmla="*/ 901 h 3390"/>
                <a:gd name="T16" fmla="*/ 1129 w 2513"/>
                <a:gd name="T17" fmla="*/ 1003 h 3390"/>
                <a:gd name="T18" fmla="*/ 1021 w 2513"/>
                <a:gd name="T19" fmla="*/ 1117 h 3390"/>
                <a:gd name="T20" fmla="*/ 924 w 2513"/>
                <a:gd name="T21" fmla="*/ 1242 h 3390"/>
                <a:gd name="T22" fmla="*/ 831 w 2513"/>
                <a:gd name="T23" fmla="*/ 1379 h 3390"/>
                <a:gd name="T24" fmla="*/ 748 w 2513"/>
                <a:gd name="T25" fmla="*/ 1524 h 3390"/>
                <a:gd name="T26" fmla="*/ 677 w 2513"/>
                <a:gd name="T27" fmla="*/ 1679 h 3390"/>
                <a:gd name="T28" fmla="*/ 617 w 2513"/>
                <a:gd name="T29" fmla="*/ 1845 h 3390"/>
                <a:gd name="T30" fmla="*/ 567 w 2513"/>
                <a:gd name="T31" fmla="*/ 2018 h 3390"/>
                <a:gd name="T32" fmla="*/ 529 w 2513"/>
                <a:gd name="T33" fmla="*/ 2202 h 3390"/>
                <a:gd name="T34" fmla="*/ 501 w 2513"/>
                <a:gd name="T35" fmla="*/ 2396 h 3390"/>
                <a:gd name="T36" fmla="*/ 485 w 2513"/>
                <a:gd name="T37" fmla="*/ 2599 h 3390"/>
                <a:gd name="T38" fmla="*/ 480 w 2513"/>
                <a:gd name="T39" fmla="*/ 2811 h 3390"/>
                <a:gd name="T40" fmla="*/ 485 w 2513"/>
                <a:gd name="T41" fmla="*/ 3033 h 3390"/>
                <a:gd name="T42" fmla="*/ 482 w 2513"/>
                <a:gd name="T43" fmla="*/ 3210 h 3390"/>
                <a:gd name="T44" fmla="*/ 443 w 2513"/>
                <a:gd name="T45" fmla="*/ 3272 h 3390"/>
                <a:gd name="T46" fmla="*/ 404 w 2513"/>
                <a:gd name="T47" fmla="*/ 3321 h 3390"/>
                <a:gd name="T48" fmla="*/ 362 w 2513"/>
                <a:gd name="T49" fmla="*/ 3358 h 3390"/>
                <a:gd name="T50" fmla="*/ 319 w 2513"/>
                <a:gd name="T51" fmla="*/ 3380 h 3390"/>
                <a:gd name="T52" fmla="*/ 275 w 2513"/>
                <a:gd name="T53" fmla="*/ 3390 h 3390"/>
                <a:gd name="T54" fmla="*/ 229 w 2513"/>
                <a:gd name="T55" fmla="*/ 3386 h 3390"/>
                <a:gd name="T56" fmla="*/ 182 w 2513"/>
                <a:gd name="T57" fmla="*/ 3370 h 3390"/>
                <a:gd name="T58" fmla="*/ 134 w 2513"/>
                <a:gd name="T59" fmla="*/ 3339 h 3390"/>
                <a:gd name="T60" fmla="*/ 84 w 2513"/>
                <a:gd name="T61" fmla="*/ 3296 h 3390"/>
                <a:gd name="T62" fmla="*/ 33 w 2513"/>
                <a:gd name="T63" fmla="*/ 3239 h 3390"/>
                <a:gd name="T64" fmla="*/ 5 w 2513"/>
                <a:gd name="T65" fmla="*/ 3042 h 3390"/>
                <a:gd name="T66" fmla="*/ 0 w 2513"/>
                <a:gd name="T67" fmla="*/ 2788 h 3390"/>
                <a:gd name="T68" fmla="*/ 7 w 2513"/>
                <a:gd name="T69" fmla="*/ 2544 h 3390"/>
                <a:gd name="T70" fmla="*/ 26 w 2513"/>
                <a:gd name="T71" fmla="*/ 2310 h 3390"/>
                <a:gd name="T72" fmla="*/ 59 w 2513"/>
                <a:gd name="T73" fmla="*/ 2086 h 3390"/>
                <a:gd name="T74" fmla="*/ 104 w 2513"/>
                <a:gd name="T75" fmla="*/ 1872 h 3390"/>
                <a:gd name="T76" fmla="*/ 163 w 2513"/>
                <a:gd name="T77" fmla="*/ 1668 h 3390"/>
                <a:gd name="T78" fmla="*/ 234 w 2513"/>
                <a:gd name="T79" fmla="*/ 1474 h 3390"/>
                <a:gd name="T80" fmla="*/ 317 w 2513"/>
                <a:gd name="T81" fmla="*/ 1291 h 3390"/>
                <a:gd name="T82" fmla="*/ 415 w 2513"/>
                <a:gd name="T83" fmla="*/ 1117 h 3390"/>
                <a:gd name="T84" fmla="*/ 524 w 2513"/>
                <a:gd name="T85" fmla="*/ 954 h 3390"/>
                <a:gd name="T86" fmla="*/ 650 w 2513"/>
                <a:gd name="T87" fmla="*/ 792 h 3390"/>
                <a:gd name="T88" fmla="*/ 789 w 2513"/>
                <a:gd name="T89" fmla="*/ 645 h 3390"/>
                <a:gd name="T90" fmla="*/ 940 w 2513"/>
                <a:gd name="T91" fmla="*/ 512 h 3390"/>
                <a:gd name="T92" fmla="*/ 1104 w 2513"/>
                <a:gd name="T93" fmla="*/ 396 h 3390"/>
                <a:gd name="T94" fmla="*/ 1279 w 2513"/>
                <a:gd name="T95" fmla="*/ 293 h 3390"/>
                <a:gd name="T96" fmla="*/ 1468 w 2513"/>
                <a:gd name="T97" fmla="*/ 206 h 3390"/>
                <a:gd name="T98" fmla="*/ 1669 w 2513"/>
                <a:gd name="T99" fmla="*/ 134 h 3390"/>
                <a:gd name="T100" fmla="*/ 1882 w 2513"/>
                <a:gd name="T101" fmla="*/ 77 h 3390"/>
                <a:gd name="T102" fmla="*/ 2108 w 2513"/>
                <a:gd name="T103" fmla="*/ 35 h 3390"/>
                <a:gd name="T104" fmla="*/ 2346 w 2513"/>
                <a:gd name="T105" fmla="*/ 9 h 3390"/>
                <a:gd name="T106" fmla="*/ 2510 w 2513"/>
                <a:gd name="T107" fmla="*/ 477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13" h="3390">
                  <a:moveTo>
                    <a:pt x="2510" y="477"/>
                  </a:moveTo>
                  <a:lnTo>
                    <a:pt x="2442" y="482"/>
                  </a:lnTo>
                  <a:lnTo>
                    <a:pt x="2375" y="488"/>
                  </a:lnTo>
                  <a:lnTo>
                    <a:pt x="2309" y="496"/>
                  </a:lnTo>
                  <a:lnTo>
                    <a:pt x="2244" y="504"/>
                  </a:lnTo>
                  <a:lnTo>
                    <a:pt x="2181" y="514"/>
                  </a:lnTo>
                  <a:lnTo>
                    <a:pt x="2119" y="525"/>
                  </a:lnTo>
                  <a:lnTo>
                    <a:pt x="2058" y="538"/>
                  </a:lnTo>
                  <a:lnTo>
                    <a:pt x="1998" y="552"/>
                  </a:lnTo>
                  <a:lnTo>
                    <a:pt x="1940" y="566"/>
                  </a:lnTo>
                  <a:lnTo>
                    <a:pt x="1883" y="582"/>
                  </a:lnTo>
                  <a:lnTo>
                    <a:pt x="1827" y="600"/>
                  </a:lnTo>
                  <a:lnTo>
                    <a:pt x="1772" y="618"/>
                  </a:lnTo>
                  <a:lnTo>
                    <a:pt x="1718" y="637"/>
                  </a:lnTo>
                  <a:lnTo>
                    <a:pt x="1666" y="658"/>
                  </a:lnTo>
                  <a:lnTo>
                    <a:pt x="1614" y="681"/>
                  </a:lnTo>
                  <a:lnTo>
                    <a:pt x="1564" y="704"/>
                  </a:lnTo>
                  <a:lnTo>
                    <a:pt x="1515" y="728"/>
                  </a:lnTo>
                  <a:lnTo>
                    <a:pt x="1468" y="754"/>
                  </a:lnTo>
                  <a:lnTo>
                    <a:pt x="1421" y="781"/>
                  </a:lnTo>
                  <a:lnTo>
                    <a:pt x="1375" y="810"/>
                  </a:lnTo>
                  <a:lnTo>
                    <a:pt x="1332" y="839"/>
                  </a:lnTo>
                  <a:lnTo>
                    <a:pt x="1288" y="869"/>
                  </a:lnTo>
                  <a:lnTo>
                    <a:pt x="1247" y="901"/>
                  </a:lnTo>
                  <a:lnTo>
                    <a:pt x="1206" y="934"/>
                  </a:lnTo>
                  <a:lnTo>
                    <a:pt x="1166" y="968"/>
                  </a:lnTo>
                  <a:lnTo>
                    <a:pt x="1129" y="1003"/>
                  </a:lnTo>
                  <a:lnTo>
                    <a:pt x="1091" y="1041"/>
                  </a:lnTo>
                  <a:lnTo>
                    <a:pt x="1056" y="1078"/>
                  </a:lnTo>
                  <a:lnTo>
                    <a:pt x="1021" y="1117"/>
                  </a:lnTo>
                  <a:lnTo>
                    <a:pt x="988" y="1158"/>
                  </a:lnTo>
                  <a:lnTo>
                    <a:pt x="955" y="1199"/>
                  </a:lnTo>
                  <a:lnTo>
                    <a:pt x="924" y="1242"/>
                  </a:lnTo>
                  <a:lnTo>
                    <a:pt x="892" y="1287"/>
                  </a:lnTo>
                  <a:lnTo>
                    <a:pt x="861" y="1332"/>
                  </a:lnTo>
                  <a:lnTo>
                    <a:pt x="831" y="1379"/>
                  </a:lnTo>
                  <a:lnTo>
                    <a:pt x="802" y="1426"/>
                  </a:lnTo>
                  <a:lnTo>
                    <a:pt x="775" y="1474"/>
                  </a:lnTo>
                  <a:lnTo>
                    <a:pt x="748" y="1524"/>
                  </a:lnTo>
                  <a:lnTo>
                    <a:pt x="723" y="1575"/>
                  </a:lnTo>
                  <a:lnTo>
                    <a:pt x="700" y="1626"/>
                  </a:lnTo>
                  <a:lnTo>
                    <a:pt x="677" y="1679"/>
                  </a:lnTo>
                  <a:lnTo>
                    <a:pt x="656" y="1733"/>
                  </a:lnTo>
                  <a:lnTo>
                    <a:pt x="636" y="1788"/>
                  </a:lnTo>
                  <a:lnTo>
                    <a:pt x="617" y="1845"/>
                  </a:lnTo>
                  <a:lnTo>
                    <a:pt x="599" y="1901"/>
                  </a:lnTo>
                  <a:lnTo>
                    <a:pt x="583" y="1959"/>
                  </a:lnTo>
                  <a:lnTo>
                    <a:pt x="567" y="2018"/>
                  </a:lnTo>
                  <a:lnTo>
                    <a:pt x="554" y="2079"/>
                  </a:lnTo>
                  <a:lnTo>
                    <a:pt x="540" y="2140"/>
                  </a:lnTo>
                  <a:lnTo>
                    <a:pt x="529" y="2202"/>
                  </a:lnTo>
                  <a:lnTo>
                    <a:pt x="518" y="2266"/>
                  </a:lnTo>
                  <a:lnTo>
                    <a:pt x="509" y="2330"/>
                  </a:lnTo>
                  <a:lnTo>
                    <a:pt x="501" y="2396"/>
                  </a:lnTo>
                  <a:lnTo>
                    <a:pt x="495" y="2463"/>
                  </a:lnTo>
                  <a:lnTo>
                    <a:pt x="489" y="2530"/>
                  </a:lnTo>
                  <a:lnTo>
                    <a:pt x="485" y="2599"/>
                  </a:lnTo>
                  <a:lnTo>
                    <a:pt x="482" y="2669"/>
                  </a:lnTo>
                  <a:lnTo>
                    <a:pt x="480" y="2740"/>
                  </a:lnTo>
                  <a:lnTo>
                    <a:pt x="480" y="2811"/>
                  </a:lnTo>
                  <a:lnTo>
                    <a:pt x="480" y="2884"/>
                  </a:lnTo>
                  <a:lnTo>
                    <a:pt x="482" y="2958"/>
                  </a:lnTo>
                  <a:lnTo>
                    <a:pt x="485" y="3033"/>
                  </a:lnTo>
                  <a:lnTo>
                    <a:pt x="489" y="3109"/>
                  </a:lnTo>
                  <a:lnTo>
                    <a:pt x="495" y="3186"/>
                  </a:lnTo>
                  <a:lnTo>
                    <a:pt x="482" y="3210"/>
                  </a:lnTo>
                  <a:lnTo>
                    <a:pt x="469" y="3232"/>
                  </a:lnTo>
                  <a:lnTo>
                    <a:pt x="456" y="3253"/>
                  </a:lnTo>
                  <a:lnTo>
                    <a:pt x="443" y="3272"/>
                  </a:lnTo>
                  <a:lnTo>
                    <a:pt x="430" y="3290"/>
                  </a:lnTo>
                  <a:lnTo>
                    <a:pt x="417" y="3307"/>
                  </a:lnTo>
                  <a:lnTo>
                    <a:pt x="404" y="3321"/>
                  </a:lnTo>
                  <a:lnTo>
                    <a:pt x="389" y="3335"/>
                  </a:lnTo>
                  <a:lnTo>
                    <a:pt x="376" y="3346"/>
                  </a:lnTo>
                  <a:lnTo>
                    <a:pt x="362" y="3358"/>
                  </a:lnTo>
                  <a:lnTo>
                    <a:pt x="348" y="3367"/>
                  </a:lnTo>
                  <a:lnTo>
                    <a:pt x="334" y="3374"/>
                  </a:lnTo>
                  <a:lnTo>
                    <a:pt x="319" y="3380"/>
                  </a:lnTo>
                  <a:lnTo>
                    <a:pt x="304" y="3385"/>
                  </a:lnTo>
                  <a:lnTo>
                    <a:pt x="290" y="3388"/>
                  </a:lnTo>
                  <a:lnTo>
                    <a:pt x="275" y="3390"/>
                  </a:lnTo>
                  <a:lnTo>
                    <a:pt x="259" y="3390"/>
                  </a:lnTo>
                  <a:lnTo>
                    <a:pt x="244" y="3389"/>
                  </a:lnTo>
                  <a:lnTo>
                    <a:pt x="229" y="3386"/>
                  </a:lnTo>
                  <a:lnTo>
                    <a:pt x="214" y="3382"/>
                  </a:lnTo>
                  <a:lnTo>
                    <a:pt x="199" y="3377"/>
                  </a:lnTo>
                  <a:lnTo>
                    <a:pt x="182" y="3370"/>
                  </a:lnTo>
                  <a:lnTo>
                    <a:pt x="166" y="3361"/>
                  </a:lnTo>
                  <a:lnTo>
                    <a:pt x="150" y="3351"/>
                  </a:lnTo>
                  <a:lnTo>
                    <a:pt x="134" y="3339"/>
                  </a:lnTo>
                  <a:lnTo>
                    <a:pt x="117" y="3326"/>
                  </a:lnTo>
                  <a:lnTo>
                    <a:pt x="101" y="3312"/>
                  </a:lnTo>
                  <a:lnTo>
                    <a:pt x="84" y="3296"/>
                  </a:lnTo>
                  <a:lnTo>
                    <a:pt x="68" y="3278"/>
                  </a:lnTo>
                  <a:lnTo>
                    <a:pt x="50" y="3259"/>
                  </a:lnTo>
                  <a:lnTo>
                    <a:pt x="33" y="3239"/>
                  </a:lnTo>
                  <a:lnTo>
                    <a:pt x="16" y="3217"/>
                  </a:lnTo>
                  <a:lnTo>
                    <a:pt x="10" y="3128"/>
                  </a:lnTo>
                  <a:lnTo>
                    <a:pt x="5" y="3042"/>
                  </a:lnTo>
                  <a:lnTo>
                    <a:pt x="2" y="2956"/>
                  </a:lnTo>
                  <a:lnTo>
                    <a:pt x="0" y="2872"/>
                  </a:lnTo>
                  <a:lnTo>
                    <a:pt x="0" y="2788"/>
                  </a:lnTo>
                  <a:lnTo>
                    <a:pt x="0" y="2705"/>
                  </a:lnTo>
                  <a:lnTo>
                    <a:pt x="3" y="2624"/>
                  </a:lnTo>
                  <a:lnTo>
                    <a:pt x="7" y="2544"/>
                  </a:lnTo>
                  <a:lnTo>
                    <a:pt x="12" y="2465"/>
                  </a:lnTo>
                  <a:lnTo>
                    <a:pt x="18" y="2387"/>
                  </a:lnTo>
                  <a:lnTo>
                    <a:pt x="26" y="2310"/>
                  </a:lnTo>
                  <a:lnTo>
                    <a:pt x="35" y="2234"/>
                  </a:lnTo>
                  <a:lnTo>
                    <a:pt x="46" y="2159"/>
                  </a:lnTo>
                  <a:lnTo>
                    <a:pt x="59" y="2086"/>
                  </a:lnTo>
                  <a:lnTo>
                    <a:pt x="73" y="2014"/>
                  </a:lnTo>
                  <a:lnTo>
                    <a:pt x="88" y="1942"/>
                  </a:lnTo>
                  <a:lnTo>
                    <a:pt x="104" y="1872"/>
                  </a:lnTo>
                  <a:lnTo>
                    <a:pt x="123" y="1803"/>
                  </a:lnTo>
                  <a:lnTo>
                    <a:pt x="142" y="1735"/>
                  </a:lnTo>
                  <a:lnTo>
                    <a:pt x="163" y="1668"/>
                  </a:lnTo>
                  <a:lnTo>
                    <a:pt x="184" y="1603"/>
                  </a:lnTo>
                  <a:lnTo>
                    <a:pt x="209" y="1538"/>
                  </a:lnTo>
                  <a:lnTo>
                    <a:pt x="234" y="1474"/>
                  </a:lnTo>
                  <a:lnTo>
                    <a:pt x="260" y="1412"/>
                  </a:lnTo>
                  <a:lnTo>
                    <a:pt x="288" y="1351"/>
                  </a:lnTo>
                  <a:lnTo>
                    <a:pt x="317" y="1291"/>
                  </a:lnTo>
                  <a:lnTo>
                    <a:pt x="349" y="1232"/>
                  </a:lnTo>
                  <a:lnTo>
                    <a:pt x="381" y="1174"/>
                  </a:lnTo>
                  <a:lnTo>
                    <a:pt x="415" y="1117"/>
                  </a:lnTo>
                  <a:lnTo>
                    <a:pt x="450" y="1061"/>
                  </a:lnTo>
                  <a:lnTo>
                    <a:pt x="487" y="1007"/>
                  </a:lnTo>
                  <a:lnTo>
                    <a:pt x="524" y="954"/>
                  </a:lnTo>
                  <a:lnTo>
                    <a:pt x="565" y="898"/>
                  </a:lnTo>
                  <a:lnTo>
                    <a:pt x="607" y="844"/>
                  </a:lnTo>
                  <a:lnTo>
                    <a:pt x="650" y="792"/>
                  </a:lnTo>
                  <a:lnTo>
                    <a:pt x="696" y="742"/>
                  </a:lnTo>
                  <a:lnTo>
                    <a:pt x="741" y="692"/>
                  </a:lnTo>
                  <a:lnTo>
                    <a:pt x="789" y="645"/>
                  </a:lnTo>
                  <a:lnTo>
                    <a:pt x="838" y="599"/>
                  </a:lnTo>
                  <a:lnTo>
                    <a:pt x="888" y="555"/>
                  </a:lnTo>
                  <a:lnTo>
                    <a:pt x="940" y="512"/>
                  </a:lnTo>
                  <a:lnTo>
                    <a:pt x="993" y="472"/>
                  </a:lnTo>
                  <a:lnTo>
                    <a:pt x="1048" y="433"/>
                  </a:lnTo>
                  <a:lnTo>
                    <a:pt x="1104" y="396"/>
                  </a:lnTo>
                  <a:lnTo>
                    <a:pt x="1160" y="360"/>
                  </a:lnTo>
                  <a:lnTo>
                    <a:pt x="1219" y="326"/>
                  </a:lnTo>
                  <a:lnTo>
                    <a:pt x="1279" y="293"/>
                  </a:lnTo>
                  <a:lnTo>
                    <a:pt x="1341" y="263"/>
                  </a:lnTo>
                  <a:lnTo>
                    <a:pt x="1404" y="233"/>
                  </a:lnTo>
                  <a:lnTo>
                    <a:pt x="1468" y="206"/>
                  </a:lnTo>
                  <a:lnTo>
                    <a:pt x="1533" y="180"/>
                  </a:lnTo>
                  <a:lnTo>
                    <a:pt x="1600" y="156"/>
                  </a:lnTo>
                  <a:lnTo>
                    <a:pt x="1669" y="134"/>
                  </a:lnTo>
                  <a:lnTo>
                    <a:pt x="1739" y="113"/>
                  </a:lnTo>
                  <a:lnTo>
                    <a:pt x="1810" y="94"/>
                  </a:lnTo>
                  <a:lnTo>
                    <a:pt x="1882" y="77"/>
                  </a:lnTo>
                  <a:lnTo>
                    <a:pt x="1956" y="62"/>
                  </a:lnTo>
                  <a:lnTo>
                    <a:pt x="2031" y="48"/>
                  </a:lnTo>
                  <a:lnTo>
                    <a:pt x="2108" y="35"/>
                  </a:lnTo>
                  <a:lnTo>
                    <a:pt x="2186" y="25"/>
                  </a:lnTo>
                  <a:lnTo>
                    <a:pt x="2265" y="16"/>
                  </a:lnTo>
                  <a:lnTo>
                    <a:pt x="2346" y="9"/>
                  </a:lnTo>
                  <a:lnTo>
                    <a:pt x="2429" y="3"/>
                  </a:lnTo>
                  <a:lnTo>
                    <a:pt x="2513" y="0"/>
                  </a:lnTo>
                  <a:lnTo>
                    <a:pt x="2510" y="477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43"/>
            <p:cNvSpPr>
              <a:spLocks/>
            </p:cNvSpPr>
            <p:nvPr/>
          </p:nvSpPr>
          <p:spPr bwMode="auto">
            <a:xfrm>
              <a:off x="1894" y="2275"/>
              <a:ext cx="69" cy="40"/>
            </a:xfrm>
            <a:custGeom>
              <a:avLst/>
              <a:gdLst>
                <a:gd name="T0" fmla="*/ 36 w 1240"/>
                <a:gd name="T1" fmla="*/ 9 h 720"/>
                <a:gd name="T2" fmla="*/ 108 w 1240"/>
                <a:gd name="T3" fmla="*/ 5 h 720"/>
                <a:gd name="T4" fmla="*/ 181 w 1240"/>
                <a:gd name="T5" fmla="*/ 2 h 720"/>
                <a:gd name="T6" fmla="*/ 254 w 1240"/>
                <a:gd name="T7" fmla="*/ 1 h 720"/>
                <a:gd name="T8" fmla="*/ 331 w 1240"/>
                <a:gd name="T9" fmla="*/ 1 h 720"/>
                <a:gd name="T10" fmla="*/ 407 w 1240"/>
                <a:gd name="T11" fmla="*/ 3 h 720"/>
                <a:gd name="T12" fmla="*/ 480 w 1240"/>
                <a:gd name="T13" fmla="*/ 8 h 720"/>
                <a:gd name="T14" fmla="*/ 551 w 1240"/>
                <a:gd name="T15" fmla="*/ 16 h 720"/>
                <a:gd name="T16" fmla="*/ 618 w 1240"/>
                <a:gd name="T17" fmla="*/ 26 h 720"/>
                <a:gd name="T18" fmla="*/ 683 w 1240"/>
                <a:gd name="T19" fmla="*/ 38 h 720"/>
                <a:gd name="T20" fmla="*/ 745 w 1240"/>
                <a:gd name="T21" fmla="*/ 53 h 720"/>
                <a:gd name="T22" fmla="*/ 804 w 1240"/>
                <a:gd name="T23" fmla="*/ 70 h 720"/>
                <a:gd name="T24" fmla="*/ 873 w 1240"/>
                <a:gd name="T25" fmla="*/ 97 h 720"/>
                <a:gd name="T26" fmla="*/ 931 w 1240"/>
                <a:gd name="T27" fmla="*/ 124 h 720"/>
                <a:gd name="T28" fmla="*/ 966 w 1240"/>
                <a:gd name="T29" fmla="*/ 143 h 720"/>
                <a:gd name="T30" fmla="*/ 999 w 1240"/>
                <a:gd name="T31" fmla="*/ 165 h 720"/>
                <a:gd name="T32" fmla="*/ 1030 w 1240"/>
                <a:gd name="T33" fmla="*/ 187 h 720"/>
                <a:gd name="T34" fmla="*/ 1059 w 1240"/>
                <a:gd name="T35" fmla="*/ 210 h 720"/>
                <a:gd name="T36" fmla="*/ 1086 w 1240"/>
                <a:gd name="T37" fmla="*/ 235 h 720"/>
                <a:gd name="T38" fmla="*/ 1111 w 1240"/>
                <a:gd name="T39" fmla="*/ 261 h 720"/>
                <a:gd name="T40" fmla="*/ 1133 w 1240"/>
                <a:gd name="T41" fmla="*/ 287 h 720"/>
                <a:gd name="T42" fmla="*/ 1155 w 1240"/>
                <a:gd name="T43" fmla="*/ 316 h 720"/>
                <a:gd name="T44" fmla="*/ 1173 w 1240"/>
                <a:gd name="T45" fmla="*/ 346 h 720"/>
                <a:gd name="T46" fmla="*/ 1189 w 1240"/>
                <a:gd name="T47" fmla="*/ 377 h 720"/>
                <a:gd name="T48" fmla="*/ 1203 w 1240"/>
                <a:gd name="T49" fmla="*/ 409 h 720"/>
                <a:gd name="T50" fmla="*/ 1216 w 1240"/>
                <a:gd name="T51" fmla="*/ 443 h 720"/>
                <a:gd name="T52" fmla="*/ 1225 w 1240"/>
                <a:gd name="T53" fmla="*/ 477 h 720"/>
                <a:gd name="T54" fmla="*/ 1233 w 1240"/>
                <a:gd name="T55" fmla="*/ 525 h 720"/>
                <a:gd name="T56" fmla="*/ 1238 w 1240"/>
                <a:gd name="T57" fmla="*/ 583 h 720"/>
                <a:gd name="T58" fmla="*/ 1240 w 1240"/>
                <a:gd name="T59" fmla="*/ 638 h 720"/>
                <a:gd name="T60" fmla="*/ 1239 w 1240"/>
                <a:gd name="T61" fmla="*/ 692 h 720"/>
                <a:gd name="T62" fmla="*/ 733 w 1240"/>
                <a:gd name="T63" fmla="*/ 720 h 720"/>
                <a:gd name="T64" fmla="*/ 738 w 1240"/>
                <a:gd name="T65" fmla="*/ 685 h 720"/>
                <a:gd name="T66" fmla="*/ 741 w 1240"/>
                <a:gd name="T67" fmla="*/ 650 h 720"/>
                <a:gd name="T68" fmla="*/ 741 w 1240"/>
                <a:gd name="T69" fmla="*/ 613 h 720"/>
                <a:gd name="T70" fmla="*/ 737 w 1240"/>
                <a:gd name="T71" fmla="*/ 575 h 720"/>
                <a:gd name="T72" fmla="*/ 730 w 1240"/>
                <a:gd name="T73" fmla="*/ 564 h 720"/>
                <a:gd name="T74" fmla="*/ 720 w 1240"/>
                <a:gd name="T75" fmla="*/ 555 h 720"/>
                <a:gd name="T76" fmla="*/ 691 w 1240"/>
                <a:gd name="T77" fmla="*/ 539 h 720"/>
                <a:gd name="T78" fmla="*/ 652 w 1240"/>
                <a:gd name="T79" fmla="*/ 526 h 720"/>
                <a:gd name="T80" fmla="*/ 601 w 1240"/>
                <a:gd name="T81" fmla="*/ 515 h 720"/>
                <a:gd name="T82" fmla="*/ 540 w 1240"/>
                <a:gd name="T83" fmla="*/ 507 h 720"/>
                <a:gd name="T84" fmla="*/ 468 w 1240"/>
                <a:gd name="T85" fmla="*/ 500 h 720"/>
                <a:gd name="T86" fmla="*/ 385 w 1240"/>
                <a:gd name="T87" fmla="*/ 496 h 720"/>
                <a:gd name="T88" fmla="*/ 291 w 1240"/>
                <a:gd name="T89" fmla="*/ 495 h 720"/>
                <a:gd name="T90" fmla="*/ 216 w 1240"/>
                <a:gd name="T91" fmla="*/ 496 h 720"/>
                <a:gd name="T92" fmla="*/ 142 w 1240"/>
                <a:gd name="T93" fmla="*/ 498 h 720"/>
                <a:gd name="T94" fmla="*/ 71 w 1240"/>
                <a:gd name="T95" fmla="*/ 503 h 720"/>
                <a:gd name="T96" fmla="*/ 0 w 1240"/>
                <a:gd name="T97" fmla="*/ 50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0" h="720">
                  <a:moveTo>
                    <a:pt x="0" y="11"/>
                  </a:moveTo>
                  <a:lnTo>
                    <a:pt x="36" y="9"/>
                  </a:lnTo>
                  <a:lnTo>
                    <a:pt x="72" y="6"/>
                  </a:lnTo>
                  <a:lnTo>
                    <a:pt x="108" y="5"/>
                  </a:lnTo>
                  <a:lnTo>
                    <a:pt x="144" y="3"/>
                  </a:lnTo>
                  <a:lnTo>
                    <a:pt x="181" y="2"/>
                  </a:lnTo>
                  <a:lnTo>
                    <a:pt x="217" y="1"/>
                  </a:lnTo>
                  <a:lnTo>
                    <a:pt x="254" y="1"/>
                  </a:lnTo>
                  <a:lnTo>
                    <a:pt x="291" y="0"/>
                  </a:lnTo>
                  <a:lnTo>
                    <a:pt x="331" y="1"/>
                  </a:lnTo>
                  <a:lnTo>
                    <a:pt x="370" y="2"/>
                  </a:lnTo>
                  <a:lnTo>
                    <a:pt x="407" y="3"/>
                  </a:lnTo>
                  <a:lnTo>
                    <a:pt x="445" y="5"/>
                  </a:lnTo>
                  <a:lnTo>
                    <a:pt x="480" y="8"/>
                  </a:lnTo>
                  <a:lnTo>
                    <a:pt x="516" y="12"/>
                  </a:lnTo>
                  <a:lnTo>
                    <a:pt x="551" y="16"/>
                  </a:lnTo>
                  <a:lnTo>
                    <a:pt x="586" y="21"/>
                  </a:lnTo>
                  <a:lnTo>
                    <a:pt x="618" y="26"/>
                  </a:lnTo>
                  <a:lnTo>
                    <a:pt x="652" y="32"/>
                  </a:lnTo>
                  <a:lnTo>
                    <a:pt x="683" y="38"/>
                  </a:lnTo>
                  <a:lnTo>
                    <a:pt x="714" y="45"/>
                  </a:lnTo>
                  <a:lnTo>
                    <a:pt x="745" y="53"/>
                  </a:lnTo>
                  <a:lnTo>
                    <a:pt x="774" y="61"/>
                  </a:lnTo>
                  <a:lnTo>
                    <a:pt x="804" y="70"/>
                  </a:lnTo>
                  <a:lnTo>
                    <a:pt x="832" y="79"/>
                  </a:lnTo>
                  <a:lnTo>
                    <a:pt x="873" y="97"/>
                  </a:lnTo>
                  <a:lnTo>
                    <a:pt x="911" y="114"/>
                  </a:lnTo>
                  <a:lnTo>
                    <a:pt x="931" y="124"/>
                  </a:lnTo>
                  <a:lnTo>
                    <a:pt x="948" y="133"/>
                  </a:lnTo>
                  <a:lnTo>
                    <a:pt x="966" y="143"/>
                  </a:lnTo>
                  <a:lnTo>
                    <a:pt x="982" y="154"/>
                  </a:lnTo>
                  <a:lnTo>
                    <a:pt x="999" y="165"/>
                  </a:lnTo>
                  <a:lnTo>
                    <a:pt x="1015" y="176"/>
                  </a:lnTo>
                  <a:lnTo>
                    <a:pt x="1030" y="187"/>
                  </a:lnTo>
                  <a:lnTo>
                    <a:pt x="1045" y="198"/>
                  </a:lnTo>
                  <a:lnTo>
                    <a:pt x="1059" y="210"/>
                  </a:lnTo>
                  <a:lnTo>
                    <a:pt x="1073" y="222"/>
                  </a:lnTo>
                  <a:lnTo>
                    <a:pt x="1086" y="235"/>
                  </a:lnTo>
                  <a:lnTo>
                    <a:pt x="1099" y="248"/>
                  </a:lnTo>
                  <a:lnTo>
                    <a:pt x="1111" y="261"/>
                  </a:lnTo>
                  <a:lnTo>
                    <a:pt x="1122" y="274"/>
                  </a:lnTo>
                  <a:lnTo>
                    <a:pt x="1133" y="287"/>
                  </a:lnTo>
                  <a:lnTo>
                    <a:pt x="1145" y="302"/>
                  </a:lnTo>
                  <a:lnTo>
                    <a:pt x="1155" y="316"/>
                  </a:lnTo>
                  <a:lnTo>
                    <a:pt x="1164" y="331"/>
                  </a:lnTo>
                  <a:lnTo>
                    <a:pt x="1173" y="346"/>
                  </a:lnTo>
                  <a:lnTo>
                    <a:pt x="1181" y="361"/>
                  </a:lnTo>
                  <a:lnTo>
                    <a:pt x="1189" y="377"/>
                  </a:lnTo>
                  <a:lnTo>
                    <a:pt x="1196" y="393"/>
                  </a:lnTo>
                  <a:lnTo>
                    <a:pt x="1203" y="409"/>
                  </a:lnTo>
                  <a:lnTo>
                    <a:pt x="1210" y="425"/>
                  </a:lnTo>
                  <a:lnTo>
                    <a:pt x="1216" y="443"/>
                  </a:lnTo>
                  <a:lnTo>
                    <a:pt x="1221" y="460"/>
                  </a:lnTo>
                  <a:lnTo>
                    <a:pt x="1225" y="477"/>
                  </a:lnTo>
                  <a:lnTo>
                    <a:pt x="1229" y="495"/>
                  </a:lnTo>
                  <a:lnTo>
                    <a:pt x="1233" y="525"/>
                  </a:lnTo>
                  <a:lnTo>
                    <a:pt x="1236" y="553"/>
                  </a:lnTo>
                  <a:lnTo>
                    <a:pt x="1238" y="583"/>
                  </a:lnTo>
                  <a:lnTo>
                    <a:pt x="1239" y="610"/>
                  </a:lnTo>
                  <a:lnTo>
                    <a:pt x="1240" y="638"/>
                  </a:lnTo>
                  <a:lnTo>
                    <a:pt x="1240" y="666"/>
                  </a:lnTo>
                  <a:lnTo>
                    <a:pt x="1239" y="692"/>
                  </a:lnTo>
                  <a:lnTo>
                    <a:pt x="1238" y="720"/>
                  </a:lnTo>
                  <a:lnTo>
                    <a:pt x="733" y="720"/>
                  </a:lnTo>
                  <a:lnTo>
                    <a:pt x="736" y="702"/>
                  </a:lnTo>
                  <a:lnTo>
                    <a:pt x="738" y="685"/>
                  </a:lnTo>
                  <a:lnTo>
                    <a:pt x="740" y="668"/>
                  </a:lnTo>
                  <a:lnTo>
                    <a:pt x="741" y="650"/>
                  </a:lnTo>
                  <a:lnTo>
                    <a:pt x="741" y="631"/>
                  </a:lnTo>
                  <a:lnTo>
                    <a:pt x="741" y="613"/>
                  </a:lnTo>
                  <a:lnTo>
                    <a:pt x="739" y="594"/>
                  </a:lnTo>
                  <a:lnTo>
                    <a:pt x="737" y="575"/>
                  </a:lnTo>
                  <a:lnTo>
                    <a:pt x="734" y="569"/>
                  </a:lnTo>
                  <a:lnTo>
                    <a:pt x="730" y="564"/>
                  </a:lnTo>
                  <a:lnTo>
                    <a:pt x="725" y="559"/>
                  </a:lnTo>
                  <a:lnTo>
                    <a:pt x="720" y="555"/>
                  </a:lnTo>
                  <a:lnTo>
                    <a:pt x="706" y="547"/>
                  </a:lnTo>
                  <a:lnTo>
                    <a:pt x="691" y="539"/>
                  </a:lnTo>
                  <a:lnTo>
                    <a:pt x="672" y="532"/>
                  </a:lnTo>
                  <a:lnTo>
                    <a:pt x="652" y="526"/>
                  </a:lnTo>
                  <a:lnTo>
                    <a:pt x="627" y="520"/>
                  </a:lnTo>
                  <a:lnTo>
                    <a:pt x="601" y="515"/>
                  </a:lnTo>
                  <a:lnTo>
                    <a:pt x="571" y="510"/>
                  </a:lnTo>
                  <a:lnTo>
                    <a:pt x="540" y="507"/>
                  </a:lnTo>
                  <a:lnTo>
                    <a:pt x="504" y="503"/>
                  </a:lnTo>
                  <a:lnTo>
                    <a:pt x="468" y="500"/>
                  </a:lnTo>
                  <a:lnTo>
                    <a:pt x="427" y="498"/>
                  </a:lnTo>
                  <a:lnTo>
                    <a:pt x="385" y="496"/>
                  </a:lnTo>
                  <a:lnTo>
                    <a:pt x="339" y="495"/>
                  </a:lnTo>
                  <a:lnTo>
                    <a:pt x="291" y="495"/>
                  </a:lnTo>
                  <a:lnTo>
                    <a:pt x="254" y="495"/>
                  </a:lnTo>
                  <a:lnTo>
                    <a:pt x="216" y="496"/>
                  </a:lnTo>
                  <a:lnTo>
                    <a:pt x="179" y="497"/>
                  </a:lnTo>
                  <a:lnTo>
                    <a:pt x="142" y="498"/>
                  </a:lnTo>
                  <a:lnTo>
                    <a:pt x="107" y="500"/>
                  </a:lnTo>
                  <a:lnTo>
                    <a:pt x="71" y="503"/>
                  </a:lnTo>
                  <a:lnTo>
                    <a:pt x="36" y="505"/>
                  </a:lnTo>
                  <a:lnTo>
                    <a:pt x="0" y="50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1241" y="2319"/>
              <a:ext cx="142" cy="144"/>
            </a:xfrm>
            <a:custGeom>
              <a:avLst/>
              <a:gdLst>
                <a:gd name="T0" fmla="*/ 2 w 2563"/>
                <a:gd name="T1" fmla="*/ 2483 h 2581"/>
                <a:gd name="T2" fmla="*/ 12 w 2563"/>
                <a:gd name="T3" fmla="*/ 2335 h 2581"/>
                <a:gd name="T4" fmla="*/ 31 w 2563"/>
                <a:gd name="T5" fmla="*/ 2188 h 2581"/>
                <a:gd name="T6" fmla="*/ 59 w 2563"/>
                <a:gd name="T7" fmla="*/ 2041 h 2581"/>
                <a:gd name="T8" fmla="*/ 95 w 2563"/>
                <a:gd name="T9" fmla="*/ 1894 h 2581"/>
                <a:gd name="T10" fmla="*/ 141 w 2563"/>
                <a:gd name="T11" fmla="*/ 1749 h 2581"/>
                <a:gd name="T12" fmla="*/ 195 w 2563"/>
                <a:gd name="T13" fmla="*/ 1604 h 2581"/>
                <a:gd name="T14" fmla="*/ 258 w 2563"/>
                <a:gd name="T15" fmla="*/ 1460 h 2581"/>
                <a:gd name="T16" fmla="*/ 329 w 2563"/>
                <a:gd name="T17" fmla="*/ 1316 h 2581"/>
                <a:gd name="T18" fmla="*/ 409 w 2563"/>
                <a:gd name="T19" fmla="*/ 1173 h 2581"/>
                <a:gd name="T20" fmla="*/ 498 w 2563"/>
                <a:gd name="T21" fmla="*/ 1031 h 2581"/>
                <a:gd name="T22" fmla="*/ 576 w 2563"/>
                <a:gd name="T23" fmla="*/ 916 h 2581"/>
                <a:gd name="T24" fmla="*/ 658 w 2563"/>
                <a:gd name="T25" fmla="*/ 807 h 2581"/>
                <a:gd name="T26" fmla="*/ 746 w 2563"/>
                <a:gd name="T27" fmla="*/ 699 h 2581"/>
                <a:gd name="T28" fmla="*/ 838 w 2563"/>
                <a:gd name="T29" fmla="*/ 597 h 2581"/>
                <a:gd name="T30" fmla="*/ 934 w 2563"/>
                <a:gd name="T31" fmla="*/ 497 h 2581"/>
                <a:gd name="T32" fmla="*/ 1036 w 2563"/>
                <a:gd name="T33" fmla="*/ 401 h 2581"/>
                <a:gd name="T34" fmla="*/ 1142 w 2563"/>
                <a:gd name="T35" fmla="*/ 308 h 2581"/>
                <a:gd name="T36" fmla="*/ 1254 w 2563"/>
                <a:gd name="T37" fmla="*/ 219 h 2581"/>
                <a:gd name="T38" fmla="*/ 1370 w 2563"/>
                <a:gd name="T39" fmla="*/ 134 h 2581"/>
                <a:gd name="T40" fmla="*/ 1489 w 2563"/>
                <a:gd name="T41" fmla="*/ 53 h 2581"/>
                <a:gd name="T42" fmla="*/ 2563 w 2563"/>
                <a:gd name="T43" fmla="*/ 83 h 2581"/>
                <a:gd name="T44" fmla="*/ 2408 w 2563"/>
                <a:gd name="T45" fmla="*/ 142 h 2581"/>
                <a:gd name="T46" fmla="*/ 2251 w 2563"/>
                <a:gd name="T47" fmla="*/ 205 h 2581"/>
                <a:gd name="T48" fmla="*/ 2098 w 2563"/>
                <a:gd name="T49" fmla="*/ 271 h 2581"/>
                <a:gd name="T50" fmla="*/ 1958 w 2563"/>
                <a:gd name="T51" fmla="*/ 340 h 2581"/>
                <a:gd name="T52" fmla="*/ 1823 w 2563"/>
                <a:gd name="T53" fmla="*/ 415 h 2581"/>
                <a:gd name="T54" fmla="*/ 1693 w 2563"/>
                <a:gd name="T55" fmla="*/ 496 h 2581"/>
                <a:gd name="T56" fmla="*/ 1569 w 2563"/>
                <a:gd name="T57" fmla="*/ 584 h 2581"/>
                <a:gd name="T58" fmla="*/ 1451 w 2563"/>
                <a:gd name="T59" fmla="*/ 680 h 2581"/>
                <a:gd name="T60" fmla="*/ 1338 w 2563"/>
                <a:gd name="T61" fmla="*/ 782 h 2581"/>
                <a:gd name="T62" fmla="*/ 1231 w 2563"/>
                <a:gd name="T63" fmla="*/ 890 h 2581"/>
                <a:gd name="T64" fmla="*/ 1128 w 2563"/>
                <a:gd name="T65" fmla="*/ 1005 h 2581"/>
                <a:gd name="T66" fmla="*/ 1032 w 2563"/>
                <a:gd name="T67" fmla="*/ 1127 h 2581"/>
                <a:gd name="T68" fmla="*/ 940 w 2563"/>
                <a:gd name="T69" fmla="*/ 1255 h 2581"/>
                <a:gd name="T70" fmla="*/ 860 w 2563"/>
                <a:gd name="T71" fmla="*/ 1378 h 2581"/>
                <a:gd name="T72" fmla="*/ 790 w 2563"/>
                <a:gd name="T73" fmla="*/ 1497 h 2581"/>
                <a:gd name="T74" fmla="*/ 726 w 2563"/>
                <a:gd name="T75" fmla="*/ 1615 h 2581"/>
                <a:gd name="T76" fmla="*/ 672 w 2563"/>
                <a:gd name="T77" fmla="*/ 1734 h 2581"/>
                <a:gd name="T78" fmla="*/ 623 w 2563"/>
                <a:gd name="T79" fmla="*/ 1854 h 2581"/>
                <a:gd name="T80" fmla="*/ 581 w 2563"/>
                <a:gd name="T81" fmla="*/ 1974 h 2581"/>
                <a:gd name="T82" fmla="*/ 548 w 2563"/>
                <a:gd name="T83" fmla="*/ 2094 h 2581"/>
                <a:gd name="T84" fmla="*/ 521 w 2563"/>
                <a:gd name="T85" fmla="*/ 2216 h 2581"/>
                <a:gd name="T86" fmla="*/ 503 w 2563"/>
                <a:gd name="T87" fmla="*/ 2337 h 2581"/>
                <a:gd name="T88" fmla="*/ 491 w 2563"/>
                <a:gd name="T89" fmla="*/ 2460 h 2581"/>
                <a:gd name="T90" fmla="*/ 487 w 2563"/>
                <a:gd name="T91" fmla="*/ 2581 h 2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63" h="2581">
                  <a:moveTo>
                    <a:pt x="0" y="2581"/>
                  </a:moveTo>
                  <a:lnTo>
                    <a:pt x="1" y="2533"/>
                  </a:lnTo>
                  <a:lnTo>
                    <a:pt x="2" y="2483"/>
                  </a:lnTo>
                  <a:lnTo>
                    <a:pt x="4" y="2433"/>
                  </a:lnTo>
                  <a:lnTo>
                    <a:pt x="8" y="2385"/>
                  </a:lnTo>
                  <a:lnTo>
                    <a:pt x="12" y="2335"/>
                  </a:lnTo>
                  <a:lnTo>
                    <a:pt x="18" y="2286"/>
                  </a:lnTo>
                  <a:lnTo>
                    <a:pt x="24" y="2236"/>
                  </a:lnTo>
                  <a:lnTo>
                    <a:pt x="31" y="2188"/>
                  </a:lnTo>
                  <a:lnTo>
                    <a:pt x="40" y="2139"/>
                  </a:lnTo>
                  <a:lnTo>
                    <a:pt x="49" y="2090"/>
                  </a:lnTo>
                  <a:lnTo>
                    <a:pt x="59" y="2041"/>
                  </a:lnTo>
                  <a:lnTo>
                    <a:pt x="70" y="1992"/>
                  </a:lnTo>
                  <a:lnTo>
                    <a:pt x="82" y="1943"/>
                  </a:lnTo>
                  <a:lnTo>
                    <a:pt x="95" y="1894"/>
                  </a:lnTo>
                  <a:lnTo>
                    <a:pt x="110" y="1846"/>
                  </a:lnTo>
                  <a:lnTo>
                    <a:pt x="125" y="1798"/>
                  </a:lnTo>
                  <a:lnTo>
                    <a:pt x="141" y="1749"/>
                  </a:lnTo>
                  <a:lnTo>
                    <a:pt x="158" y="1701"/>
                  </a:lnTo>
                  <a:lnTo>
                    <a:pt x="177" y="1653"/>
                  </a:lnTo>
                  <a:lnTo>
                    <a:pt x="195" y="1604"/>
                  </a:lnTo>
                  <a:lnTo>
                    <a:pt x="215" y="1557"/>
                  </a:lnTo>
                  <a:lnTo>
                    <a:pt x="235" y="1508"/>
                  </a:lnTo>
                  <a:lnTo>
                    <a:pt x="258" y="1460"/>
                  </a:lnTo>
                  <a:lnTo>
                    <a:pt x="281" y="1412"/>
                  </a:lnTo>
                  <a:lnTo>
                    <a:pt x="304" y="1364"/>
                  </a:lnTo>
                  <a:lnTo>
                    <a:pt x="329" y="1316"/>
                  </a:lnTo>
                  <a:lnTo>
                    <a:pt x="355" y="1268"/>
                  </a:lnTo>
                  <a:lnTo>
                    <a:pt x="381" y="1221"/>
                  </a:lnTo>
                  <a:lnTo>
                    <a:pt x="409" y="1173"/>
                  </a:lnTo>
                  <a:lnTo>
                    <a:pt x="438" y="1125"/>
                  </a:lnTo>
                  <a:lnTo>
                    <a:pt x="468" y="1078"/>
                  </a:lnTo>
                  <a:lnTo>
                    <a:pt x="498" y="1031"/>
                  </a:lnTo>
                  <a:lnTo>
                    <a:pt x="523" y="992"/>
                  </a:lnTo>
                  <a:lnTo>
                    <a:pt x="550" y="954"/>
                  </a:lnTo>
                  <a:lnTo>
                    <a:pt x="576" y="916"/>
                  </a:lnTo>
                  <a:lnTo>
                    <a:pt x="603" y="880"/>
                  </a:lnTo>
                  <a:lnTo>
                    <a:pt x="630" y="842"/>
                  </a:lnTo>
                  <a:lnTo>
                    <a:pt x="658" y="807"/>
                  </a:lnTo>
                  <a:lnTo>
                    <a:pt x="687" y="770"/>
                  </a:lnTo>
                  <a:lnTo>
                    <a:pt x="716" y="735"/>
                  </a:lnTo>
                  <a:lnTo>
                    <a:pt x="746" y="699"/>
                  </a:lnTo>
                  <a:lnTo>
                    <a:pt x="776" y="665"/>
                  </a:lnTo>
                  <a:lnTo>
                    <a:pt x="807" y="630"/>
                  </a:lnTo>
                  <a:lnTo>
                    <a:pt x="838" y="597"/>
                  </a:lnTo>
                  <a:lnTo>
                    <a:pt x="869" y="563"/>
                  </a:lnTo>
                  <a:lnTo>
                    <a:pt x="902" y="530"/>
                  </a:lnTo>
                  <a:lnTo>
                    <a:pt x="934" y="497"/>
                  </a:lnTo>
                  <a:lnTo>
                    <a:pt x="968" y="465"/>
                  </a:lnTo>
                  <a:lnTo>
                    <a:pt x="1002" y="432"/>
                  </a:lnTo>
                  <a:lnTo>
                    <a:pt x="1036" y="401"/>
                  </a:lnTo>
                  <a:lnTo>
                    <a:pt x="1071" y="369"/>
                  </a:lnTo>
                  <a:lnTo>
                    <a:pt x="1107" y="339"/>
                  </a:lnTo>
                  <a:lnTo>
                    <a:pt x="1142" y="308"/>
                  </a:lnTo>
                  <a:lnTo>
                    <a:pt x="1179" y="278"/>
                  </a:lnTo>
                  <a:lnTo>
                    <a:pt x="1216" y="248"/>
                  </a:lnTo>
                  <a:lnTo>
                    <a:pt x="1254" y="219"/>
                  </a:lnTo>
                  <a:lnTo>
                    <a:pt x="1291" y="191"/>
                  </a:lnTo>
                  <a:lnTo>
                    <a:pt x="1330" y="162"/>
                  </a:lnTo>
                  <a:lnTo>
                    <a:pt x="1370" y="134"/>
                  </a:lnTo>
                  <a:lnTo>
                    <a:pt x="1409" y="106"/>
                  </a:lnTo>
                  <a:lnTo>
                    <a:pt x="1449" y="79"/>
                  </a:lnTo>
                  <a:lnTo>
                    <a:pt x="1489" y="53"/>
                  </a:lnTo>
                  <a:lnTo>
                    <a:pt x="1531" y="25"/>
                  </a:lnTo>
                  <a:lnTo>
                    <a:pt x="1573" y="0"/>
                  </a:lnTo>
                  <a:lnTo>
                    <a:pt x="2563" y="83"/>
                  </a:lnTo>
                  <a:lnTo>
                    <a:pt x="2512" y="102"/>
                  </a:lnTo>
                  <a:lnTo>
                    <a:pt x="2460" y="122"/>
                  </a:lnTo>
                  <a:lnTo>
                    <a:pt x="2408" y="142"/>
                  </a:lnTo>
                  <a:lnTo>
                    <a:pt x="2357" y="162"/>
                  </a:lnTo>
                  <a:lnTo>
                    <a:pt x="2304" y="184"/>
                  </a:lnTo>
                  <a:lnTo>
                    <a:pt x="2251" y="205"/>
                  </a:lnTo>
                  <a:lnTo>
                    <a:pt x="2198" y="227"/>
                  </a:lnTo>
                  <a:lnTo>
                    <a:pt x="2146" y="250"/>
                  </a:lnTo>
                  <a:lnTo>
                    <a:pt x="2098" y="271"/>
                  </a:lnTo>
                  <a:lnTo>
                    <a:pt x="2050" y="293"/>
                  </a:lnTo>
                  <a:lnTo>
                    <a:pt x="2004" y="316"/>
                  </a:lnTo>
                  <a:lnTo>
                    <a:pt x="1958" y="340"/>
                  </a:lnTo>
                  <a:lnTo>
                    <a:pt x="1912" y="364"/>
                  </a:lnTo>
                  <a:lnTo>
                    <a:pt x="1868" y="389"/>
                  </a:lnTo>
                  <a:lnTo>
                    <a:pt x="1823" y="415"/>
                  </a:lnTo>
                  <a:lnTo>
                    <a:pt x="1779" y="441"/>
                  </a:lnTo>
                  <a:lnTo>
                    <a:pt x="1736" y="469"/>
                  </a:lnTo>
                  <a:lnTo>
                    <a:pt x="1693" y="496"/>
                  </a:lnTo>
                  <a:lnTo>
                    <a:pt x="1652" y="526"/>
                  </a:lnTo>
                  <a:lnTo>
                    <a:pt x="1610" y="555"/>
                  </a:lnTo>
                  <a:lnTo>
                    <a:pt x="1569" y="584"/>
                  </a:lnTo>
                  <a:lnTo>
                    <a:pt x="1530" y="616"/>
                  </a:lnTo>
                  <a:lnTo>
                    <a:pt x="1490" y="647"/>
                  </a:lnTo>
                  <a:lnTo>
                    <a:pt x="1451" y="680"/>
                  </a:lnTo>
                  <a:lnTo>
                    <a:pt x="1412" y="713"/>
                  </a:lnTo>
                  <a:lnTo>
                    <a:pt x="1375" y="747"/>
                  </a:lnTo>
                  <a:lnTo>
                    <a:pt x="1338" y="782"/>
                  </a:lnTo>
                  <a:lnTo>
                    <a:pt x="1302" y="817"/>
                  </a:lnTo>
                  <a:lnTo>
                    <a:pt x="1265" y="853"/>
                  </a:lnTo>
                  <a:lnTo>
                    <a:pt x="1231" y="890"/>
                  </a:lnTo>
                  <a:lnTo>
                    <a:pt x="1195" y="927"/>
                  </a:lnTo>
                  <a:lnTo>
                    <a:pt x="1162" y="966"/>
                  </a:lnTo>
                  <a:lnTo>
                    <a:pt x="1128" y="1005"/>
                  </a:lnTo>
                  <a:lnTo>
                    <a:pt x="1096" y="1045"/>
                  </a:lnTo>
                  <a:lnTo>
                    <a:pt x="1063" y="1086"/>
                  </a:lnTo>
                  <a:lnTo>
                    <a:pt x="1032" y="1127"/>
                  </a:lnTo>
                  <a:lnTo>
                    <a:pt x="1000" y="1169"/>
                  </a:lnTo>
                  <a:lnTo>
                    <a:pt x="970" y="1211"/>
                  </a:lnTo>
                  <a:lnTo>
                    <a:pt x="940" y="1255"/>
                  </a:lnTo>
                  <a:lnTo>
                    <a:pt x="911" y="1300"/>
                  </a:lnTo>
                  <a:lnTo>
                    <a:pt x="886" y="1339"/>
                  </a:lnTo>
                  <a:lnTo>
                    <a:pt x="860" y="1378"/>
                  </a:lnTo>
                  <a:lnTo>
                    <a:pt x="836" y="1417"/>
                  </a:lnTo>
                  <a:lnTo>
                    <a:pt x="813" y="1457"/>
                  </a:lnTo>
                  <a:lnTo>
                    <a:pt x="790" y="1497"/>
                  </a:lnTo>
                  <a:lnTo>
                    <a:pt x="768" y="1536"/>
                  </a:lnTo>
                  <a:lnTo>
                    <a:pt x="747" y="1576"/>
                  </a:lnTo>
                  <a:lnTo>
                    <a:pt x="726" y="1615"/>
                  </a:lnTo>
                  <a:lnTo>
                    <a:pt x="707" y="1655"/>
                  </a:lnTo>
                  <a:lnTo>
                    <a:pt x="689" y="1695"/>
                  </a:lnTo>
                  <a:lnTo>
                    <a:pt x="672" y="1734"/>
                  </a:lnTo>
                  <a:lnTo>
                    <a:pt x="654" y="1774"/>
                  </a:lnTo>
                  <a:lnTo>
                    <a:pt x="638" y="1814"/>
                  </a:lnTo>
                  <a:lnTo>
                    <a:pt x="623" y="1854"/>
                  </a:lnTo>
                  <a:lnTo>
                    <a:pt x="609" y="1893"/>
                  </a:lnTo>
                  <a:lnTo>
                    <a:pt x="595" y="1934"/>
                  </a:lnTo>
                  <a:lnTo>
                    <a:pt x="581" y="1974"/>
                  </a:lnTo>
                  <a:lnTo>
                    <a:pt x="570" y="2014"/>
                  </a:lnTo>
                  <a:lnTo>
                    <a:pt x="559" y="2055"/>
                  </a:lnTo>
                  <a:lnTo>
                    <a:pt x="548" y="2094"/>
                  </a:lnTo>
                  <a:lnTo>
                    <a:pt x="539" y="2135"/>
                  </a:lnTo>
                  <a:lnTo>
                    <a:pt x="530" y="2175"/>
                  </a:lnTo>
                  <a:lnTo>
                    <a:pt x="521" y="2216"/>
                  </a:lnTo>
                  <a:lnTo>
                    <a:pt x="514" y="2257"/>
                  </a:lnTo>
                  <a:lnTo>
                    <a:pt x="508" y="2296"/>
                  </a:lnTo>
                  <a:lnTo>
                    <a:pt x="503" y="2337"/>
                  </a:lnTo>
                  <a:lnTo>
                    <a:pt x="498" y="2378"/>
                  </a:lnTo>
                  <a:lnTo>
                    <a:pt x="494" y="2419"/>
                  </a:lnTo>
                  <a:lnTo>
                    <a:pt x="491" y="2460"/>
                  </a:lnTo>
                  <a:lnTo>
                    <a:pt x="489" y="2500"/>
                  </a:lnTo>
                  <a:lnTo>
                    <a:pt x="488" y="2541"/>
                  </a:lnTo>
                  <a:lnTo>
                    <a:pt x="487" y="2581"/>
                  </a:lnTo>
                  <a:lnTo>
                    <a:pt x="0" y="2581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pic>
        <p:nvPicPr>
          <p:cNvPr id="16390" name="Picture 7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6019800" y="2782888"/>
            <a:ext cx="23066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1" name="Group 28"/>
          <p:cNvGrpSpPr>
            <a:grpSpLocks noChangeAspect="1"/>
          </p:cNvGrpSpPr>
          <p:nvPr/>
        </p:nvGrpSpPr>
        <p:grpSpPr bwMode="auto">
          <a:xfrm>
            <a:off x="6324600" y="3706813"/>
            <a:ext cx="1011238" cy="1219200"/>
            <a:chOff x="1440" y="2315"/>
            <a:chExt cx="600" cy="724"/>
          </a:xfrm>
        </p:grpSpPr>
        <p:sp>
          <p:nvSpPr>
            <p:cNvPr id="24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440" y="2315"/>
              <a:ext cx="600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1626" y="2315"/>
              <a:ext cx="41" cy="112"/>
            </a:xfrm>
            <a:custGeom>
              <a:avLst/>
              <a:gdLst>
                <a:gd name="T0" fmla="*/ 949 w 949"/>
                <a:gd name="T1" fmla="*/ 2587 h 2587"/>
                <a:gd name="T2" fmla="*/ 633 w 949"/>
                <a:gd name="T3" fmla="*/ 2587 h 2587"/>
                <a:gd name="T4" fmla="*/ 633 w 949"/>
                <a:gd name="T5" fmla="*/ 571 h 2587"/>
                <a:gd name="T6" fmla="*/ 602 w 949"/>
                <a:gd name="T7" fmla="*/ 599 h 2587"/>
                <a:gd name="T8" fmla="*/ 571 w 949"/>
                <a:gd name="T9" fmla="*/ 627 h 2587"/>
                <a:gd name="T10" fmla="*/ 537 w 949"/>
                <a:gd name="T11" fmla="*/ 654 h 2587"/>
                <a:gd name="T12" fmla="*/ 500 w 949"/>
                <a:gd name="T13" fmla="*/ 681 h 2587"/>
                <a:gd name="T14" fmla="*/ 462 w 949"/>
                <a:gd name="T15" fmla="*/ 708 h 2587"/>
                <a:gd name="T16" fmla="*/ 421 w 949"/>
                <a:gd name="T17" fmla="*/ 735 h 2587"/>
                <a:gd name="T18" fmla="*/ 379 w 949"/>
                <a:gd name="T19" fmla="*/ 762 h 2587"/>
                <a:gd name="T20" fmla="*/ 333 w 949"/>
                <a:gd name="T21" fmla="*/ 790 h 2587"/>
                <a:gd name="T22" fmla="*/ 287 w 949"/>
                <a:gd name="T23" fmla="*/ 816 h 2587"/>
                <a:gd name="T24" fmla="*/ 242 w 949"/>
                <a:gd name="T25" fmla="*/ 841 h 2587"/>
                <a:gd name="T26" fmla="*/ 199 w 949"/>
                <a:gd name="T27" fmla="*/ 864 h 2587"/>
                <a:gd name="T28" fmla="*/ 157 w 949"/>
                <a:gd name="T29" fmla="*/ 885 h 2587"/>
                <a:gd name="T30" fmla="*/ 115 w 949"/>
                <a:gd name="T31" fmla="*/ 904 h 2587"/>
                <a:gd name="T32" fmla="*/ 76 w 949"/>
                <a:gd name="T33" fmla="*/ 922 h 2587"/>
                <a:gd name="T34" fmla="*/ 37 w 949"/>
                <a:gd name="T35" fmla="*/ 939 h 2587"/>
                <a:gd name="T36" fmla="*/ 0 w 949"/>
                <a:gd name="T37" fmla="*/ 952 h 2587"/>
                <a:gd name="T38" fmla="*/ 0 w 949"/>
                <a:gd name="T39" fmla="*/ 647 h 2587"/>
                <a:gd name="T40" fmla="*/ 32 w 949"/>
                <a:gd name="T41" fmla="*/ 632 h 2587"/>
                <a:gd name="T42" fmla="*/ 64 w 949"/>
                <a:gd name="T43" fmla="*/ 615 h 2587"/>
                <a:gd name="T44" fmla="*/ 97 w 949"/>
                <a:gd name="T45" fmla="*/ 598 h 2587"/>
                <a:gd name="T46" fmla="*/ 128 w 949"/>
                <a:gd name="T47" fmla="*/ 582 h 2587"/>
                <a:gd name="T48" fmla="*/ 159 w 949"/>
                <a:gd name="T49" fmla="*/ 564 h 2587"/>
                <a:gd name="T50" fmla="*/ 189 w 949"/>
                <a:gd name="T51" fmla="*/ 546 h 2587"/>
                <a:gd name="T52" fmla="*/ 219 w 949"/>
                <a:gd name="T53" fmla="*/ 528 h 2587"/>
                <a:gd name="T54" fmla="*/ 249 w 949"/>
                <a:gd name="T55" fmla="*/ 509 h 2587"/>
                <a:gd name="T56" fmla="*/ 277 w 949"/>
                <a:gd name="T57" fmla="*/ 490 h 2587"/>
                <a:gd name="T58" fmla="*/ 306 w 949"/>
                <a:gd name="T59" fmla="*/ 470 h 2587"/>
                <a:gd name="T60" fmla="*/ 333 w 949"/>
                <a:gd name="T61" fmla="*/ 451 h 2587"/>
                <a:gd name="T62" fmla="*/ 360 w 949"/>
                <a:gd name="T63" fmla="*/ 431 h 2587"/>
                <a:gd name="T64" fmla="*/ 387 w 949"/>
                <a:gd name="T65" fmla="*/ 410 h 2587"/>
                <a:gd name="T66" fmla="*/ 413 w 949"/>
                <a:gd name="T67" fmla="*/ 388 h 2587"/>
                <a:gd name="T68" fmla="*/ 439 w 949"/>
                <a:gd name="T69" fmla="*/ 367 h 2587"/>
                <a:gd name="T70" fmla="*/ 464 w 949"/>
                <a:gd name="T71" fmla="*/ 344 h 2587"/>
                <a:gd name="T72" fmla="*/ 488 w 949"/>
                <a:gd name="T73" fmla="*/ 323 h 2587"/>
                <a:gd name="T74" fmla="*/ 512 w 949"/>
                <a:gd name="T75" fmla="*/ 301 h 2587"/>
                <a:gd name="T76" fmla="*/ 534 w 949"/>
                <a:gd name="T77" fmla="*/ 279 h 2587"/>
                <a:gd name="T78" fmla="*/ 556 w 949"/>
                <a:gd name="T79" fmla="*/ 257 h 2587"/>
                <a:gd name="T80" fmla="*/ 576 w 949"/>
                <a:gd name="T81" fmla="*/ 235 h 2587"/>
                <a:gd name="T82" fmla="*/ 596 w 949"/>
                <a:gd name="T83" fmla="*/ 213 h 2587"/>
                <a:gd name="T84" fmla="*/ 615 w 949"/>
                <a:gd name="T85" fmla="*/ 191 h 2587"/>
                <a:gd name="T86" fmla="*/ 634 w 949"/>
                <a:gd name="T87" fmla="*/ 170 h 2587"/>
                <a:gd name="T88" fmla="*/ 650 w 949"/>
                <a:gd name="T89" fmla="*/ 148 h 2587"/>
                <a:gd name="T90" fmla="*/ 667 w 949"/>
                <a:gd name="T91" fmla="*/ 127 h 2587"/>
                <a:gd name="T92" fmla="*/ 682 w 949"/>
                <a:gd name="T93" fmla="*/ 105 h 2587"/>
                <a:gd name="T94" fmla="*/ 696 w 949"/>
                <a:gd name="T95" fmla="*/ 84 h 2587"/>
                <a:gd name="T96" fmla="*/ 710 w 949"/>
                <a:gd name="T97" fmla="*/ 63 h 2587"/>
                <a:gd name="T98" fmla="*/ 723 w 949"/>
                <a:gd name="T99" fmla="*/ 42 h 2587"/>
                <a:gd name="T100" fmla="*/ 734 w 949"/>
                <a:gd name="T101" fmla="*/ 21 h 2587"/>
                <a:gd name="T102" fmla="*/ 745 w 949"/>
                <a:gd name="T103" fmla="*/ 0 h 2587"/>
                <a:gd name="T104" fmla="*/ 949 w 949"/>
                <a:gd name="T105" fmla="*/ 0 h 2587"/>
                <a:gd name="T106" fmla="*/ 949 w 949"/>
                <a:gd name="T107" fmla="*/ 2587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9" h="2587">
                  <a:moveTo>
                    <a:pt x="949" y="2587"/>
                  </a:moveTo>
                  <a:lnTo>
                    <a:pt x="633" y="2587"/>
                  </a:lnTo>
                  <a:lnTo>
                    <a:pt x="633" y="571"/>
                  </a:lnTo>
                  <a:lnTo>
                    <a:pt x="602" y="599"/>
                  </a:lnTo>
                  <a:lnTo>
                    <a:pt x="571" y="627"/>
                  </a:lnTo>
                  <a:lnTo>
                    <a:pt x="537" y="654"/>
                  </a:lnTo>
                  <a:lnTo>
                    <a:pt x="500" y="681"/>
                  </a:lnTo>
                  <a:lnTo>
                    <a:pt x="462" y="708"/>
                  </a:lnTo>
                  <a:lnTo>
                    <a:pt x="421" y="735"/>
                  </a:lnTo>
                  <a:lnTo>
                    <a:pt x="379" y="762"/>
                  </a:lnTo>
                  <a:lnTo>
                    <a:pt x="333" y="790"/>
                  </a:lnTo>
                  <a:lnTo>
                    <a:pt x="287" y="816"/>
                  </a:lnTo>
                  <a:lnTo>
                    <a:pt x="242" y="841"/>
                  </a:lnTo>
                  <a:lnTo>
                    <a:pt x="199" y="864"/>
                  </a:lnTo>
                  <a:lnTo>
                    <a:pt x="157" y="885"/>
                  </a:lnTo>
                  <a:lnTo>
                    <a:pt x="115" y="904"/>
                  </a:lnTo>
                  <a:lnTo>
                    <a:pt x="76" y="922"/>
                  </a:lnTo>
                  <a:lnTo>
                    <a:pt x="37" y="939"/>
                  </a:lnTo>
                  <a:lnTo>
                    <a:pt x="0" y="952"/>
                  </a:lnTo>
                  <a:lnTo>
                    <a:pt x="0" y="647"/>
                  </a:lnTo>
                  <a:lnTo>
                    <a:pt x="32" y="632"/>
                  </a:lnTo>
                  <a:lnTo>
                    <a:pt x="64" y="615"/>
                  </a:lnTo>
                  <a:lnTo>
                    <a:pt x="97" y="598"/>
                  </a:lnTo>
                  <a:lnTo>
                    <a:pt x="128" y="582"/>
                  </a:lnTo>
                  <a:lnTo>
                    <a:pt x="159" y="564"/>
                  </a:lnTo>
                  <a:lnTo>
                    <a:pt x="189" y="546"/>
                  </a:lnTo>
                  <a:lnTo>
                    <a:pt x="219" y="528"/>
                  </a:lnTo>
                  <a:lnTo>
                    <a:pt x="249" y="509"/>
                  </a:lnTo>
                  <a:lnTo>
                    <a:pt x="277" y="490"/>
                  </a:lnTo>
                  <a:lnTo>
                    <a:pt x="306" y="470"/>
                  </a:lnTo>
                  <a:lnTo>
                    <a:pt x="333" y="451"/>
                  </a:lnTo>
                  <a:lnTo>
                    <a:pt x="360" y="431"/>
                  </a:lnTo>
                  <a:lnTo>
                    <a:pt x="387" y="410"/>
                  </a:lnTo>
                  <a:lnTo>
                    <a:pt x="413" y="388"/>
                  </a:lnTo>
                  <a:lnTo>
                    <a:pt x="439" y="367"/>
                  </a:lnTo>
                  <a:lnTo>
                    <a:pt x="464" y="344"/>
                  </a:lnTo>
                  <a:lnTo>
                    <a:pt x="488" y="323"/>
                  </a:lnTo>
                  <a:lnTo>
                    <a:pt x="512" y="301"/>
                  </a:lnTo>
                  <a:lnTo>
                    <a:pt x="534" y="279"/>
                  </a:lnTo>
                  <a:lnTo>
                    <a:pt x="556" y="257"/>
                  </a:lnTo>
                  <a:lnTo>
                    <a:pt x="576" y="235"/>
                  </a:lnTo>
                  <a:lnTo>
                    <a:pt x="596" y="213"/>
                  </a:lnTo>
                  <a:lnTo>
                    <a:pt x="615" y="191"/>
                  </a:lnTo>
                  <a:lnTo>
                    <a:pt x="634" y="170"/>
                  </a:lnTo>
                  <a:lnTo>
                    <a:pt x="650" y="148"/>
                  </a:lnTo>
                  <a:lnTo>
                    <a:pt x="667" y="127"/>
                  </a:lnTo>
                  <a:lnTo>
                    <a:pt x="682" y="105"/>
                  </a:lnTo>
                  <a:lnTo>
                    <a:pt x="696" y="84"/>
                  </a:lnTo>
                  <a:lnTo>
                    <a:pt x="710" y="63"/>
                  </a:lnTo>
                  <a:lnTo>
                    <a:pt x="723" y="42"/>
                  </a:lnTo>
                  <a:lnTo>
                    <a:pt x="734" y="21"/>
                  </a:lnTo>
                  <a:lnTo>
                    <a:pt x="745" y="0"/>
                  </a:lnTo>
                  <a:lnTo>
                    <a:pt x="949" y="0"/>
                  </a:lnTo>
                  <a:lnTo>
                    <a:pt x="949" y="2587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1474" y="2372"/>
              <a:ext cx="136" cy="96"/>
            </a:xfrm>
            <a:custGeom>
              <a:avLst/>
              <a:gdLst>
                <a:gd name="T0" fmla="*/ 321 w 3126"/>
                <a:gd name="T1" fmla="*/ 2085 h 2207"/>
                <a:gd name="T2" fmla="*/ 436 w 3126"/>
                <a:gd name="T3" fmla="*/ 1944 h 2207"/>
                <a:gd name="T4" fmla="*/ 555 w 3126"/>
                <a:gd name="T5" fmla="*/ 1806 h 2207"/>
                <a:gd name="T6" fmla="*/ 676 w 3126"/>
                <a:gd name="T7" fmla="*/ 1673 h 2207"/>
                <a:gd name="T8" fmla="*/ 799 w 3126"/>
                <a:gd name="T9" fmla="*/ 1544 h 2207"/>
                <a:gd name="T10" fmla="*/ 924 w 3126"/>
                <a:gd name="T11" fmla="*/ 1421 h 2207"/>
                <a:gd name="T12" fmla="*/ 1052 w 3126"/>
                <a:gd name="T13" fmla="*/ 1303 h 2207"/>
                <a:gd name="T14" fmla="*/ 1181 w 3126"/>
                <a:gd name="T15" fmla="*/ 1189 h 2207"/>
                <a:gd name="T16" fmla="*/ 1314 w 3126"/>
                <a:gd name="T17" fmla="*/ 1081 h 2207"/>
                <a:gd name="T18" fmla="*/ 1448 w 3126"/>
                <a:gd name="T19" fmla="*/ 979 h 2207"/>
                <a:gd name="T20" fmla="*/ 1584 w 3126"/>
                <a:gd name="T21" fmla="*/ 883 h 2207"/>
                <a:gd name="T22" fmla="*/ 1721 w 3126"/>
                <a:gd name="T23" fmla="*/ 793 h 2207"/>
                <a:gd name="T24" fmla="*/ 1849 w 3126"/>
                <a:gd name="T25" fmla="*/ 717 h 2207"/>
                <a:gd name="T26" fmla="*/ 1921 w 3126"/>
                <a:gd name="T27" fmla="*/ 676 h 2207"/>
                <a:gd name="T28" fmla="*/ 1992 w 3126"/>
                <a:gd name="T29" fmla="*/ 639 h 2207"/>
                <a:gd name="T30" fmla="*/ 2063 w 3126"/>
                <a:gd name="T31" fmla="*/ 602 h 2207"/>
                <a:gd name="T32" fmla="*/ 2135 w 3126"/>
                <a:gd name="T33" fmla="*/ 568 h 2207"/>
                <a:gd name="T34" fmla="*/ 2207 w 3126"/>
                <a:gd name="T35" fmla="*/ 534 h 2207"/>
                <a:gd name="T36" fmla="*/ 2280 w 3126"/>
                <a:gd name="T37" fmla="*/ 503 h 2207"/>
                <a:gd name="T38" fmla="*/ 2354 w 3126"/>
                <a:gd name="T39" fmla="*/ 474 h 2207"/>
                <a:gd name="T40" fmla="*/ 2428 w 3126"/>
                <a:gd name="T41" fmla="*/ 447 h 2207"/>
                <a:gd name="T42" fmla="*/ 2502 w 3126"/>
                <a:gd name="T43" fmla="*/ 421 h 2207"/>
                <a:gd name="T44" fmla="*/ 2577 w 3126"/>
                <a:gd name="T45" fmla="*/ 397 h 2207"/>
                <a:gd name="T46" fmla="*/ 2652 w 3126"/>
                <a:gd name="T47" fmla="*/ 375 h 2207"/>
                <a:gd name="T48" fmla="*/ 2728 w 3126"/>
                <a:gd name="T49" fmla="*/ 354 h 2207"/>
                <a:gd name="T50" fmla="*/ 2804 w 3126"/>
                <a:gd name="T51" fmla="*/ 337 h 2207"/>
                <a:gd name="T52" fmla="*/ 2881 w 3126"/>
                <a:gd name="T53" fmla="*/ 320 h 2207"/>
                <a:gd name="T54" fmla="*/ 2958 w 3126"/>
                <a:gd name="T55" fmla="*/ 307 h 2207"/>
                <a:gd name="T56" fmla="*/ 3036 w 3126"/>
                <a:gd name="T57" fmla="*/ 294 h 2207"/>
                <a:gd name="T58" fmla="*/ 3114 w 3126"/>
                <a:gd name="T59" fmla="*/ 284 h 2207"/>
                <a:gd name="T60" fmla="*/ 3037 w 3126"/>
                <a:gd name="T61" fmla="*/ 7 h 2207"/>
                <a:gd name="T62" fmla="*/ 2952 w 3126"/>
                <a:gd name="T63" fmla="*/ 19 h 2207"/>
                <a:gd name="T64" fmla="*/ 2867 w 3126"/>
                <a:gd name="T65" fmla="*/ 34 h 2207"/>
                <a:gd name="T66" fmla="*/ 2783 w 3126"/>
                <a:gd name="T67" fmla="*/ 51 h 2207"/>
                <a:gd name="T68" fmla="*/ 2700 w 3126"/>
                <a:gd name="T69" fmla="*/ 69 h 2207"/>
                <a:gd name="T70" fmla="*/ 2617 w 3126"/>
                <a:gd name="T71" fmla="*/ 90 h 2207"/>
                <a:gd name="T72" fmla="*/ 2535 w 3126"/>
                <a:gd name="T73" fmla="*/ 113 h 2207"/>
                <a:gd name="T74" fmla="*/ 2453 w 3126"/>
                <a:gd name="T75" fmla="*/ 138 h 2207"/>
                <a:gd name="T76" fmla="*/ 2372 w 3126"/>
                <a:gd name="T77" fmla="*/ 165 h 2207"/>
                <a:gd name="T78" fmla="*/ 2292 w 3126"/>
                <a:gd name="T79" fmla="*/ 194 h 2207"/>
                <a:gd name="T80" fmla="*/ 2212 w 3126"/>
                <a:gd name="T81" fmla="*/ 225 h 2207"/>
                <a:gd name="T82" fmla="*/ 2132 w 3126"/>
                <a:gd name="T83" fmla="*/ 258 h 2207"/>
                <a:gd name="T84" fmla="*/ 2053 w 3126"/>
                <a:gd name="T85" fmla="*/ 292 h 2207"/>
                <a:gd name="T86" fmla="*/ 1975 w 3126"/>
                <a:gd name="T87" fmla="*/ 328 h 2207"/>
                <a:gd name="T88" fmla="*/ 1899 w 3126"/>
                <a:gd name="T89" fmla="*/ 367 h 2207"/>
                <a:gd name="T90" fmla="*/ 1822 w 3126"/>
                <a:gd name="T91" fmla="*/ 406 h 2207"/>
                <a:gd name="T92" fmla="*/ 1746 w 3126"/>
                <a:gd name="T93" fmla="*/ 448 h 2207"/>
                <a:gd name="T94" fmla="*/ 1645 w 3126"/>
                <a:gd name="T95" fmla="*/ 506 h 2207"/>
                <a:gd name="T96" fmla="*/ 1497 w 3126"/>
                <a:gd name="T97" fmla="*/ 599 h 2207"/>
                <a:gd name="T98" fmla="*/ 1352 w 3126"/>
                <a:gd name="T99" fmla="*/ 698 h 2207"/>
                <a:gd name="T100" fmla="*/ 1208 w 3126"/>
                <a:gd name="T101" fmla="*/ 803 h 2207"/>
                <a:gd name="T102" fmla="*/ 1068 w 3126"/>
                <a:gd name="T103" fmla="*/ 914 h 2207"/>
                <a:gd name="T104" fmla="*/ 930 w 3126"/>
                <a:gd name="T105" fmla="*/ 1031 h 2207"/>
                <a:gd name="T106" fmla="*/ 794 w 3126"/>
                <a:gd name="T107" fmla="*/ 1153 h 2207"/>
                <a:gd name="T108" fmla="*/ 662 w 3126"/>
                <a:gd name="T109" fmla="*/ 1280 h 2207"/>
                <a:gd name="T110" fmla="*/ 532 w 3126"/>
                <a:gd name="T111" fmla="*/ 1411 h 2207"/>
                <a:gd name="T112" fmla="*/ 405 w 3126"/>
                <a:gd name="T113" fmla="*/ 1548 h 2207"/>
                <a:gd name="T114" fmla="*/ 280 w 3126"/>
                <a:gd name="T115" fmla="*/ 1689 h 2207"/>
                <a:gd name="T116" fmla="*/ 159 w 3126"/>
                <a:gd name="T117" fmla="*/ 1834 h 2207"/>
                <a:gd name="T118" fmla="*/ 39 w 3126"/>
                <a:gd name="T119" fmla="*/ 1983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6" h="2207">
                  <a:moveTo>
                    <a:pt x="225" y="2207"/>
                  </a:moveTo>
                  <a:lnTo>
                    <a:pt x="245" y="2182"/>
                  </a:lnTo>
                  <a:lnTo>
                    <a:pt x="264" y="2158"/>
                  </a:lnTo>
                  <a:lnTo>
                    <a:pt x="282" y="2133"/>
                  </a:lnTo>
                  <a:lnTo>
                    <a:pt x="301" y="2109"/>
                  </a:lnTo>
                  <a:lnTo>
                    <a:pt x="321" y="2085"/>
                  </a:lnTo>
                  <a:lnTo>
                    <a:pt x="340" y="2061"/>
                  </a:lnTo>
                  <a:lnTo>
                    <a:pt x="359" y="2037"/>
                  </a:lnTo>
                  <a:lnTo>
                    <a:pt x="378" y="2014"/>
                  </a:lnTo>
                  <a:lnTo>
                    <a:pt x="398" y="1991"/>
                  </a:lnTo>
                  <a:lnTo>
                    <a:pt x="417" y="1967"/>
                  </a:lnTo>
                  <a:lnTo>
                    <a:pt x="436" y="1944"/>
                  </a:lnTo>
                  <a:lnTo>
                    <a:pt x="456" y="1921"/>
                  </a:lnTo>
                  <a:lnTo>
                    <a:pt x="476" y="1897"/>
                  </a:lnTo>
                  <a:lnTo>
                    <a:pt x="496" y="1875"/>
                  </a:lnTo>
                  <a:lnTo>
                    <a:pt x="515" y="1851"/>
                  </a:lnTo>
                  <a:lnTo>
                    <a:pt x="535" y="1828"/>
                  </a:lnTo>
                  <a:lnTo>
                    <a:pt x="555" y="1806"/>
                  </a:lnTo>
                  <a:lnTo>
                    <a:pt x="575" y="1783"/>
                  </a:lnTo>
                  <a:lnTo>
                    <a:pt x="596" y="1762"/>
                  </a:lnTo>
                  <a:lnTo>
                    <a:pt x="615" y="1739"/>
                  </a:lnTo>
                  <a:lnTo>
                    <a:pt x="635" y="1717"/>
                  </a:lnTo>
                  <a:lnTo>
                    <a:pt x="656" y="1695"/>
                  </a:lnTo>
                  <a:lnTo>
                    <a:pt x="676" y="1673"/>
                  </a:lnTo>
                  <a:lnTo>
                    <a:pt x="696" y="1651"/>
                  </a:lnTo>
                  <a:lnTo>
                    <a:pt x="717" y="1629"/>
                  </a:lnTo>
                  <a:lnTo>
                    <a:pt x="737" y="1609"/>
                  </a:lnTo>
                  <a:lnTo>
                    <a:pt x="758" y="1587"/>
                  </a:lnTo>
                  <a:lnTo>
                    <a:pt x="779" y="1566"/>
                  </a:lnTo>
                  <a:lnTo>
                    <a:pt x="799" y="1544"/>
                  </a:lnTo>
                  <a:lnTo>
                    <a:pt x="820" y="1523"/>
                  </a:lnTo>
                  <a:lnTo>
                    <a:pt x="841" y="1502"/>
                  </a:lnTo>
                  <a:lnTo>
                    <a:pt x="862" y="1482"/>
                  </a:lnTo>
                  <a:lnTo>
                    <a:pt x="883" y="1461"/>
                  </a:lnTo>
                  <a:lnTo>
                    <a:pt x="904" y="1441"/>
                  </a:lnTo>
                  <a:lnTo>
                    <a:pt x="924" y="1421"/>
                  </a:lnTo>
                  <a:lnTo>
                    <a:pt x="946" y="1400"/>
                  </a:lnTo>
                  <a:lnTo>
                    <a:pt x="967" y="1381"/>
                  </a:lnTo>
                  <a:lnTo>
                    <a:pt x="988" y="1361"/>
                  </a:lnTo>
                  <a:lnTo>
                    <a:pt x="1010" y="1341"/>
                  </a:lnTo>
                  <a:lnTo>
                    <a:pt x="1031" y="1321"/>
                  </a:lnTo>
                  <a:lnTo>
                    <a:pt x="1052" y="1303"/>
                  </a:lnTo>
                  <a:lnTo>
                    <a:pt x="1074" y="1283"/>
                  </a:lnTo>
                  <a:lnTo>
                    <a:pt x="1095" y="1264"/>
                  </a:lnTo>
                  <a:lnTo>
                    <a:pt x="1117" y="1245"/>
                  </a:lnTo>
                  <a:lnTo>
                    <a:pt x="1139" y="1226"/>
                  </a:lnTo>
                  <a:lnTo>
                    <a:pt x="1161" y="1207"/>
                  </a:lnTo>
                  <a:lnTo>
                    <a:pt x="1181" y="1189"/>
                  </a:lnTo>
                  <a:lnTo>
                    <a:pt x="1204" y="1170"/>
                  </a:lnTo>
                  <a:lnTo>
                    <a:pt x="1226" y="1153"/>
                  </a:lnTo>
                  <a:lnTo>
                    <a:pt x="1248" y="1134"/>
                  </a:lnTo>
                  <a:lnTo>
                    <a:pt x="1270" y="1116"/>
                  </a:lnTo>
                  <a:lnTo>
                    <a:pt x="1292" y="1099"/>
                  </a:lnTo>
                  <a:lnTo>
                    <a:pt x="1314" y="1081"/>
                  </a:lnTo>
                  <a:lnTo>
                    <a:pt x="1336" y="1063"/>
                  </a:lnTo>
                  <a:lnTo>
                    <a:pt x="1358" y="1047"/>
                  </a:lnTo>
                  <a:lnTo>
                    <a:pt x="1380" y="1030"/>
                  </a:lnTo>
                  <a:lnTo>
                    <a:pt x="1403" y="1012"/>
                  </a:lnTo>
                  <a:lnTo>
                    <a:pt x="1425" y="996"/>
                  </a:lnTo>
                  <a:lnTo>
                    <a:pt x="1448" y="979"/>
                  </a:lnTo>
                  <a:lnTo>
                    <a:pt x="1471" y="962"/>
                  </a:lnTo>
                  <a:lnTo>
                    <a:pt x="1493" y="947"/>
                  </a:lnTo>
                  <a:lnTo>
                    <a:pt x="1515" y="930"/>
                  </a:lnTo>
                  <a:lnTo>
                    <a:pt x="1538" y="914"/>
                  </a:lnTo>
                  <a:lnTo>
                    <a:pt x="1561" y="899"/>
                  </a:lnTo>
                  <a:lnTo>
                    <a:pt x="1584" y="883"/>
                  </a:lnTo>
                  <a:lnTo>
                    <a:pt x="1607" y="868"/>
                  </a:lnTo>
                  <a:lnTo>
                    <a:pt x="1630" y="852"/>
                  </a:lnTo>
                  <a:lnTo>
                    <a:pt x="1653" y="837"/>
                  </a:lnTo>
                  <a:lnTo>
                    <a:pt x="1676" y="823"/>
                  </a:lnTo>
                  <a:lnTo>
                    <a:pt x="1699" y="808"/>
                  </a:lnTo>
                  <a:lnTo>
                    <a:pt x="1721" y="793"/>
                  </a:lnTo>
                  <a:lnTo>
                    <a:pt x="1745" y="779"/>
                  </a:lnTo>
                  <a:lnTo>
                    <a:pt x="1768" y="765"/>
                  </a:lnTo>
                  <a:lnTo>
                    <a:pt x="1791" y="750"/>
                  </a:lnTo>
                  <a:lnTo>
                    <a:pt x="1815" y="736"/>
                  </a:lnTo>
                  <a:lnTo>
                    <a:pt x="1838" y="723"/>
                  </a:lnTo>
                  <a:lnTo>
                    <a:pt x="1849" y="717"/>
                  </a:lnTo>
                  <a:lnTo>
                    <a:pt x="1862" y="709"/>
                  </a:lnTo>
                  <a:lnTo>
                    <a:pt x="1873" y="703"/>
                  </a:lnTo>
                  <a:lnTo>
                    <a:pt x="1885" y="696"/>
                  </a:lnTo>
                  <a:lnTo>
                    <a:pt x="1896" y="690"/>
                  </a:lnTo>
                  <a:lnTo>
                    <a:pt x="1909" y="683"/>
                  </a:lnTo>
                  <a:lnTo>
                    <a:pt x="1921" y="676"/>
                  </a:lnTo>
                  <a:lnTo>
                    <a:pt x="1933" y="670"/>
                  </a:lnTo>
                  <a:lnTo>
                    <a:pt x="1944" y="664"/>
                  </a:lnTo>
                  <a:lnTo>
                    <a:pt x="1956" y="657"/>
                  </a:lnTo>
                  <a:lnTo>
                    <a:pt x="1968" y="651"/>
                  </a:lnTo>
                  <a:lnTo>
                    <a:pt x="1980" y="645"/>
                  </a:lnTo>
                  <a:lnTo>
                    <a:pt x="1992" y="639"/>
                  </a:lnTo>
                  <a:lnTo>
                    <a:pt x="2003" y="632"/>
                  </a:lnTo>
                  <a:lnTo>
                    <a:pt x="2015" y="626"/>
                  </a:lnTo>
                  <a:lnTo>
                    <a:pt x="2027" y="621"/>
                  </a:lnTo>
                  <a:lnTo>
                    <a:pt x="2040" y="614"/>
                  </a:lnTo>
                  <a:lnTo>
                    <a:pt x="2051" y="608"/>
                  </a:lnTo>
                  <a:lnTo>
                    <a:pt x="2063" y="602"/>
                  </a:lnTo>
                  <a:lnTo>
                    <a:pt x="2075" y="597"/>
                  </a:lnTo>
                  <a:lnTo>
                    <a:pt x="2087" y="591"/>
                  </a:lnTo>
                  <a:lnTo>
                    <a:pt x="2099" y="584"/>
                  </a:lnTo>
                  <a:lnTo>
                    <a:pt x="2111" y="579"/>
                  </a:lnTo>
                  <a:lnTo>
                    <a:pt x="2123" y="573"/>
                  </a:lnTo>
                  <a:lnTo>
                    <a:pt x="2135" y="568"/>
                  </a:lnTo>
                  <a:lnTo>
                    <a:pt x="2147" y="563"/>
                  </a:lnTo>
                  <a:lnTo>
                    <a:pt x="2160" y="556"/>
                  </a:lnTo>
                  <a:lnTo>
                    <a:pt x="2172" y="551"/>
                  </a:lnTo>
                  <a:lnTo>
                    <a:pt x="2183" y="546"/>
                  </a:lnTo>
                  <a:lnTo>
                    <a:pt x="2195" y="540"/>
                  </a:lnTo>
                  <a:lnTo>
                    <a:pt x="2207" y="534"/>
                  </a:lnTo>
                  <a:lnTo>
                    <a:pt x="2220" y="529"/>
                  </a:lnTo>
                  <a:lnTo>
                    <a:pt x="2231" y="524"/>
                  </a:lnTo>
                  <a:lnTo>
                    <a:pt x="2244" y="519"/>
                  </a:lnTo>
                  <a:lnTo>
                    <a:pt x="2256" y="514"/>
                  </a:lnTo>
                  <a:lnTo>
                    <a:pt x="2269" y="508"/>
                  </a:lnTo>
                  <a:lnTo>
                    <a:pt x="2280" y="503"/>
                  </a:lnTo>
                  <a:lnTo>
                    <a:pt x="2293" y="499"/>
                  </a:lnTo>
                  <a:lnTo>
                    <a:pt x="2304" y="494"/>
                  </a:lnTo>
                  <a:lnTo>
                    <a:pt x="2318" y="489"/>
                  </a:lnTo>
                  <a:lnTo>
                    <a:pt x="2329" y="483"/>
                  </a:lnTo>
                  <a:lnTo>
                    <a:pt x="2342" y="479"/>
                  </a:lnTo>
                  <a:lnTo>
                    <a:pt x="2354" y="474"/>
                  </a:lnTo>
                  <a:lnTo>
                    <a:pt x="2367" y="470"/>
                  </a:lnTo>
                  <a:lnTo>
                    <a:pt x="2378" y="465"/>
                  </a:lnTo>
                  <a:lnTo>
                    <a:pt x="2391" y="461"/>
                  </a:lnTo>
                  <a:lnTo>
                    <a:pt x="2403" y="455"/>
                  </a:lnTo>
                  <a:lnTo>
                    <a:pt x="2416" y="451"/>
                  </a:lnTo>
                  <a:lnTo>
                    <a:pt x="2428" y="447"/>
                  </a:lnTo>
                  <a:lnTo>
                    <a:pt x="2440" y="442"/>
                  </a:lnTo>
                  <a:lnTo>
                    <a:pt x="2452" y="438"/>
                  </a:lnTo>
                  <a:lnTo>
                    <a:pt x="2464" y="434"/>
                  </a:lnTo>
                  <a:lnTo>
                    <a:pt x="2478" y="429"/>
                  </a:lnTo>
                  <a:lnTo>
                    <a:pt x="2490" y="425"/>
                  </a:lnTo>
                  <a:lnTo>
                    <a:pt x="2502" y="421"/>
                  </a:lnTo>
                  <a:lnTo>
                    <a:pt x="2514" y="417"/>
                  </a:lnTo>
                  <a:lnTo>
                    <a:pt x="2527" y="413"/>
                  </a:lnTo>
                  <a:lnTo>
                    <a:pt x="2539" y="409"/>
                  </a:lnTo>
                  <a:lnTo>
                    <a:pt x="2552" y="405"/>
                  </a:lnTo>
                  <a:lnTo>
                    <a:pt x="2564" y="401"/>
                  </a:lnTo>
                  <a:lnTo>
                    <a:pt x="2577" y="397"/>
                  </a:lnTo>
                  <a:lnTo>
                    <a:pt x="2589" y="393"/>
                  </a:lnTo>
                  <a:lnTo>
                    <a:pt x="2602" y="390"/>
                  </a:lnTo>
                  <a:lnTo>
                    <a:pt x="2614" y="386"/>
                  </a:lnTo>
                  <a:lnTo>
                    <a:pt x="2627" y="383"/>
                  </a:lnTo>
                  <a:lnTo>
                    <a:pt x="2639" y="378"/>
                  </a:lnTo>
                  <a:lnTo>
                    <a:pt x="2652" y="375"/>
                  </a:lnTo>
                  <a:lnTo>
                    <a:pt x="2664" y="372"/>
                  </a:lnTo>
                  <a:lnTo>
                    <a:pt x="2678" y="368"/>
                  </a:lnTo>
                  <a:lnTo>
                    <a:pt x="2690" y="365"/>
                  </a:lnTo>
                  <a:lnTo>
                    <a:pt x="2703" y="362"/>
                  </a:lnTo>
                  <a:lnTo>
                    <a:pt x="2715" y="359"/>
                  </a:lnTo>
                  <a:lnTo>
                    <a:pt x="2728" y="354"/>
                  </a:lnTo>
                  <a:lnTo>
                    <a:pt x="2740" y="351"/>
                  </a:lnTo>
                  <a:lnTo>
                    <a:pt x="2753" y="349"/>
                  </a:lnTo>
                  <a:lnTo>
                    <a:pt x="2766" y="345"/>
                  </a:lnTo>
                  <a:lnTo>
                    <a:pt x="2779" y="343"/>
                  </a:lnTo>
                  <a:lnTo>
                    <a:pt x="2791" y="340"/>
                  </a:lnTo>
                  <a:lnTo>
                    <a:pt x="2804" y="337"/>
                  </a:lnTo>
                  <a:lnTo>
                    <a:pt x="2817" y="334"/>
                  </a:lnTo>
                  <a:lnTo>
                    <a:pt x="2830" y="332"/>
                  </a:lnTo>
                  <a:lnTo>
                    <a:pt x="2842" y="328"/>
                  </a:lnTo>
                  <a:lnTo>
                    <a:pt x="2855" y="325"/>
                  </a:lnTo>
                  <a:lnTo>
                    <a:pt x="2868" y="323"/>
                  </a:lnTo>
                  <a:lnTo>
                    <a:pt x="2881" y="320"/>
                  </a:lnTo>
                  <a:lnTo>
                    <a:pt x="2893" y="318"/>
                  </a:lnTo>
                  <a:lnTo>
                    <a:pt x="2907" y="315"/>
                  </a:lnTo>
                  <a:lnTo>
                    <a:pt x="2919" y="313"/>
                  </a:lnTo>
                  <a:lnTo>
                    <a:pt x="2932" y="311"/>
                  </a:lnTo>
                  <a:lnTo>
                    <a:pt x="2945" y="309"/>
                  </a:lnTo>
                  <a:lnTo>
                    <a:pt x="2958" y="307"/>
                  </a:lnTo>
                  <a:lnTo>
                    <a:pt x="2970" y="303"/>
                  </a:lnTo>
                  <a:lnTo>
                    <a:pt x="2984" y="301"/>
                  </a:lnTo>
                  <a:lnTo>
                    <a:pt x="2996" y="299"/>
                  </a:lnTo>
                  <a:lnTo>
                    <a:pt x="3010" y="298"/>
                  </a:lnTo>
                  <a:lnTo>
                    <a:pt x="3022" y="296"/>
                  </a:lnTo>
                  <a:lnTo>
                    <a:pt x="3036" y="294"/>
                  </a:lnTo>
                  <a:lnTo>
                    <a:pt x="3048" y="292"/>
                  </a:lnTo>
                  <a:lnTo>
                    <a:pt x="3061" y="290"/>
                  </a:lnTo>
                  <a:lnTo>
                    <a:pt x="3074" y="289"/>
                  </a:lnTo>
                  <a:lnTo>
                    <a:pt x="3088" y="287"/>
                  </a:lnTo>
                  <a:lnTo>
                    <a:pt x="3100" y="285"/>
                  </a:lnTo>
                  <a:lnTo>
                    <a:pt x="3114" y="284"/>
                  </a:lnTo>
                  <a:lnTo>
                    <a:pt x="3126" y="282"/>
                  </a:lnTo>
                  <a:lnTo>
                    <a:pt x="3094" y="0"/>
                  </a:lnTo>
                  <a:lnTo>
                    <a:pt x="3079" y="2"/>
                  </a:lnTo>
                  <a:lnTo>
                    <a:pt x="3066" y="3"/>
                  </a:lnTo>
                  <a:lnTo>
                    <a:pt x="3051" y="5"/>
                  </a:lnTo>
                  <a:lnTo>
                    <a:pt x="3037" y="7"/>
                  </a:lnTo>
                  <a:lnTo>
                    <a:pt x="3023" y="9"/>
                  </a:lnTo>
                  <a:lnTo>
                    <a:pt x="3009" y="10"/>
                  </a:lnTo>
                  <a:lnTo>
                    <a:pt x="2994" y="12"/>
                  </a:lnTo>
                  <a:lnTo>
                    <a:pt x="2981" y="14"/>
                  </a:lnTo>
                  <a:lnTo>
                    <a:pt x="2966" y="16"/>
                  </a:lnTo>
                  <a:lnTo>
                    <a:pt x="2952" y="19"/>
                  </a:lnTo>
                  <a:lnTo>
                    <a:pt x="2938" y="21"/>
                  </a:lnTo>
                  <a:lnTo>
                    <a:pt x="2923" y="23"/>
                  </a:lnTo>
                  <a:lnTo>
                    <a:pt x="2910" y="26"/>
                  </a:lnTo>
                  <a:lnTo>
                    <a:pt x="2895" y="29"/>
                  </a:lnTo>
                  <a:lnTo>
                    <a:pt x="2881" y="31"/>
                  </a:lnTo>
                  <a:lnTo>
                    <a:pt x="2867" y="34"/>
                  </a:lnTo>
                  <a:lnTo>
                    <a:pt x="2854" y="36"/>
                  </a:lnTo>
                  <a:lnTo>
                    <a:pt x="2839" y="39"/>
                  </a:lnTo>
                  <a:lnTo>
                    <a:pt x="2825" y="41"/>
                  </a:lnTo>
                  <a:lnTo>
                    <a:pt x="2811" y="44"/>
                  </a:lnTo>
                  <a:lnTo>
                    <a:pt x="2797" y="47"/>
                  </a:lnTo>
                  <a:lnTo>
                    <a:pt x="2783" y="51"/>
                  </a:lnTo>
                  <a:lnTo>
                    <a:pt x="2769" y="54"/>
                  </a:lnTo>
                  <a:lnTo>
                    <a:pt x="2756" y="57"/>
                  </a:lnTo>
                  <a:lnTo>
                    <a:pt x="2742" y="59"/>
                  </a:lnTo>
                  <a:lnTo>
                    <a:pt x="2728" y="63"/>
                  </a:lnTo>
                  <a:lnTo>
                    <a:pt x="2713" y="66"/>
                  </a:lnTo>
                  <a:lnTo>
                    <a:pt x="2700" y="69"/>
                  </a:lnTo>
                  <a:lnTo>
                    <a:pt x="2686" y="72"/>
                  </a:lnTo>
                  <a:lnTo>
                    <a:pt x="2673" y="76"/>
                  </a:lnTo>
                  <a:lnTo>
                    <a:pt x="2658" y="80"/>
                  </a:lnTo>
                  <a:lnTo>
                    <a:pt x="2644" y="83"/>
                  </a:lnTo>
                  <a:lnTo>
                    <a:pt x="2631" y="86"/>
                  </a:lnTo>
                  <a:lnTo>
                    <a:pt x="2617" y="90"/>
                  </a:lnTo>
                  <a:lnTo>
                    <a:pt x="2603" y="93"/>
                  </a:lnTo>
                  <a:lnTo>
                    <a:pt x="2589" y="97"/>
                  </a:lnTo>
                  <a:lnTo>
                    <a:pt x="2576" y="102"/>
                  </a:lnTo>
                  <a:lnTo>
                    <a:pt x="2562" y="106"/>
                  </a:lnTo>
                  <a:lnTo>
                    <a:pt x="2549" y="109"/>
                  </a:lnTo>
                  <a:lnTo>
                    <a:pt x="2535" y="113"/>
                  </a:lnTo>
                  <a:lnTo>
                    <a:pt x="2521" y="117"/>
                  </a:lnTo>
                  <a:lnTo>
                    <a:pt x="2507" y="121"/>
                  </a:lnTo>
                  <a:lnTo>
                    <a:pt x="2494" y="125"/>
                  </a:lnTo>
                  <a:lnTo>
                    <a:pt x="2480" y="130"/>
                  </a:lnTo>
                  <a:lnTo>
                    <a:pt x="2466" y="134"/>
                  </a:lnTo>
                  <a:lnTo>
                    <a:pt x="2453" y="138"/>
                  </a:lnTo>
                  <a:lnTo>
                    <a:pt x="2439" y="142"/>
                  </a:lnTo>
                  <a:lnTo>
                    <a:pt x="2426" y="146"/>
                  </a:lnTo>
                  <a:lnTo>
                    <a:pt x="2412" y="151"/>
                  </a:lnTo>
                  <a:lnTo>
                    <a:pt x="2399" y="156"/>
                  </a:lnTo>
                  <a:lnTo>
                    <a:pt x="2385" y="161"/>
                  </a:lnTo>
                  <a:lnTo>
                    <a:pt x="2372" y="165"/>
                  </a:lnTo>
                  <a:lnTo>
                    <a:pt x="2358" y="169"/>
                  </a:lnTo>
                  <a:lnTo>
                    <a:pt x="2345" y="174"/>
                  </a:lnTo>
                  <a:lnTo>
                    <a:pt x="2331" y="180"/>
                  </a:lnTo>
                  <a:lnTo>
                    <a:pt x="2319" y="184"/>
                  </a:lnTo>
                  <a:lnTo>
                    <a:pt x="2305" y="189"/>
                  </a:lnTo>
                  <a:lnTo>
                    <a:pt x="2292" y="194"/>
                  </a:lnTo>
                  <a:lnTo>
                    <a:pt x="2278" y="199"/>
                  </a:lnTo>
                  <a:lnTo>
                    <a:pt x="2265" y="204"/>
                  </a:lnTo>
                  <a:lnTo>
                    <a:pt x="2252" y="209"/>
                  </a:lnTo>
                  <a:lnTo>
                    <a:pt x="2239" y="214"/>
                  </a:lnTo>
                  <a:lnTo>
                    <a:pt x="2225" y="219"/>
                  </a:lnTo>
                  <a:lnTo>
                    <a:pt x="2212" y="225"/>
                  </a:lnTo>
                  <a:lnTo>
                    <a:pt x="2199" y="230"/>
                  </a:lnTo>
                  <a:lnTo>
                    <a:pt x="2186" y="236"/>
                  </a:lnTo>
                  <a:lnTo>
                    <a:pt x="2172" y="241"/>
                  </a:lnTo>
                  <a:lnTo>
                    <a:pt x="2158" y="246"/>
                  </a:lnTo>
                  <a:lnTo>
                    <a:pt x="2145" y="252"/>
                  </a:lnTo>
                  <a:lnTo>
                    <a:pt x="2132" y="258"/>
                  </a:lnTo>
                  <a:lnTo>
                    <a:pt x="2119" y="263"/>
                  </a:lnTo>
                  <a:lnTo>
                    <a:pt x="2106" y="269"/>
                  </a:lnTo>
                  <a:lnTo>
                    <a:pt x="2093" y="274"/>
                  </a:lnTo>
                  <a:lnTo>
                    <a:pt x="2080" y="281"/>
                  </a:lnTo>
                  <a:lnTo>
                    <a:pt x="2067" y="286"/>
                  </a:lnTo>
                  <a:lnTo>
                    <a:pt x="2053" y="292"/>
                  </a:lnTo>
                  <a:lnTo>
                    <a:pt x="2041" y="298"/>
                  </a:lnTo>
                  <a:lnTo>
                    <a:pt x="2028" y="303"/>
                  </a:lnTo>
                  <a:lnTo>
                    <a:pt x="2015" y="310"/>
                  </a:lnTo>
                  <a:lnTo>
                    <a:pt x="2002" y="316"/>
                  </a:lnTo>
                  <a:lnTo>
                    <a:pt x="1989" y="322"/>
                  </a:lnTo>
                  <a:lnTo>
                    <a:pt x="1975" y="328"/>
                  </a:lnTo>
                  <a:lnTo>
                    <a:pt x="1963" y="335"/>
                  </a:lnTo>
                  <a:lnTo>
                    <a:pt x="1950" y="341"/>
                  </a:lnTo>
                  <a:lnTo>
                    <a:pt x="1938" y="347"/>
                  </a:lnTo>
                  <a:lnTo>
                    <a:pt x="1924" y="353"/>
                  </a:lnTo>
                  <a:lnTo>
                    <a:pt x="1911" y="361"/>
                  </a:lnTo>
                  <a:lnTo>
                    <a:pt x="1899" y="367"/>
                  </a:lnTo>
                  <a:lnTo>
                    <a:pt x="1886" y="373"/>
                  </a:lnTo>
                  <a:lnTo>
                    <a:pt x="1872" y="379"/>
                  </a:lnTo>
                  <a:lnTo>
                    <a:pt x="1860" y="387"/>
                  </a:lnTo>
                  <a:lnTo>
                    <a:pt x="1847" y="393"/>
                  </a:lnTo>
                  <a:lnTo>
                    <a:pt x="1835" y="400"/>
                  </a:lnTo>
                  <a:lnTo>
                    <a:pt x="1822" y="406"/>
                  </a:lnTo>
                  <a:lnTo>
                    <a:pt x="1810" y="414"/>
                  </a:lnTo>
                  <a:lnTo>
                    <a:pt x="1796" y="420"/>
                  </a:lnTo>
                  <a:lnTo>
                    <a:pt x="1784" y="427"/>
                  </a:lnTo>
                  <a:lnTo>
                    <a:pt x="1771" y="435"/>
                  </a:lnTo>
                  <a:lnTo>
                    <a:pt x="1759" y="441"/>
                  </a:lnTo>
                  <a:lnTo>
                    <a:pt x="1746" y="448"/>
                  </a:lnTo>
                  <a:lnTo>
                    <a:pt x="1733" y="455"/>
                  </a:lnTo>
                  <a:lnTo>
                    <a:pt x="1720" y="463"/>
                  </a:lnTo>
                  <a:lnTo>
                    <a:pt x="1709" y="470"/>
                  </a:lnTo>
                  <a:lnTo>
                    <a:pt x="1695" y="477"/>
                  </a:lnTo>
                  <a:lnTo>
                    <a:pt x="1670" y="492"/>
                  </a:lnTo>
                  <a:lnTo>
                    <a:pt x="1645" y="506"/>
                  </a:lnTo>
                  <a:lnTo>
                    <a:pt x="1621" y="521"/>
                  </a:lnTo>
                  <a:lnTo>
                    <a:pt x="1596" y="537"/>
                  </a:lnTo>
                  <a:lnTo>
                    <a:pt x="1572" y="552"/>
                  </a:lnTo>
                  <a:lnTo>
                    <a:pt x="1547" y="568"/>
                  </a:lnTo>
                  <a:lnTo>
                    <a:pt x="1522" y="583"/>
                  </a:lnTo>
                  <a:lnTo>
                    <a:pt x="1497" y="599"/>
                  </a:lnTo>
                  <a:lnTo>
                    <a:pt x="1473" y="615"/>
                  </a:lnTo>
                  <a:lnTo>
                    <a:pt x="1449" y="631"/>
                  </a:lnTo>
                  <a:lnTo>
                    <a:pt x="1424" y="648"/>
                  </a:lnTo>
                  <a:lnTo>
                    <a:pt x="1400" y="665"/>
                  </a:lnTo>
                  <a:lnTo>
                    <a:pt x="1376" y="681"/>
                  </a:lnTo>
                  <a:lnTo>
                    <a:pt x="1352" y="698"/>
                  </a:lnTo>
                  <a:lnTo>
                    <a:pt x="1327" y="716"/>
                  </a:lnTo>
                  <a:lnTo>
                    <a:pt x="1303" y="732"/>
                  </a:lnTo>
                  <a:lnTo>
                    <a:pt x="1279" y="750"/>
                  </a:lnTo>
                  <a:lnTo>
                    <a:pt x="1255" y="768"/>
                  </a:lnTo>
                  <a:lnTo>
                    <a:pt x="1232" y="785"/>
                  </a:lnTo>
                  <a:lnTo>
                    <a:pt x="1208" y="803"/>
                  </a:lnTo>
                  <a:lnTo>
                    <a:pt x="1185" y="822"/>
                  </a:lnTo>
                  <a:lnTo>
                    <a:pt x="1162" y="839"/>
                  </a:lnTo>
                  <a:lnTo>
                    <a:pt x="1138" y="858"/>
                  </a:lnTo>
                  <a:lnTo>
                    <a:pt x="1115" y="877"/>
                  </a:lnTo>
                  <a:lnTo>
                    <a:pt x="1091" y="896"/>
                  </a:lnTo>
                  <a:lnTo>
                    <a:pt x="1068" y="914"/>
                  </a:lnTo>
                  <a:lnTo>
                    <a:pt x="1045" y="933"/>
                  </a:lnTo>
                  <a:lnTo>
                    <a:pt x="1021" y="953"/>
                  </a:lnTo>
                  <a:lnTo>
                    <a:pt x="998" y="972"/>
                  </a:lnTo>
                  <a:lnTo>
                    <a:pt x="975" y="991"/>
                  </a:lnTo>
                  <a:lnTo>
                    <a:pt x="952" y="1011"/>
                  </a:lnTo>
                  <a:lnTo>
                    <a:pt x="930" y="1031"/>
                  </a:lnTo>
                  <a:lnTo>
                    <a:pt x="908" y="1051"/>
                  </a:lnTo>
                  <a:lnTo>
                    <a:pt x="885" y="1070"/>
                  </a:lnTo>
                  <a:lnTo>
                    <a:pt x="862" y="1091"/>
                  </a:lnTo>
                  <a:lnTo>
                    <a:pt x="839" y="1111"/>
                  </a:lnTo>
                  <a:lnTo>
                    <a:pt x="817" y="1132"/>
                  </a:lnTo>
                  <a:lnTo>
                    <a:pt x="794" y="1153"/>
                  </a:lnTo>
                  <a:lnTo>
                    <a:pt x="772" y="1174"/>
                  </a:lnTo>
                  <a:lnTo>
                    <a:pt x="751" y="1194"/>
                  </a:lnTo>
                  <a:lnTo>
                    <a:pt x="728" y="1215"/>
                  </a:lnTo>
                  <a:lnTo>
                    <a:pt x="706" y="1237"/>
                  </a:lnTo>
                  <a:lnTo>
                    <a:pt x="684" y="1258"/>
                  </a:lnTo>
                  <a:lnTo>
                    <a:pt x="662" y="1280"/>
                  </a:lnTo>
                  <a:lnTo>
                    <a:pt x="640" y="1302"/>
                  </a:lnTo>
                  <a:lnTo>
                    <a:pt x="618" y="1323"/>
                  </a:lnTo>
                  <a:lnTo>
                    <a:pt x="597" y="1345"/>
                  </a:lnTo>
                  <a:lnTo>
                    <a:pt x="575" y="1367"/>
                  </a:lnTo>
                  <a:lnTo>
                    <a:pt x="554" y="1389"/>
                  </a:lnTo>
                  <a:lnTo>
                    <a:pt x="532" y="1411"/>
                  </a:lnTo>
                  <a:lnTo>
                    <a:pt x="510" y="1434"/>
                  </a:lnTo>
                  <a:lnTo>
                    <a:pt x="489" y="1457"/>
                  </a:lnTo>
                  <a:lnTo>
                    <a:pt x="469" y="1478"/>
                  </a:lnTo>
                  <a:lnTo>
                    <a:pt x="447" y="1501"/>
                  </a:lnTo>
                  <a:lnTo>
                    <a:pt x="426" y="1525"/>
                  </a:lnTo>
                  <a:lnTo>
                    <a:pt x="405" y="1548"/>
                  </a:lnTo>
                  <a:lnTo>
                    <a:pt x="384" y="1571"/>
                  </a:lnTo>
                  <a:lnTo>
                    <a:pt x="364" y="1594"/>
                  </a:lnTo>
                  <a:lnTo>
                    <a:pt x="343" y="1618"/>
                  </a:lnTo>
                  <a:lnTo>
                    <a:pt x="322" y="1642"/>
                  </a:lnTo>
                  <a:lnTo>
                    <a:pt x="301" y="1665"/>
                  </a:lnTo>
                  <a:lnTo>
                    <a:pt x="280" y="1689"/>
                  </a:lnTo>
                  <a:lnTo>
                    <a:pt x="259" y="1713"/>
                  </a:lnTo>
                  <a:lnTo>
                    <a:pt x="240" y="1737"/>
                  </a:lnTo>
                  <a:lnTo>
                    <a:pt x="219" y="1760"/>
                  </a:lnTo>
                  <a:lnTo>
                    <a:pt x="199" y="1784"/>
                  </a:lnTo>
                  <a:lnTo>
                    <a:pt x="178" y="1809"/>
                  </a:lnTo>
                  <a:lnTo>
                    <a:pt x="159" y="1834"/>
                  </a:lnTo>
                  <a:lnTo>
                    <a:pt x="139" y="1858"/>
                  </a:lnTo>
                  <a:lnTo>
                    <a:pt x="118" y="1883"/>
                  </a:lnTo>
                  <a:lnTo>
                    <a:pt x="98" y="1908"/>
                  </a:lnTo>
                  <a:lnTo>
                    <a:pt x="78" y="1932"/>
                  </a:lnTo>
                  <a:lnTo>
                    <a:pt x="59" y="1958"/>
                  </a:lnTo>
                  <a:lnTo>
                    <a:pt x="39" y="1983"/>
                  </a:lnTo>
                  <a:lnTo>
                    <a:pt x="20" y="2008"/>
                  </a:lnTo>
                  <a:lnTo>
                    <a:pt x="0" y="2033"/>
                  </a:lnTo>
                  <a:lnTo>
                    <a:pt x="225" y="2207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1440" y="2436"/>
              <a:ext cx="73" cy="79"/>
            </a:xfrm>
            <a:custGeom>
              <a:avLst/>
              <a:gdLst>
                <a:gd name="T0" fmla="*/ 1674 w 1674"/>
                <a:gd name="T1" fmla="*/ 1073 h 1807"/>
                <a:gd name="T2" fmla="*/ 0 w 1674"/>
                <a:gd name="T3" fmla="*/ 1807 h 1807"/>
                <a:gd name="T4" fmla="*/ 277 w 1674"/>
                <a:gd name="T5" fmla="*/ 0 h 1807"/>
                <a:gd name="T6" fmla="*/ 1674 w 1674"/>
                <a:gd name="T7" fmla="*/ 1073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4" h="1807">
                  <a:moveTo>
                    <a:pt x="1674" y="1073"/>
                  </a:moveTo>
                  <a:lnTo>
                    <a:pt x="0" y="1807"/>
                  </a:lnTo>
                  <a:lnTo>
                    <a:pt x="277" y="0"/>
                  </a:lnTo>
                  <a:lnTo>
                    <a:pt x="1674" y="1073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1603" y="2789"/>
              <a:ext cx="39" cy="156"/>
            </a:xfrm>
            <a:custGeom>
              <a:avLst/>
              <a:gdLst>
                <a:gd name="T0" fmla="*/ 324 w 906"/>
                <a:gd name="T1" fmla="*/ 3531 h 3675"/>
                <a:gd name="T2" fmla="*/ 402 w 906"/>
                <a:gd name="T3" fmla="*/ 3358 h 3675"/>
                <a:gd name="T4" fmla="*/ 476 w 906"/>
                <a:gd name="T5" fmla="*/ 3184 h 3675"/>
                <a:gd name="T6" fmla="*/ 544 w 906"/>
                <a:gd name="T7" fmla="*/ 3009 h 3675"/>
                <a:gd name="T8" fmla="*/ 607 w 906"/>
                <a:gd name="T9" fmla="*/ 2835 h 3675"/>
                <a:gd name="T10" fmla="*/ 666 w 906"/>
                <a:gd name="T11" fmla="*/ 2660 h 3675"/>
                <a:gd name="T12" fmla="*/ 718 w 906"/>
                <a:gd name="T13" fmla="*/ 2485 h 3675"/>
                <a:gd name="T14" fmla="*/ 763 w 906"/>
                <a:gd name="T15" fmla="*/ 2309 h 3675"/>
                <a:gd name="T16" fmla="*/ 804 w 906"/>
                <a:gd name="T17" fmla="*/ 2133 h 3675"/>
                <a:gd name="T18" fmla="*/ 837 w 906"/>
                <a:gd name="T19" fmla="*/ 1959 h 3675"/>
                <a:gd name="T20" fmla="*/ 864 w 906"/>
                <a:gd name="T21" fmla="*/ 1784 h 3675"/>
                <a:gd name="T22" fmla="*/ 885 w 906"/>
                <a:gd name="T23" fmla="*/ 1610 h 3675"/>
                <a:gd name="T24" fmla="*/ 898 w 906"/>
                <a:gd name="T25" fmla="*/ 1450 h 3675"/>
                <a:gd name="T26" fmla="*/ 903 w 906"/>
                <a:gd name="T27" fmla="*/ 1363 h 3675"/>
                <a:gd name="T28" fmla="*/ 905 w 906"/>
                <a:gd name="T29" fmla="*/ 1277 h 3675"/>
                <a:gd name="T30" fmla="*/ 906 w 906"/>
                <a:gd name="T31" fmla="*/ 1190 h 3675"/>
                <a:gd name="T32" fmla="*/ 905 w 906"/>
                <a:gd name="T33" fmla="*/ 1105 h 3675"/>
                <a:gd name="T34" fmla="*/ 902 w 906"/>
                <a:gd name="T35" fmla="*/ 1018 h 3675"/>
                <a:gd name="T36" fmla="*/ 898 w 906"/>
                <a:gd name="T37" fmla="*/ 933 h 3675"/>
                <a:gd name="T38" fmla="*/ 890 w 906"/>
                <a:gd name="T39" fmla="*/ 848 h 3675"/>
                <a:gd name="T40" fmla="*/ 882 w 906"/>
                <a:gd name="T41" fmla="*/ 762 h 3675"/>
                <a:gd name="T42" fmla="*/ 871 w 906"/>
                <a:gd name="T43" fmla="*/ 678 h 3675"/>
                <a:gd name="T44" fmla="*/ 858 w 906"/>
                <a:gd name="T45" fmla="*/ 594 h 3675"/>
                <a:gd name="T46" fmla="*/ 844 w 906"/>
                <a:gd name="T47" fmla="*/ 509 h 3675"/>
                <a:gd name="T48" fmla="*/ 826 w 906"/>
                <a:gd name="T49" fmla="*/ 425 h 3675"/>
                <a:gd name="T50" fmla="*/ 807 w 906"/>
                <a:gd name="T51" fmla="*/ 342 h 3675"/>
                <a:gd name="T52" fmla="*/ 785 w 906"/>
                <a:gd name="T53" fmla="*/ 259 h 3675"/>
                <a:gd name="T54" fmla="*/ 762 w 906"/>
                <a:gd name="T55" fmla="*/ 176 h 3675"/>
                <a:gd name="T56" fmla="*/ 737 w 906"/>
                <a:gd name="T57" fmla="*/ 94 h 3675"/>
                <a:gd name="T58" fmla="*/ 709 w 906"/>
                <a:gd name="T59" fmla="*/ 13 h 3675"/>
                <a:gd name="T60" fmla="*/ 454 w 906"/>
                <a:gd name="T61" fmla="*/ 145 h 3675"/>
                <a:gd name="T62" fmla="*/ 478 w 906"/>
                <a:gd name="T63" fmla="*/ 220 h 3675"/>
                <a:gd name="T64" fmla="*/ 501 w 906"/>
                <a:gd name="T65" fmla="*/ 295 h 3675"/>
                <a:gd name="T66" fmla="*/ 521 w 906"/>
                <a:gd name="T67" fmla="*/ 371 h 3675"/>
                <a:gd name="T68" fmla="*/ 540 w 906"/>
                <a:gd name="T69" fmla="*/ 447 h 3675"/>
                <a:gd name="T70" fmla="*/ 556 w 906"/>
                <a:gd name="T71" fmla="*/ 523 h 3675"/>
                <a:gd name="T72" fmla="*/ 571 w 906"/>
                <a:gd name="T73" fmla="*/ 601 h 3675"/>
                <a:gd name="T74" fmla="*/ 583 w 906"/>
                <a:gd name="T75" fmla="*/ 678 h 3675"/>
                <a:gd name="T76" fmla="*/ 595 w 906"/>
                <a:gd name="T77" fmla="*/ 756 h 3675"/>
                <a:gd name="T78" fmla="*/ 603 w 906"/>
                <a:gd name="T79" fmla="*/ 834 h 3675"/>
                <a:gd name="T80" fmla="*/ 611 w 906"/>
                <a:gd name="T81" fmla="*/ 913 h 3675"/>
                <a:gd name="T82" fmla="*/ 616 w 906"/>
                <a:gd name="T83" fmla="*/ 991 h 3675"/>
                <a:gd name="T84" fmla="*/ 620 w 906"/>
                <a:gd name="T85" fmla="*/ 1072 h 3675"/>
                <a:gd name="T86" fmla="*/ 622 w 906"/>
                <a:gd name="T87" fmla="*/ 1151 h 3675"/>
                <a:gd name="T88" fmla="*/ 622 w 906"/>
                <a:gd name="T89" fmla="*/ 1231 h 3675"/>
                <a:gd name="T90" fmla="*/ 620 w 906"/>
                <a:gd name="T91" fmla="*/ 1311 h 3675"/>
                <a:gd name="T92" fmla="*/ 617 w 906"/>
                <a:gd name="T93" fmla="*/ 1392 h 3675"/>
                <a:gd name="T94" fmla="*/ 609 w 906"/>
                <a:gd name="T95" fmla="*/ 1500 h 3675"/>
                <a:gd name="T96" fmla="*/ 594 w 906"/>
                <a:gd name="T97" fmla="*/ 1664 h 3675"/>
                <a:gd name="T98" fmla="*/ 571 w 906"/>
                <a:gd name="T99" fmla="*/ 1827 h 3675"/>
                <a:gd name="T100" fmla="*/ 542 w 906"/>
                <a:gd name="T101" fmla="*/ 1993 h 3675"/>
                <a:gd name="T102" fmla="*/ 508 w 906"/>
                <a:gd name="T103" fmla="*/ 2158 h 3675"/>
                <a:gd name="T104" fmla="*/ 466 w 906"/>
                <a:gd name="T105" fmla="*/ 2325 h 3675"/>
                <a:gd name="T106" fmla="*/ 419 w 906"/>
                <a:gd name="T107" fmla="*/ 2491 h 3675"/>
                <a:gd name="T108" fmla="*/ 367 w 906"/>
                <a:gd name="T109" fmla="*/ 2658 h 3675"/>
                <a:gd name="T110" fmla="*/ 309 w 906"/>
                <a:gd name="T111" fmla="*/ 2825 h 3675"/>
                <a:gd name="T112" fmla="*/ 246 w 906"/>
                <a:gd name="T113" fmla="*/ 2993 h 3675"/>
                <a:gd name="T114" fmla="*/ 178 w 906"/>
                <a:gd name="T115" fmla="*/ 3160 h 3675"/>
                <a:gd name="T116" fmla="*/ 105 w 906"/>
                <a:gd name="T117" fmla="*/ 3328 h 3675"/>
                <a:gd name="T118" fmla="*/ 27 w 906"/>
                <a:gd name="T119" fmla="*/ 3494 h 3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6" h="3675">
                  <a:moveTo>
                    <a:pt x="256" y="3675"/>
                  </a:moveTo>
                  <a:lnTo>
                    <a:pt x="269" y="3646"/>
                  </a:lnTo>
                  <a:lnTo>
                    <a:pt x="284" y="3617"/>
                  </a:lnTo>
                  <a:lnTo>
                    <a:pt x="297" y="3589"/>
                  </a:lnTo>
                  <a:lnTo>
                    <a:pt x="311" y="3560"/>
                  </a:lnTo>
                  <a:lnTo>
                    <a:pt x="324" y="3531"/>
                  </a:lnTo>
                  <a:lnTo>
                    <a:pt x="338" y="3503"/>
                  </a:lnTo>
                  <a:lnTo>
                    <a:pt x="350" y="3474"/>
                  </a:lnTo>
                  <a:lnTo>
                    <a:pt x="364" y="3444"/>
                  </a:lnTo>
                  <a:lnTo>
                    <a:pt x="377" y="3415"/>
                  </a:lnTo>
                  <a:lnTo>
                    <a:pt x="390" y="3387"/>
                  </a:lnTo>
                  <a:lnTo>
                    <a:pt x="402" y="3358"/>
                  </a:lnTo>
                  <a:lnTo>
                    <a:pt x="415" y="3329"/>
                  </a:lnTo>
                  <a:lnTo>
                    <a:pt x="427" y="3300"/>
                  </a:lnTo>
                  <a:lnTo>
                    <a:pt x="440" y="3271"/>
                  </a:lnTo>
                  <a:lnTo>
                    <a:pt x="452" y="3241"/>
                  </a:lnTo>
                  <a:lnTo>
                    <a:pt x="464" y="3212"/>
                  </a:lnTo>
                  <a:lnTo>
                    <a:pt x="476" y="3184"/>
                  </a:lnTo>
                  <a:lnTo>
                    <a:pt x="488" y="3155"/>
                  </a:lnTo>
                  <a:lnTo>
                    <a:pt x="499" y="3126"/>
                  </a:lnTo>
                  <a:lnTo>
                    <a:pt x="511" y="3097"/>
                  </a:lnTo>
                  <a:lnTo>
                    <a:pt x="522" y="3068"/>
                  </a:lnTo>
                  <a:lnTo>
                    <a:pt x="534" y="3039"/>
                  </a:lnTo>
                  <a:lnTo>
                    <a:pt x="544" y="3009"/>
                  </a:lnTo>
                  <a:lnTo>
                    <a:pt x="555" y="2980"/>
                  </a:lnTo>
                  <a:lnTo>
                    <a:pt x="566" y="2951"/>
                  </a:lnTo>
                  <a:lnTo>
                    <a:pt x="576" y="2922"/>
                  </a:lnTo>
                  <a:lnTo>
                    <a:pt x="587" y="2893"/>
                  </a:lnTo>
                  <a:lnTo>
                    <a:pt x="597" y="2864"/>
                  </a:lnTo>
                  <a:lnTo>
                    <a:pt x="607" y="2835"/>
                  </a:lnTo>
                  <a:lnTo>
                    <a:pt x="618" y="2805"/>
                  </a:lnTo>
                  <a:lnTo>
                    <a:pt x="627" y="2776"/>
                  </a:lnTo>
                  <a:lnTo>
                    <a:pt x="637" y="2747"/>
                  </a:lnTo>
                  <a:lnTo>
                    <a:pt x="647" y="2718"/>
                  </a:lnTo>
                  <a:lnTo>
                    <a:pt x="656" y="2689"/>
                  </a:lnTo>
                  <a:lnTo>
                    <a:pt x="666" y="2660"/>
                  </a:lnTo>
                  <a:lnTo>
                    <a:pt x="674" y="2631"/>
                  </a:lnTo>
                  <a:lnTo>
                    <a:pt x="683" y="2601"/>
                  </a:lnTo>
                  <a:lnTo>
                    <a:pt x="692" y="2572"/>
                  </a:lnTo>
                  <a:lnTo>
                    <a:pt x="700" y="2543"/>
                  </a:lnTo>
                  <a:lnTo>
                    <a:pt x="709" y="2514"/>
                  </a:lnTo>
                  <a:lnTo>
                    <a:pt x="718" y="2485"/>
                  </a:lnTo>
                  <a:lnTo>
                    <a:pt x="725" y="2456"/>
                  </a:lnTo>
                  <a:lnTo>
                    <a:pt x="733" y="2426"/>
                  </a:lnTo>
                  <a:lnTo>
                    <a:pt x="742" y="2396"/>
                  </a:lnTo>
                  <a:lnTo>
                    <a:pt x="749" y="2367"/>
                  </a:lnTo>
                  <a:lnTo>
                    <a:pt x="756" y="2338"/>
                  </a:lnTo>
                  <a:lnTo>
                    <a:pt x="763" y="2309"/>
                  </a:lnTo>
                  <a:lnTo>
                    <a:pt x="771" y="2280"/>
                  </a:lnTo>
                  <a:lnTo>
                    <a:pt x="777" y="2251"/>
                  </a:lnTo>
                  <a:lnTo>
                    <a:pt x="784" y="2222"/>
                  </a:lnTo>
                  <a:lnTo>
                    <a:pt x="791" y="2192"/>
                  </a:lnTo>
                  <a:lnTo>
                    <a:pt x="798" y="2163"/>
                  </a:lnTo>
                  <a:lnTo>
                    <a:pt x="804" y="2133"/>
                  </a:lnTo>
                  <a:lnTo>
                    <a:pt x="809" y="2105"/>
                  </a:lnTo>
                  <a:lnTo>
                    <a:pt x="816" y="2076"/>
                  </a:lnTo>
                  <a:lnTo>
                    <a:pt x="822" y="2047"/>
                  </a:lnTo>
                  <a:lnTo>
                    <a:pt x="827" y="2017"/>
                  </a:lnTo>
                  <a:lnTo>
                    <a:pt x="832" y="1987"/>
                  </a:lnTo>
                  <a:lnTo>
                    <a:pt x="837" y="1959"/>
                  </a:lnTo>
                  <a:lnTo>
                    <a:pt x="843" y="1929"/>
                  </a:lnTo>
                  <a:lnTo>
                    <a:pt x="848" y="1900"/>
                  </a:lnTo>
                  <a:lnTo>
                    <a:pt x="852" y="1872"/>
                  </a:lnTo>
                  <a:lnTo>
                    <a:pt x="856" y="1842"/>
                  </a:lnTo>
                  <a:lnTo>
                    <a:pt x="860" y="1813"/>
                  </a:lnTo>
                  <a:lnTo>
                    <a:pt x="864" y="1784"/>
                  </a:lnTo>
                  <a:lnTo>
                    <a:pt x="869" y="1755"/>
                  </a:lnTo>
                  <a:lnTo>
                    <a:pt x="873" y="1726"/>
                  </a:lnTo>
                  <a:lnTo>
                    <a:pt x="876" y="1697"/>
                  </a:lnTo>
                  <a:lnTo>
                    <a:pt x="879" y="1668"/>
                  </a:lnTo>
                  <a:lnTo>
                    <a:pt x="882" y="1639"/>
                  </a:lnTo>
                  <a:lnTo>
                    <a:pt x="885" y="1610"/>
                  </a:lnTo>
                  <a:lnTo>
                    <a:pt x="888" y="1580"/>
                  </a:lnTo>
                  <a:lnTo>
                    <a:pt x="890" y="1551"/>
                  </a:lnTo>
                  <a:lnTo>
                    <a:pt x="893" y="1523"/>
                  </a:lnTo>
                  <a:lnTo>
                    <a:pt x="896" y="1494"/>
                  </a:lnTo>
                  <a:lnTo>
                    <a:pt x="898" y="1465"/>
                  </a:lnTo>
                  <a:lnTo>
                    <a:pt x="898" y="1450"/>
                  </a:lnTo>
                  <a:lnTo>
                    <a:pt x="899" y="1436"/>
                  </a:lnTo>
                  <a:lnTo>
                    <a:pt x="900" y="1421"/>
                  </a:lnTo>
                  <a:lnTo>
                    <a:pt x="901" y="1407"/>
                  </a:lnTo>
                  <a:lnTo>
                    <a:pt x="902" y="1392"/>
                  </a:lnTo>
                  <a:lnTo>
                    <a:pt x="902" y="1377"/>
                  </a:lnTo>
                  <a:lnTo>
                    <a:pt x="903" y="1363"/>
                  </a:lnTo>
                  <a:lnTo>
                    <a:pt x="903" y="1349"/>
                  </a:lnTo>
                  <a:lnTo>
                    <a:pt x="904" y="1335"/>
                  </a:lnTo>
                  <a:lnTo>
                    <a:pt x="904" y="1320"/>
                  </a:lnTo>
                  <a:lnTo>
                    <a:pt x="905" y="1306"/>
                  </a:lnTo>
                  <a:lnTo>
                    <a:pt x="905" y="1291"/>
                  </a:lnTo>
                  <a:lnTo>
                    <a:pt x="905" y="1277"/>
                  </a:lnTo>
                  <a:lnTo>
                    <a:pt x="906" y="1263"/>
                  </a:lnTo>
                  <a:lnTo>
                    <a:pt x="906" y="1248"/>
                  </a:lnTo>
                  <a:lnTo>
                    <a:pt x="906" y="1234"/>
                  </a:lnTo>
                  <a:lnTo>
                    <a:pt x="906" y="1219"/>
                  </a:lnTo>
                  <a:lnTo>
                    <a:pt x="906" y="1205"/>
                  </a:lnTo>
                  <a:lnTo>
                    <a:pt x="906" y="1190"/>
                  </a:lnTo>
                  <a:lnTo>
                    <a:pt x="906" y="1176"/>
                  </a:lnTo>
                  <a:lnTo>
                    <a:pt x="906" y="1162"/>
                  </a:lnTo>
                  <a:lnTo>
                    <a:pt x="906" y="1147"/>
                  </a:lnTo>
                  <a:lnTo>
                    <a:pt x="906" y="1133"/>
                  </a:lnTo>
                  <a:lnTo>
                    <a:pt x="905" y="1118"/>
                  </a:lnTo>
                  <a:lnTo>
                    <a:pt x="905" y="1105"/>
                  </a:lnTo>
                  <a:lnTo>
                    <a:pt x="905" y="1090"/>
                  </a:lnTo>
                  <a:lnTo>
                    <a:pt x="904" y="1076"/>
                  </a:lnTo>
                  <a:lnTo>
                    <a:pt x="904" y="1061"/>
                  </a:lnTo>
                  <a:lnTo>
                    <a:pt x="903" y="1048"/>
                  </a:lnTo>
                  <a:lnTo>
                    <a:pt x="903" y="1033"/>
                  </a:lnTo>
                  <a:lnTo>
                    <a:pt x="902" y="1018"/>
                  </a:lnTo>
                  <a:lnTo>
                    <a:pt x="902" y="1005"/>
                  </a:lnTo>
                  <a:lnTo>
                    <a:pt x="901" y="990"/>
                  </a:lnTo>
                  <a:lnTo>
                    <a:pt x="900" y="976"/>
                  </a:lnTo>
                  <a:lnTo>
                    <a:pt x="899" y="962"/>
                  </a:lnTo>
                  <a:lnTo>
                    <a:pt x="899" y="947"/>
                  </a:lnTo>
                  <a:lnTo>
                    <a:pt x="898" y="933"/>
                  </a:lnTo>
                  <a:lnTo>
                    <a:pt x="897" y="919"/>
                  </a:lnTo>
                  <a:lnTo>
                    <a:pt x="896" y="904"/>
                  </a:lnTo>
                  <a:lnTo>
                    <a:pt x="895" y="890"/>
                  </a:lnTo>
                  <a:lnTo>
                    <a:pt x="893" y="876"/>
                  </a:lnTo>
                  <a:lnTo>
                    <a:pt x="891" y="862"/>
                  </a:lnTo>
                  <a:lnTo>
                    <a:pt x="890" y="848"/>
                  </a:lnTo>
                  <a:lnTo>
                    <a:pt x="889" y="833"/>
                  </a:lnTo>
                  <a:lnTo>
                    <a:pt x="887" y="820"/>
                  </a:lnTo>
                  <a:lnTo>
                    <a:pt x="886" y="805"/>
                  </a:lnTo>
                  <a:lnTo>
                    <a:pt x="885" y="791"/>
                  </a:lnTo>
                  <a:lnTo>
                    <a:pt x="883" y="777"/>
                  </a:lnTo>
                  <a:lnTo>
                    <a:pt x="882" y="762"/>
                  </a:lnTo>
                  <a:lnTo>
                    <a:pt x="880" y="749"/>
                  </a:lnTo>
                  <a:lnTo>
                    <a:pt x="878" y="734"/>
                  </a:lnTo>
                  <a:lnTo>
                    <a:pt x="877" y="720"/>
                  </a:lnTo>
                  <a:lnTo>
                    <a:pt x="875" y="706"/>
                  </a:lnTo>
                  <a:lnTo>
                    <a:pt x="873" y="692"/>
                  </a:lnTo>
                  <a:lnTo>
                    <a:pt x="871" y="678"/>
                  </a:lnTo>
                  <a:lnTo>
                    <a:pt x="869" y="664"/>
                  </a:lnTo>
                  <a:lnTo>
                    <a:pt x="867" y="650"/>
                  </a:lnTo>
                  <a:lnTo>
                    <a:pt x="864" y="635"/>
                  </a:lnTo>
                  <a:lnTo>
                    <a:pt x="862" y="621"/>
                  </a:lnTo>
                  <a:lnTo>
                    <a:pt x="860" y="607"/>
                  </a:lnTo>
                  <a:lnTo>
                    <a:pt x="858" y="594"/>
                  </a:lnTo>
                  <a:lnTo>
                    <a:pt x="856" y="579"/>
                  </a:lnTo>
                  <a:lnTo>
                    <a:pt x="853" y="565"/>
                  </a:lnTo>
                  <a:lnTo>
                    <a:pt x="851" y="551"/>
                  </a:lnTo>
                  <a:lnTo>
                    <a:pt x="849" y="537"/>
                  </a:lnTo>
                  <a:lnTo>
                    <a:pt x="846" y="523"/>
                  </a:lnTo>
                  <a:lnTo>
                    <a:pt x="844" y="509"/>
                  </a:lnTo>
                  <a:lnTo>
                    <a:pt x="840" y="495"/>
                  </a:lnTo>
                  <a:lnTo>
                    <a:pt x="837" y="480"/>
                  </a:lnTo>
                  <a:lnTo>
                    <a:pt x="835" y="468"/>
                  </a:lnTo>
                  <a:lnTo>
                    <a:pt x="832" y="453"/>
                  </a:lnTo>
                  <a:lnTo>
                    <a:pt x="829" y="439"/>
                  </a:lnTo>
                  <a:lnTo>
                    <a:pt x="826" y="425"/>
                  </a:lnTo>
                  <a:lnTo>
                    <a:pt x="823" y="412"/>
                  </a:lnTo>
                  <a:lnTo>
                    <a:pt x="820" y="398"/>
                  </a:lnTo>
                  <a:lnTo>
                    <a:pt x="817" y="384"/>
                  </a:lnTo>
                  <a:lnTo>
                    <a:pt x="813" y="370"/>
                  </a:lnTo>
                  <a:lnTo>
                    <a:pt x="810" y="355"/>
                  </a:lnTo>
                  <a:lnTo>
                    <a:pt x="807" y="342"/>
                  </a:lnTo>
                  <a:lnTo>
                    <a:pt x="804" y="328"/>
                  </a:lnTo>
                  <a:lnTo>
                    <a:pt x="800" y="314"/>
                  </a:lnTo>
                  <a:lnTo>
                    <a:pt x="797" y="300"/>
                  </a:lnTo>
                  <a:lnTo>
                    <a:pt x="794" y="287"/>
                  </a:lnTo>
                  <a:lnTo>
                    <a:pt x="790" y="273"/>
                  </a:lnTo>
                  <a:lnTo>
                    <a:pt x="785" y="259"/>
                  </a:lnTo>
                  <a:lnTo>
                    <a:pt x="782" y="245"/>
                  </a:lnTo>
                  <a:lnTo>
                    <a:pt x="778" y="232"/>
                  </a:lnTo>
                  <a:lnTo>
                    <a:pt x="775" y="218"/>
                  </a:lnTo>
                  <a:lnTo>
                    <a:pt x="771" y="204"/>
                  </a:lnTo>
                  <a:lnTo>
                    <a:pt x="767" y="190"/>
                  </a:lnTo>
                  <a:lnTo>
                    <a:pt x="762" y="176"/>
                  </a:lnTo>
                  <a:lnTo>
                    <a:pt x="758" y="163"/>
                  </a:lnTo>
                  <a:lnTo>
                    <a:pt x="754" y="149"/>
                  </a:lnTo>
                  <a:lnTo>
                    <a:pt x="750" y="136"/>
                  </a:lnTo>
                  <a:lnTo>
                    <a:pt x="746" y="121"/>
                  </a:lnTo>
                  <a:lnTo>
                    <a:pt x="742" y="109"/>
                  </a:lnTo>
                  <a:lnTo>
                    <a:pt x="737" y="94"/>
                  </a:lnTo>
                  <a:lnTo>
                    <a:pt x="732" y="81"/>
                  </a:lnTo>
                  <a:lnTo>
                    <a:pt x="728" y="67"/>
                  </a:lnTo>
                  <a:lnTo>
                    <a:pt x="723" y="54"/>
                  </a:lnTo>
                  <a:lnTo>
                    <a:pt x="719" y="40"/>
                  </a:lnTo>
                  <a:lnTo>
                    <a:pt x="714" y="27"/>
                  </a:lnTo>
                  <a:lnTo>
                    <a:pt x="709" y="13"/>
                  </a:lnTo>
                  <a:lnTo>
                    <a:pt x="704" y="0"/>
                  </a:lnTo>
                  <a:lnTo>
                    <a:pt x="437" y="96"/>
                  </a:lnTo>
                  <a:lnTo>
                    <a:pt x="441" y="108"/>
                  </a:lnTo>
                  <a:lnTo>
                    <a:pt x="446" y="120"/>
                  </a:lnTo>
                  <a:lnTo>
                    <a:pt x="450" y="133"/>
                  </a:lnTo>
                  <a:lnTo>
                    <a:pt x="454" y="145"/>
                  </a:lnTo>
                  <a:lnTo>
                    <a:pt x="459" y="158"/>
                  </a:lnTo>
                  <a:lnTo>
                    <a:pt x="463" y="170"/>
                  </a:lnTo>
                  <a:lnTo>
                    <a:pt x="467" y="183"/>
                  </a:lnTo>
                  <a:lnTo>
                    <a:pt x="471" y="195"/>
                  </a:lnTo>
                  <a:lnTo>
                    <a:pt x="475" y="208"/>
                  </a:lnTo>
                  <a:lnTo>
                    <a:pt x="478" y="220"/>
                  </a:lnTo>
                  <a:lnTo>
                    <a:pt x="483" y="232"/>
                  </a:lnTo>
                  <a:lnTo>
                    <a:pt x="487" y="245"/>
                  </a:lnTo>
                  <a:lnTo>
                    <a:pt x="490" y="258"/>
                  </a:lnTo>
                  <a:lnTo>
                    <a:pt x="494" y="270"/>
                  </a:lnTo>
                  <a:lnTo>
                    <a:pt x="497" y="283"/>
                  </a:lnTo>
                  <a:lnTo>
                    <a:pt x="501" y="295"/>
                  </a:lnTo>
                  <a:lnTo>
                    <a:pt x="504" y="308"/>
                  </a:lnTo>
                  <a:lnTo>
                    <a:pt x="508" y="320"/>
                  </a:lnTo>
                  <a:lnTo>
                    <a:pt x="512" y="334"/>
                  </a:lnTo>
                  <a:lnTo>
                    <a:pt x="515" y="346"/>
                  </a:lnTo>
                  <a:lnTo>
                    <a:pt x="518" y="358"/>
                  </a:lnTo>
                  <a:lnTo>
                    <a:pt x="521" y="371"/>
                  </a:lnTo>
                  <a:lnTo>
                    <a:pt x="525" y="384"/>
                  </a:lnTo>
                  <a:lnTo>
                    <a:pt x="528" y="396"/>
                  </a:lnTo>
                  <a:lnTo>
                    <a:pt x="531" y="410"/>
                  </a:lnTo>
                  <a:lnTo>
                    <a:pt x="535" y="422"/>
                  </a:lnTo>
                  <a:lnTo>
                    <a:pt x="537" y="435"/>
                  </a:lnTo>
                  <a:lnTo>
                    <a:pt x="540" y="447"/>
                  </a:lnTo>
                  <a:lnTo>
                    <a:pt x="543" y="460"/>
                  </a:lnTo>
                  <a:lnTo>
                    <a:pt x="546" y="473"/>
                  </a:lnTo>
                  <a:lnTo>
                    <a:pt x="548" y="486"/>
                  </a:lnTo>
                  <a:lnTo>
                    <a:pt x="551" y="498"/>
                  </a:lnTo>
                  <a:lnTo>
                    <a:pt x="554" y="511"/>
                  </a:lnTo>
                  <a:lnTo>
                    <a:pt x="556" y="523"/>
                  </a:lnTo>
                  <a:lnTo>
                    <a:pt x="560" y="537"/>
                  </a:lnTo>
                  <a:lnTo>
                    <a:pt x="562" y="549"/>
                  </a:lnTo>
                  <a:lnTo>
                    <a:pt x="564" y="562"/>
                  </a:lnTo>
                  <a:lnTo>
                    <a:pt x="567" y="575"/>
                  </a:lnTo>
                  <a:lnTo>
                    <a:pt x="569" y="589"/>
                  </a:lnTo>
                  <a:lnTo>
                    <a:pt x="571" y="601"/>
                  </a:lnTo>
                  <a:lnTo>
                    <a:pt x="573" y="614"/>
                  </a:lnTo>
                  <a:lnTo>
                    <a:pt x="575" y="626"/>
                  </a:lnTo>
                  <a:lnTo>
                    <a:pt x="577" y="639"/>
                  </a:lnTo>
                  <a:lnTo>
                    <a:pt x="579" y="652"/>
                  </a:lnTo>
                  <a:lnTo>
                    <a:pt x="581" y="666"/>
                  </a:lnTo>
                  <a:lnTo>
                    <a:pt x="583" y="678"/>
                  </a:lnTo>
                  <a:lnTo>
                    <a:pt x="586" y="691"/>
                  </a:lnTo>
                  <a:lnTo>
                    <a:pt x="588" y="704"/>
                  </a:lnTo>
                  <a:lnTo>
                    <a:pt x="590" y="717"/>
                  </a:lnTo>
                  <a:lnTo>
                    <a:pt x="592" y="730"/>
                  </a:lnTo>
                  <a:lnTo>
                    <a:pt x="593" y="744"/>
                  </a:lnTo>
                  <a:lnTo>
                    <a:pt x="595" y="756"/>
                  </a:lnTo>
                  <a:lnTo>
                    <a:pt x="596" y="769"/>
                  </a:lnTo>
                  <a:lnTo>
                    <a:pt x="598" y="782"/>
                  </a:lnTo>
                  <a:lnTo>
                    <a:pt x="599" y="795"/>
                  </a:lnTo>
                  <a:lnTo>
                    <a:pt x="601" y="808"/>
                  </a:lnTo>
                  <a:lnTo>
                    <a:pt x="602" y="821"/>
                  </a:lnTo>
                  <a:lnTo>
                    <a:pt x="603" y="834"/>
                  </a:lnTo>
                  <a:lnTo>
                    <a:pt x="605" y="847"/>
                  </a:lnTo>
                  <a:lnTo>
                    <a:pt x="606" y="860"/>
                  </a:lnTo>
                  <a:lnTo>
                    <a:pt x="607" y="874"/>
                  </a:lnTo>
                  <a:lnTo>
                    <a:pt x="608" y="886"/>
                  </a:lnTo>
                  <a:lnTo>
                    <a:pt x="609" y="900"/>
                  </a:lnTo>
                  <a:lnTo>
                    <a:pt x="611" y="913"/>
                  </a:lnTo>
                  <a:lnTo>
                    <a:pt x="612" y="926"/>
                  </a:lnTo>
                  <a:lnTo>
                    <a:pt x="613" y="939"/>
                  </a:lnTo>
                  <a:lnTo>
                    <a:pt x="614" y="953"/>
                  </a:lnTo>
                  <a:lnTo>
                    <a:pt x="615" y="965"/>
                  </a:lnTo>
                  <a:lnTo>
                    <a:pt x="616" y="979"/>
                  </a:lnTo>
                  <a:lnTo>
                    <a:pt x="616" y="991"/>
                  </a:lnTo>
                  <a:lnTo>
                    <a:pt x="617" y="1005"/>
                  </a:lnTo>
                  <a:lnTo>
                    <a:pt x="618" y="1018"/>
                  </a:lnTo>
                  <a:lnTo>
                    <a:pt x="618" y="1032"/>
                  </a:lnTo>
                  <a:lnTo>
                    <a:pt x="619" y="1044"/>
                  </a:lnTo>
                  <a:lnTo>
                    <a:pt x="619" y="1058"/>
                  </a:lnTo>
                  <a:lnTo>
                    <a:pt x="620" y="1072"/>
                  </a:lnTo>
                  <a:lnTo>
                    <a:pt x="620" y="1085"/>
                  </a:lnTo>
                  <a:lnTo>
                    <a:pt x="621" y="1098"/>
                  </a:lnTo>
                  <a:lnTo>
                    <a:pt x="621" y="1111"/>
                  </a:lnTo>
                  <a:lnTo>
                    <a:pt x="621" y="1125"/>
                  </a:lnTo>
                  <a:lnTo>
                    <a:pt x="622" y="1138"/>
                  </a:lnTo>
                  <a:lnTo>
                    <a:pt x="622" y="1151"/>
                  </a:lnTo>
                  <a:lnTo>
                    <a:pt x="622" y="1164"/>
                  </a:lnTo>
                  <a:lnTo>
                    <a:pt x="622" y="1178"/>
                  </a:lnTo>
                  <a:lnTo>
                    <a:pt x="622" y="1191"/>
                  </a:lnTo>
                  <a:lnTo>
                    <a:pt x="622" y="1204"/>
                  </a:lnTo>
                  <a:lnTo>
                    <a:pt x="622" y="1217"/>
                  </a:lnTo>
                  <a:lnTo>
                    <a:pt x="622" y="1231"/>
                  </a:lnTo>
                  <a:lnTo>
                    <a:pt x="622" y="1244"/>
                  </a:lnTo>
                  <a:lnTo>
                    <a:pt x="621" y="1258"/>
                  </a:lnTo>
                  <a:lnTo>
                    <a:pt x="621" y="1271"/>
                  </a:lnTo>
                  <a:lnTo>
                    <a:pt x="621" y="1285"/>
                  </a:lnTo>
                  <a:lnTo>
                    <a:pt x="621" y="1298"/>
                  </a:lnTo>
                  <a:lnTo>
                    <a:pt x="620" y="1311"/>
                  </a:lnTo>
                  <a:lnTo>
                    <a:pt x="620" y="1324"/>
                  </a:lnTo>
                  <a:lnTo>
                    <a:pt x="619" y="1338"/>
                  </a:lnTo>
                  <a:lnTo>
                    <a:pt x="619" y="1351"/>
                  </a:lnTo>
                  <a:lnTo>
                    <a:pt x="618" y="1365"/>
                  </a:lnTo>
                  <a:lnTo>
                    <a:pt x="618" y="1379"/>
                  </a:lnTo>
                  <a:lnTo>
                    <a:pt x="617" y="1392"/>
                  </a:lnTo>
                  <a:lnTo>
                    <a:pt x="616" y="1406"/>
                  </a:lnTo>
                  <a:lnTo>
                    <a:pt x="616" y="1419"/>
                  </a:lnTo>
                  <a:lnTo>
                    <a:pt x="615" y="1433"/>
                  </a:lnTo>
                  <a:lnTo>
                    <a:pt x="614" y="1446"/>
                  </a:lnTo>
                  <a:lnTo>
                    <a:pt x="612" y="1473"/>
                  </a:lnTo>
                  <a:lnTo>
                    <a:pt x="609" y="1500"/>
                  </a:lnTo>
                  <a:lnTo>
                    <a:pt x="607" y="1527"/>
                  </a:lnTo>
                  <a:lnTo>
                    <a:pt x="605" y="1554"/>
                  </a:lnTo>
                  <a:lnTo>
                    <a:pt x="602" y="1581"/>
                  </a:lnTo>
                  <a:lnTo>
                    <a:pt x="600" y="1609"/>
                  </a:lnTo>
                  <a:lnTo>
                    <a:pt x="597" y="1636"/>
                  </a:lnTo>
                  <a:lnTo>
                    <a:pt x="594" y="1664"/>
                  </a:lnTo>
                  <a:lnTo>
                    <a:pt x="591" y="1691"/>
                  </a:lnTo>
                  <a:lnTo>
                    <a:pt x="587" y="1718"/>
                  </a:lnTo>
                  <a:lnTo>
                    <a:pt x="583" y="1745"/>
                  </a:lnTo>
                  <a:lnTo>
                    <a:pt x="579" y="1773"/>
                  </a:lnTo>
                  <a:lnTo>
                    <a:pt x="575" y="1800"/>
                  </a:lnTo>
                  <a:lnTo>
                    <a:pt x="571" y="1827"/>
                  </a:lnTo>
                  <a:lnTo>
                    <a:pt x="567" y="1855"/>
                  </a:lnTo>
                  <a:lnTo>
                    <a:pt x="563" y="1882"/>
                  </a:lnTo>
                  <a:lnTo>
                    <a:pt x="557" y="1909"/>
                  </a:lnTo>
                  <a:lnTo>
                    <a:pt x="552" y="1937"/>
                  </a:lnTo>
                  <a:lnTo>
                    <a:pt x="547" y="1964"/>
                  </a:lnTo>
                  <a:lnTo>
                    <a:pt x="542" y="1993"/>
                  </a:lnTo>
                  <a:lnTo>
                    <a:pt x="537" y="2020"/>
                  </a:lnTo>
                  <a:lnTo>
                    <a:pt x="531" y="2048"/>
                  </a:lnTo>
                  <a:lnTo>
                    <a:pt x="525" y="2075"/>
                  </a:lnTo>
                  <a:lnTo>
                    <a:pt x="520" y="2103"/>
                  </a:lnTo>
                  <a:lnTo>
                    <a:pt x="514" y="2130"/>
                  </a:lnTo>
                  <a:lnTo>
                    <a:pt x="508" y="2158"/>
                  </a:lnTo>
                  <a:lnTo>
                    <a:pt x="501" y="2185"/>
                  </a:lnTo>
                  <a:lnTo>
                    <a:pt x="494" y="2213"/>
                  </a:lnTo>
                  <a:lnTo>
                    <a:pt x="488" y="2241"/>
                  </a:lnTo>
                  <a:lnTo>
                    <a:pt x="480" y="2268"/>
                  </a:lnTo>
                  <a:lnTo>
                    <a:pt x="473" y="2296"/>
                  </a:lnTo>
                  <a:lnTo>
                    <a:pt x="466" y="2325"/>
                  </a:lnTo>
                  <a:lnTo>
                    <a:pt x="459" y="2352"/>
                  </a:lnTo>
                  <a:lnTo>
                    <a:pt x="451" y="2380"/>
                  </a:lnTo>
                  <a:lnTo>
                    <a:pt x="444" y="2408"/>
                  </a:lnTo>
                  <a:lnTo>
                    <a:pt x="436" y="2435"/>
                  </a:lnTo>
                  <a:lnTo>
                    <a:pt x="427" y="2463"/>
                  </a:lnTo>
                  <a:lnTo>
                    <a:pt x="419" y="2491"/>
                  </a:lnTo>
                  <a:lnTo>
                    <a:pt x="411" y="2518"/>
                  </a:lnTo>
                  <a:lnTo>
                    <a:pt x="402" y="2547"/>
                  </a:lnTo>
                  <a:lnTo>
                    <a:pt x="394" y="2574"/>
                  </a:lnTo>
                  <a:lnTo>
                    <a:pt x="385" y="2602"/>
                  </a:lnTo>
                  <a:lnTo>
                    <a:pt x="376" y="2631"/>
                  </a:lnTo>
                  <a:lnTo>
                    <a:pt x="367" y="2658"/>
                  </a:lnTo>
                  <a:lnTo>
                    <a:pt x="358" y="2686"/>
                  </a:lnTo>
                  <a:lnTo>
                    <a:pt x="348" y="2714"/>
                  </a:lnTo>
                  <a:lnTo>
                    <a:pt x="339" y="2742"/>
                  </a:lnTo>
                  <a:lnTo>
                    <a:pt x="330" y="2770"/>
                  </a:lnTo>
                  <a:lnTo>
                    <a:pt x="319" y="2797"/>
                  </a:lnTo>
                  <a:lnTo>
                    <a:pt x="309" y="2825"/>
                  </a:lnTo>
                  <a:lnTo>
                    <a:pt x="299" y="2853"/>
                  </a:lnTo>
                  <a:lnTo>
                    <a:pt x="289" y="2881"/>
                  </a:lnTo>
                  <a:lnTo>
                    <a:pt x="279" y="2909"/>
                  </a:lnTo>
                  <a:lnTo>
                    <a:pt x="268" y="2938"/>
                  </a:lnTo>
                  <a:lnTo>
                    <a:pt x="257" y="2965"/>
                  </a:lnTo>
                  <a:lnTo>
                    <a:pt x="246" y="2993"/>
                  </a:lnTo>
                  <a:lnTo>
                    <a:pt x="235" y="3021"/>
                  </a:lnTo>
                  <a:lnTo>
                    <a:pt x="224" y="3049"/>
                  </a:lnTo>
                  <a:lnTo>
                    <a:pt x="213" y="3077"/>
                  </a:lnTo>
                  <a:lnTo>
                    <a:pt x="202" y="3105"/>
                  </a:lnTo>
                  <a:lnTo>
                    <a:pt x="190" y="3132"/>
                  </a:lnTo>
                  <a:lnTo>
                    <a:pt x="178" y="3160"/>
                  </a:lnTo>
                  <a:lnTo>
                    <a:pt x="166" y="3188"/>
                  </a:lnTo>
                  <a:lnTo>
                    <a:pt x="154" y="3216"/>
                  </a:lnTo>
                  <a:lnTo>
                    <a:pt x="142" y="3244"/>
                  </a:lnTo>
                  <a:lnTo>
                    <a:pt x="130" y="3272"/>
                  </a:lnTo>
                  <a:lnTo>
                    <a:pt x="117" y="3300"/>
                  </a:lnTo>
                  <a:lnTo>
                    <a:pt x="105" y="3328"/>
                  </a:lnTo>
                  <a:lnTo>
                    <a:pt x="92" y="3355"/>
                  </a:lnTo>
                  <a:lnTo>
                    <a:pt x="80" y="3383"/>
                  </a:lnTo>
                  <a:lnTo>
                    <a:pt x="66" y="3411"/>
                  </a:lnTo>
                  <a:lnTo>
                    <a:pt x="54" y="3438"/>
                  </a:lnTo>
                  <a:lnTo>
                    <a:pt x="40" y="3466"/>
                  </a:lnTo>
                  <a:lnTo>
                    <a:pt x="27" y="3494"/>
                  </a:lnTo>
                  <a:lnTo>
                    <a:pt x="13" y="3522"/>
                  </a:lnTo>
                  <a:lnTo>
                    <a:pt x="0" y="3550"/>
                  </a:lnTo>
                  <a:lnTo>
                    <a:pt x="256" y="3675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1576" y="2923"/>
              <a:ext cx="73" cy="80"/>
            </a:xfrm>
            <a:custGeom>
              <a:avLst/>
              <a:gdLst>
                <a:gd name="T0" fmla="*/ 1582 w 1582"/>
                <a:gd name="T1" fmla="*/ 775 h 1825"/>
                <a:gd name="T2" fmla="*/ 87 w 1582"/>
                <a:gd name="T3" fmla="*/ 1825 h 1825"/>
                <a:gd name="T4" fmla="*/ 0 w 1582"/>
                <a:gd name="T5" fmla="*/ 0 h 1825"/>
                <a:gd name="T6" fmla="*/ 1582 w 1582"/>
                <a:gd name="T7" fmla="*/ 77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2" h="1825">
                  <a:moveTo>
                    <a:pt x="1582" y="775"/>
                  </a:moveTo>
                  <a:lnTo>
                    <a:pt x="87" y="1825"/>
                  </a:lnTo>
                  <a:lnTo>
                    <a:pt x="0" y="0"/>
                  </a:lnTo>
                  <a:lnTo>
                    <a:pt x="1582" y="775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1901" y="2468"/>
              <a:ext cx="112" cy="125"/>
            </a:xfrm>
            <a:custGeom>
              <a:avLst/>
              <a:gdLst>
                <a:gd name="T0" fmla="*/ 2243 w 2565"/>
                <a:gd name="T1" fmla="*/ 141 h 2875"/>
                <a:gd name="T2" fmla="*/ 2168 w 2565"/>
                <a:gd name="T3" fmla="*/ 309 h 2875"/>
                <a:gd name="T4" fmla="*/ 2089 w 2565"/>
                <a:gd name="T5" fmla="*/ 472 h 2875"/>
                <a:gd name="T6" fmla="*/ 2007 w 2565"/>
                <a:gd name="T7" fmla="*/ 632 h 2875"/>
                <a:gd name="T8" fmla="*/ 1921 w 2565"/>
                <a:gd name="T9" fmla="*/ 789 h 2875"/>
                <a:gd name="T10" fmla="*/ 1832 w 2565"/>
                <a:gd name="T11" fmla="*/ 939 h 2875"/>
                <a:gd name="T12" fmla="*/ 1739 w 2565"/>
                <a:gd name="T13" fmla="*/ 1087 h 2875"/>
                <a:gd name="T14" fmla="*/ 1644 w 2565"/>
                <a:gd name="T15" fmla="*/ 1231 h 2875"/>
                <a:gd name="T16" fmla="*/ 1544 w 2565"/>
                <a:gd name="T17" fmla="*/ 1369 h 2875"/>
                <a:gd name="T18" fmla="*/ 1441 w 2565"/>
                <a:gd name="T19" fmla="*/ 1503 h 2875"/>
                <a:gd name="T20" fmla="*/ 1334 w 2565"/>
                <a:gd name="T21" fmla="*/ 1631 h 2875"/>
                <a:gd name="T22" fmla="*/ 1225 w 2565"/>
                <a:gd name="T23" fmla="*/ 1753 h 2875"/>
                <a:gd name="T24" fmla="*/ 1121 w 2565"/>
                <a:gd name="T25" fmla="*/ 1861 h 2875"/>
                <a:gd name="T26" fmla="*/ 1063 w 2565"/>
                <a:gd name="T27" fmla="*/ 1917 h 2875"/>
                <a:gd name="T28" fmla="*/ 1004 w 2565"/>
                <a:gd name="T29" fmla="*/ 1972 h 2875"/>
                <a:gd name="T30" fmla="*/ 944 w 2565"/>
                <a:gd name="T31" fmla="*/ 2026 h 2875"/>
                <a:gd name="T32" fmla="*/ 884 w 2565"/>
                <a:gd name="T33" fmla="*/ 2078 h 2875"/>
                <a:gd name="T34" fmla="*/ 823 w 2565"/>
                <a:gd name="T35" fmla="*/ 2128 h 2875"/>
                <a:gd name="T36" fmla="*/ 760 w 2565"/>
                <a:gd name="T37" fmla="*/ 2177 h 2875"/>
                <a:gd name="T38" fmla="*/ 697 w 2565"/>
                <a:gd name="T39" fmla="*/ 2225 h 2875"/>
                <a:gd name="T40" fmla="*/ 632 w 2565"/>
                <a:gd name="T41" fmla="*/ 2271 h 2875"/>
                <a:gd name="T42" fmla="*/ 568 w 2565"/>
                <a:gd name="T43" fmla="*/ 2314 h 2875"/>
                <a:gd name="T44" fmla="*/ 501 w 2565"/>
                <a:gd name="T45" fmla="*/ 2357 h 2875"/>
                <a:gd name="T46" fmla="*/ 434 w 2565"/>
                <a:gd name="T47" fmla="*/ 2398 h 2875"/>
                <a:gd name="T48" fmla="*/ 367 w 2565"/>
                <a:gd name="T49" fmla="*/ 2437 h 2875"/>
                <a:gd name="T50" fmla="*/ 297 w 2565"/>
                <a:gd name="T51" fmla="*/ 2475 h 2875"/>
                <a:gd name="T52" fmla="*/ 228 w 2565"/>
                <a:gd name="T53" fmla="*/ 2510 h 2875"/>
                <a:gd name="T54" fmla="*/ 158 w 2565"/>
                <a:gd name="T55" fmla="*/ 2543 h 2875"/>
                <a:gd name="T56" fmla="*/ 86 w 2565"/>
                <a:gd name="T57" fmla="*/ 2576 h 2875"/>
                <a:gd name="T58" fmla="*/ 13 w 2565"/>
                <a:gd name="T59" fmla="*/ 2606 h 2875"/>
                <a:gd name="T60" fmla="*/ 159 w 2565"/>
                <a:gd name="T61" fmla="*/ 2853 h 2875"/>
                <a:gd name="T62" fmla="*/ 238 w 2565"/>
                <a:gd name="T63" fmla="*/ 2819 h 2875"/>
                <a:gd name="T64" fmla="*/ 315 w 2565"/>
                <a:gd name="T65" fmla="*/ 2784 h 2875"/>
                <a:gd name="T66" fmla="*/ 392 w 2565"/>
                <a:gd name="T67" fmla="*/ 2745 h 2875"/>
                <a:gd name="T68" fmla="*/ 468 w 2565"/>
                <a:gd name="T69" fmla="*/ 2706 h 2875"/>
                <a:gd name="T70" fmla="*/ 543 w 2565"/>
                <a:gd name="T71" fmla="*/ 2664 h 2875"/>
                <a:gd name="T72" fmla="*/ 616 w 2565"/>
                <a:gd name="T73" fmla="*/ 2620 h 2875"/>
                <a:gd name="T74" fmla="*/ 688 w 2565"/>
                <a:gd name="T75" fmla="*/ 2576 h 2875"/>
                <a:gd name="T76" fmla="*/ 760 w 2565"/>
                <a:gd name="T77" fmla="*/ 2528 h 2875"/>
                <a:gd name="T78" fmla="*/ 830 w 2565"/>
                <a:gd name="T79" fmla="*/ 2480 h 2875"/>
                <a:gd name="T80" fmla="*/ 900 w 2565"/>
                <a:gd name="T81" fmla="*/ 2429 h 2875"/>
                <a:gd name="T82" fmla="*/ 967 w 2565"/>
                <a:gd name="T83" fmla="*/ 2377 h 2875"/>
                <a:gd name="T84" fmla="*/ 1034 w 2565"/>
                <a:gd name="T85" fmla="*/ 2323 h 2875"/>
                <a:gd name="T86" fmla="*/ 1099 w 2565"/>
                <a:gd name="T87" fmla="*/ 2267 h 2875"/>
                <a:gd name="T88" fmla="*/ 1165 w 2565"/>
                <a:gd name="T89" fmla="*/ 2210 h 2875"/>
                <a:gd name="T90" fmla="*/ 1228 w 2565"/>
                <a:gd name="T91" fmla="*/ 2152 h 2875"/>
                <a:gd name="T92" fmla="*/ 1291 w 2565"/>
                <a:gd name="T93" fmla="*/ 2092 h 2875"/>
                <a:gd name="T94" fmla="*/ 1373 w 2565"/>
                <a:gd name="T95" fmla="*/ 2010 h 2875"/>
                <a:gd name="T96" fmla="*/ 1492 w 2565"/>
                <a:gd name="T97" fmla="*/ 1882 h 2875"/>
                <a:gd name="T98" fmla="*/ 1607 w 2565"/>
                <a:gd name="T99" fmla="*/ 1748 h 2875"/>
                <a:gd name="T100" fmla="*/ 1718 w 2565"/>
                <a:gd name="T101" fmla="*/ 1610 h 2875"/>
                <a:gd name="T102" fmla="*/ 1825 w 2565"/>
                <a:gd name="T103" fmla="*/ 1466 h 2875"/>
                <a:gd name="T104" fmla="*/ 1928 w 2565"/>
                <a:gd name="T105" fmla="*/ 1318 h 2875"/>
                <a:gd name="T106" fmla="*/ 2026 w 2565"/>
                <a:gd name="T107" fmla="*/ 1165 h 2875"/>
                <a:gd name="T108" fmla="*/ 2122 w 2565"/>
                <a:gd name="T109" fmla="*/ 1008 h 2875"/>
                <a:gd name="T110" fmla="*/ 2214 w 2565"/>
                <a:gd name="T111" fmla="*/ 847 h 2875"/>
                <a:gd name="T112" fmla="*/ 2301 w 2565"/>
                <a:gd name="T113" fmla="*/ 682 h 2875"/>
                <a:gd name="T114" fmla="*/ 2384 w 2565"/>
                <a:gd name="T115" fmla="*/ 514 h 2875"/>
                <a:gd name="T116" fmla="*/ 2465 w 2565"/>
                <a:gd name="T117" fmla="*/ 342 h 2875"/>
                <a:gd name="T118" fmla="*/ 2542 w 2565"/>
                <a:gd name="T119" fmla="*/ 167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65" h="2875">
                  <a:moveTo>
                    <a:pt x="2303" y="0"/>
                  </a:moveTo>
                  <a:lnTo>
                    <a:pt x="2292" y="28"/>
                  </a:lnTo>
                  <a:lnTo>
                    <a:pt x="2279" y="57"/>
                  </a:lnTo>
                  <a:lnTo>
                    <a:pt x="2268" y="85"/>
                  </a:lnTo>
                  <a:lnTo>
                    <a:pt x="2255" y="113"/>
                  </a:lnTo>
                  <a:lnTo>
                    <a:pt x="2243" y="141"/>
                  </a:lnTo>
                  <a:lnTo>
                    <a:pt x="2230" y="169"/>
                  </a:lnTo>
                  <a:lnTo>
                    <a:pt x="2218" y="197"/>
                  </a:lnTo>
                  <a:lnTo>
                    <a:pt x="2205" y="226"/>
                  </a:lnTo>
                  <a:lnTo>
                    <a:pt x="2193" y="253"/>
                  </a:lnTo>
                  <a:lnTo>
                    <a:pt x="2180" y="281"/>
                  </a:lnTo>
                  <a:lnTo>
                    <a:pt x="2168" y="309"/>
                  </a:lnTo>
                  <a:lnTo>
                    <a:pt x="2154" y="336"/>
                  </a:lnTo>
                  <a:lnTo>
                    <a:pt x="2142" y="363"/>
                  </a:lnTo>
                  <a:lnTo>
                    <a:pt x="2128" y="391"/>
                  </a:lnTo>
                  <a:lnTo>
                    <a:pt x="2116" y="418"/>
                  </a:lnTo>
                  <a:lnTo>
                    <a:pt x="2102" y="445"/>
                  </a:lnTo>
                  <a:lnTo>
                    <a:pt x="2089" y="472"/>
                  </a:lnTo>
                  <a:lnTo>
                    <a:pt x="2075" y="499"/>
                  </a:lnTo>
                  <a:lnTo>
                    <a:pt x="2062" y="526"/>
                  </a:lnTo>
                  <a:lnTo>
                    <a:pt x="2048" y="552"/>
                  </a:lnTo>
                  <a:lnTo>
                    <a:pt x="2035" y="579"/>
                  </a:lnTo>
                  <a:lnTo>
                    <a:pt x="2020" y="605"/>
                  </a:lnTo>
                  <a:lnTo>
                    <a:pt x="2007" y="632"/>
                  </a:lnTo>
                  <a:lnTo>
                    <a:pt x="1992" y="658"/>
                  </a:lnTo>
                  <a:lnTo>
                    <a:pt x="1979" y="685"/>
                  </a:lnTo>
                  <a:lnTo>
                    <a:pt x="1964" y="711"/>
                  </a:lnTo>
                  <a:lnTo>
                    <a:pt x="1949" y="737"/>
                  </a:lnTo>
                  <a:lnTo>
                    <a:pt x="1936" y="763"/>
                  </a:lnTo>
                  <a:lnTo>
                    <a:pt x="1921" y="789"/>
                  </a:lnTo>
                  <a:lnTo>
                    <a:pt x="1907" y="814"/>
                  </a:lnTo>
                  <a:lnTo>
                    <a:pt x="1891" y="840"/>
                  </a:lnTo>
                  <a:lnTo>
                    <a:pt x="1877" y="865"/>
                  </a:lnTo>
                  <a:lnTo>
                    <a:pt x="1862" y="890"/>
                  </a:lnTo>
                  <a:lnTo>
                    <a:pt x="1847" y="916"/>
                  </a:lnTo>
                  <a:lnTo>
                    <a:pt x="1832" y="939"/>
                  </a:lnTo>
                  <a:lnTo>
                    <a:pt x="1816" y="964"/>
                  </a:lnTo>
                  <a:lnTo>
                    <a:pt x="1802" y="989"/>
                  </a:lnTo>
                  <a:lnTo>
                    <a:pt x="1786" y="1014"/>
                  </a:lnTo>
                  <a:lnTo>
                    <a:pt x="1770" y="1039"/>
                  </a:lnTo>
                  <a:lnTo>
                    <a:pt x="1755" y="1063"/>
                  </a:lnTo>
                  <a:lnTo>
                    <a:pt x="1739" y="1087"/>
                  </a:lnTo>
                  <a:lnTo>
                    <a:pt x="1724" y="1112"/>
                  </a:lnTo>
                  <a:lnTo>
                    <a:pt x="1708" y="1136"/>
                  </a:lnTo>
                  <a:lnTo>
                    <a:pt x="1691" y="1160"/>
                  </a:lnTo>
                  <a:lnTo>
                    <a:pt x="1676" y="1184"/>
                  </a:lnTo>
                  <a:lnTo>
                    <a:pt x="1660" y="1207"/>
                  </a:lnTo>
                  <a:lnTo>
                    <a:pt x="1644" y="1231"/>
                  </a:lnTo>
                  <a:lnTo>
                    <a:pt x="1627" y="1254"/>
                  </a:lnTo>
                  <a:lnTo>
                    <a:pt x="1611" y="1277"/>
                  </a:lnTo>
                  <a:lnTo>
                    <a:pt x="1595" y="1301"/>
                  </a:lnTo>
                  <a:lnTo>
                    <a:pt x="1577" y="1324"/>
                  </a:lnTo>
                  <a:lnTo>
                    <a:pt x="1561" y="1346"/>
                  </a:lnTo>
                  <a:lnTo>
                    <a:pt x="1544" y="1369"/>
                  </a:lnTo>
                  <a:lnTo>
                    <a:pt x="1527" y="1391"/>
                  </a:lnTo>
                  <a:lnTo>
                    <a:pt x="1510" y="1414"/>
                  </a:lnTo>
                  <a:lnTo>
                    <a:pt x="1493" y="1436"/>
                  </a:lnTo>
                  <a:lnTo>
                    <a:pt x="1476" y="1459"/>
                  </a:lnTo>
                  <a:lnTo>
                    <a:pt x="1458" y="1481"/>
                  </a:lnTo>
                  <a:lnTo>
                    <a:pt x="1441" y="1503"/>
                  </a:lnTo>
                  <a:lnTo>
                    <a:pt x="1424" y="1523"/>
                  </a:lnTo>
                  <a:lnTo>
                    <a:pt x="1406" y="1545"/>
                  </a:lnTo>
                  <a:lnTo>
                    <a:pt x="1389" y="1567"/>
                  </a:lnTo>
                  <a:lnTo>
                    <a:pt x="1371" y="1588"/>
                  </a:lnTo>
                  <a:lnTo>
                    <a:pt x="1353" y="1610"/>
                  </a:lnTo>
                  <a:lnTo>
                    <a:pt x="1334" y="1631"/>
                  </a:lnTo>
                  <a:lnTo>
                    <a:pt x="1317" y="1651"/>
                  </a:lnTo>
                  <a:lnTo>
                    <a:pt x="1298" y="1672"/>
                  </a:lnTo>
                  <a:lnTo>
                    <a:pt x="1280" y="1692"/>
                  </a:lnTo>
                  <a:lnTo>
                    <a:pt x="1262" y="1713"/>
                  </a:lnTo>
                  <a:lnTo>
                    <a:pt x="1243" y="1733"/>
                  </a:lnTo>
                  <a:lnTo>
                    <a:pt x="1225" y="1753"/>
                  </a:lnTo>
                  <a:lnTo>
                    <a:pt x="1206" y="1773"/>
                  </a:lnTo>
                  <a:lnTo>
                    <a:pt x="1188" y="1793"/>
                  </a:lnTo>
                  <a:lnTo>
                    <a:pt x="1169" y="1813"/>
                  </a:lnTo>
                  <a:lnTo>
                    <a:pt x="1149" y="1831"/>
                  </a:lnTo>
                  <a:lnTo>
                    <a:pt x="1131" y="1851"/>
                  </a:lnTo>
                  <a:lnTo>
                    <a:pt x="1121" y="1861"/>
                  </a:lnTo>
                  <a:lnTo>
                    <a:pt x="1112" y="1870"/>
                  </a:lnTo>
                  <a:lnTo>
                    <a:pt x="1101" y="1879"/>
                  </a:lnTo>
                  <a:lnTo>
                    <a:pt x="1092" y="1889"/>
                  </a:lnTo>
                  <a:lnTo>
                    <a:pt x="1083" y="1898"/>
                  </a:lnTo>
                  <a:lnTo>
                    <a:pt x="1073" y="1907"/>
                  </a:lnTo>
                  <a:lnTo>
                    <a:pt x="1063" y="1917"/>
                  </a:lnTo>
                  <a:lnTo>
                    <a:pt x="1054" y="1926"/>
                  </a:lnTo>
                  <a:lnTo>
                    <a:pt x="1043" y="1935"/>
                  </a:lnTo>
                  <a:lnTo>
                    <a:pt x="1034" y="1945"/>
                  </a:lnTo>
                  <a:lnTo>
                    <a:pt x="1024" y="1954"/>
                  </a:lnTo>
                  <a:lnTo>
                    <a:pt x="1014" y="1964"/>
                  </a:lnTo>
                  <a:lnTo>
                    <a:pt x="1004" y="1972"/>
                  </a:lnTo>
                  <a:lnTo>
                    <a:pt x="994" y="1981"/>
                  </a:lnTo>
                  <a:lnTo>
                    <a:pt x="985" y="1990"/>
                  </a:lnTo>
                  <a:lnTo>
                    <a:pt x="974" y="1999"/>
                  </a:lnTo>
                  <a:lnTo>
                    <a:pt x="964" y="2008"/>
                  </a:lnTo>
                  <a:lnTo>
                    <a:pt x="955" y="2017"/>
                  </a:lnTo>
                  <a:lnTo>
                    <a:pt x="944" y="2026"/>
                  </a:lnTo>
                  <a:lnTo>
                    <a:pt x="935" y="2034"/>
                  </a:lnTo>
                  <a:lnTo>
                    <a:pt x="924" y="2044"/>
                  </a:lnTo>
                  <a:lnTo>
                    <a:pt x="914" y="2052"/>
                  </a:lnTo>
                  <a:lnTo>
                    <a:pt x="905" y="2060"/>
                  </a:lnTo>
                  <a:lnTo>
                    <a:pt x="894" y="2070"/>
                  </a:lnTo>
                  <a:lnTo>
                    <a:pt x="884" y="2078"/>
                  </a:lnTo>
                  <a:lnTo>
                    <a:pt x="873" y="2086"/>
                  </a:lnTo>
                  <a:lnTo>
                    <a:pt x="863" y="2095"/>
                  </a:lnTo>
                  <a:lnTo>
                    <a:pt x="854" y="2103"/>
                  </a:lnTo>
                  <a:lnTo>
                    <a:pt x="843" y="2111"/>
                  </a:lnTo>
                  <a:lnTo>
                    <a:pt x="833" y="2120"/>
                  </a:lnTo>
                  <a:lnTo>
                    <a:pt x="823" y="2128"/>
                  </a:lnTo>
                  <a:lnTo>
                    <a:pt x="812" y="2136"/>
                  </a:lnTo>
                  <a:lnTo>
                    <a:pt x="802" y="2145"/>
                  </a:lnTo>
                  <a:lnTo>
                    <a:pt x="791" y="2153"/>
                  </a:lnTo>
                  <a:lnTo>
                    <a:pt x="781" y="2161"/>
                  </a:lnTo>
                  <a:lnTo>
                    <a:pt x="770" y="2170"/>
                  </a:lnTo>
                  <a:lnTo>
                    <a:pt x="760" y="2177"/>
                  </a:lnTo>
                  <a:lnTo>
                    <a:pt x="750" y="2185"/>
                  </a:lnTo>
                  <a:lnTo>
                    <a:pt x="739" y="2194"/>
                  </a:lnTo>
                  <a:lnTo>
                    <a:pt x="729" y="2201"/>
                  </a:lnTo>
                  <a:lnTo>
                    <a:pt x="717" y="2209"/>
                  </a:lnTo>
                  <a:lnTo>
                    <a:pt x="707" y="2218"/>
                  </a:lnTo>
                  <a:lnTo>
                    <a:pt x="697" y="2225"/>
                  </a:lnTo>
                  <a:lnTo>
                    <a:pt x="686" y="2232"/>
                  </a:lnTo>
                  <a:lnTo>
                    <a:pt x="676" y="2240"/>
                  </a:lnTo>
                  <a:lnTo>
                    <a:pt x="665" y="2248"/>
                  </a:lnTo>
                  <a:lnTo>
                    <a:pt x="654" y="2255"/>
                  </a:lnTo>
                  <a:lnTo>
                    <a:pt x="644" y="2263"/>
                  </a:lnTo>
                  <a:lnTo>
                    <a:pt x="632" y="2271"/>
                  </a:lnTo>
                  <a:lnTo>
                    <a:pt x="622" y="2278"/>
                  </a:lnTo>
                  <a:lnTo>
                    <a:pt x="611" y="2285"/>
                  </a:lnTo>
                  <a:lnTo>
                    <a:pt x="600" y="2292"/>
                  </a:lnTo>
                  <a:lnTo>
                    <a:pt x="589" y="2301"/>
                  </a:lnTo>
                  <a:lnTo>
                    <a:pt x="578" y="2307"/>
                  </a:lnTo>
                  <a:lnTo>
                    <a:pt x="568" y="2314"/>
                  </a:lnTo>
                  <a:lnTo>
                    <a:pt x="557" y="2322"/>
                  </a:lnTo>
                  <a:lnTo>
                    <a:pt x="546" y="2329"/>
                  </a:lnTo>
                  <a:lnTo>
                    <a:pt x="534" y="2336"/>
                  </a:lnTo>
                  <a:lnTo>
                    <a:pt x="524" y="2343"/>
                  </a:lnTo>
                  <a:lnTo>
                    <a:pt x="512" y="2350"/>
                  </a:lnTo>
                  <a:lnTo>
                    <a:pt x="501" y="2357"/>
                  </a:lnTo>
                  <a:lnTo>
                    <a:pt x="491" y="2364"/>
                  </a:lnTo>
                  <a:lnTo>
                    <a:pt x="479" y="2371"/>
                  </a:lnTo>
                  <a:lnTo>
                    <a:pt x="468" y="2378"/>
                  </a:lnTo>
                  <a:lnTo>
                    <a:pt x="457" y="2385"/>
                  </a:lnTo>
                  <a:lnTo>
                    <a:pt x="446" y="2391"/>
                  </a:lnTo>
                  <a:lnTo>
                    <a:pt x="434" y="2398"/>
                  </a:lnTo>
                  <a:lnTo>
                    <a:pt x="424" y="2405"/>
                  </a:lnTo>
                  <a:lnTo>
                    <a:pt x="413" y="2411"/>
                  </a:lnTo>
                  <a:lnTo>
                    <a:pt x="401" y="2417"/>
                  </a:lnTo>
                  <a:lnTo>
                    <a:pt x="389" y="2425"/>
                  </a:lnTo>
                  <a:lnTo>
                    <a:pt x="378" y="2431"/>
                  </a:lnTo>
                  <a:lnTo>
                    <a:pt x="367" y="2437"/>
                  </a:lnTo>
                  <a:lnTo>
                    <a:pt x="355" y="2443"/>
                  </a:lnTo>
                  <a:lnTo>
                    <a:pt x="344" y="2450"/>
                  </a:lnTo>
                  <a:lnTo>
                    <a:pt x="332" y="2456"/>
                  </a:lnTo>
                  <a:lnTo>
                    <a:pt x="321" y="2462"/>
                  </a:lnTo>
                  <a:lnTo>
                    <a:pt x="310" y="2468"/>
                  </a:lnTo>
                  <a:lnTo>
                    <a:pt x="297" y="2475"/>
                  </a:lnTo>
                  <a:lnTo>
                    <a:pt x="287" y="2481"/>
                  </a:lnTo>
                  <a:lnTo>
                    <a:pt x="275" y="2486"/>
                  </a:lnTo>
                  <a:lnTo>
                    <a:pt x="263" y="2492"/>
                  </a:lnTo>
                  <a:lnTo>
                    <a:pt x="251" y="2499"/>
                  </a:lnTo>
                  <a:lnTo>
                    <a:pt x="240" y="2504"/>
                  </a:lnTo>
                  <a:lnTo>
                    <a:pt x="228" y="2510"/>
                  </a:lnTo>
                  <a:lnTo>
                    <a:pt x="216" y="2516"/>
                  </a:lnTo>
                  <a:lnTo>
                    <a:pt x="204" y="2521"/>
                  </a:lnTo>
                  <a:lnTo>
                    <a:pt x="193" y="2527"/>
                  </a:lnTo>
                  <a:lnTo>
                    <a:pt x="180" y="2533"/>
                  </a:lnTo>
                  <a:lnTo>
                    <a:pt x="169" y="2538"/>
                  </a:lnTo>
                  <a:lnTo>
                    <a:pt x="158" y="2543"/>
                  </a:lnTo>
                  <a:lnTo>
                    <a:pt x="145" y="2550"/>
                  </a:lnTo>
                  <a:lnTo>
                    <a:pt x="134" y="2555"/>
                  </a:lnTo>
                  <a:lnTo>
                    <a:pt x="121" y="2560"/>
                  </a:lnTo>
                  <a:lnTo>
                    <a:pt x="110" y="2565"/>
                  </a:lnTo>
                  <a:lnTo>
                    <a:pt x="98" y="2570"/>
                  </a:lnTo>
                  <a:lnTo>
                    <a:pt x="86" y="2576"/>
                  </a:lnTo>
                  <a:lnTo>
                    <a:pt x="73" y="2581"/>
                  </a:lnTo>
                  <a:lnTo>
                    <a:pt x="62" y="2586"/>
                  </a:lnTo>
                  <a:lnTo>
                    <a:pt x="49" y="2591"/>
                  </a:lnTo>
                  <a:lnTo>
                    <a:pt x="37" y="2596"/>
                  </a:lnTo>
                  <a:lnTo>
                    <a:pt x="25" y="2602"/>
                  </a:lnTo>
                  <a:lnTo>
                    <a:pt x="13" y="2606"/>
                  </a:lnTo>
                  <a:lnTo>
                    <a:pt x="0" y="2611"/>
                  </a:lnTo>
                  <a:lnTo>
                    <a:pt x="106" y="2875"/>
                  </a:lnTo>
                  <a:lnTo>
                    <a:pt x="118" y="2870"/>
                  </a:lnTo>
                  <a:lnTo>
                    <a:pt x="132" y="2865"/>
                  </a:lnTo>
                  <a:lnTo>
                    <a:pt x="145" y="2859"/>
                  </a:lnTo>
                  <a:lnTo>
                    <a:pt x="159" y="2853"/>
                  </a:lnTo>
                  <a:lnTo>
                    <a:pt x="171" y="2848"/>
                  </a:lnTo>
                  <a:lnTo>
                    <a:pt x="185" y="2843"/>
                  </a:lnTo>
                  <a:lnTo>
                    <a:pt x="198" y="2837"/>
                  </a:lnTo>
                  <a:lnTo>
                    <a:pt x="211" y="2832"/>
                  </a:lnTo>
                  <a:lnTo>
                    <a:pt x="224" y="2825"/>
                  </a:lnTo>
                  <a:lnTo>
                    <a:pt x="238" y="2819"/>
                  </a:lnTo>
                  <a:lnTo>
                    <a:pt x="250" y="2814"/>
                  </a:lnTo>
                  <a:lnTo>
                    <a:pt x="264" y="2808"/>
                  </a:lnTo>
                  <a:lnTo>
                    <a:pt x="276" y="2802"/>
                  </a:lnTo>
                  <a:lnTo>
                    <a:pt x="290" y="2796"/>
                  </a:lnTo>
                  <a:lnTo>
                    <a:pt x="302" y="2790"/>
                  </a:lnTo>
                  <a:lnTo>
                    <a:pt x="315" y="2784"/>
                  </a:lnTo>
                  <a:lnTo>
                    <a:pt x="328" y="2777"/>
                  </a:lnTo>
                  <a:lnTo>
                    <a:pt x="341" y="2771"/>
                  </a:lnTo>
                  <a:lnTo>
                    <a:pt x="354" y="2765"/>
                  </a:lnTo>
                  <a:lnTo>
                    <a:pt x="367" y="2759"/>
                  </a:lnTo>
                  <a:lnTo>
                    <a:pt x="379" y="2752"/>
                  </a:lnTo>
                  <a:lnTo>
                    <a:pt x="392" y="2745"/>
                  </a:lnTo>
                  <a:lnTo>
                    <a:pt x="405" y="2739"/>
                  </a:lnTo>
                  <a:lnTo>
                    <a:pt x="418" y="2733"/>
                  </a:lnTo>
                  <a:lnTo>
                    <a:pt x="430" y="2725"/>
                  </a:lnTo>
                  <a:lnTo>
                    <a:pt x="443" y="2719"/>
                  </a:lnTo>
                  <a:lnTo>
                    <a:pt x="455" y="2713"/>
                  </a:lnTo>
                  <a:lnTo>
                    <a:pt x="468" y="2706"/>
                  </a:lnTo>
                  <a:lnTo>
                    <a:pt x="480" y="2699"/>
                  </a:lnTo>
                  <a:lnTo>
                    <a:pt x="493" y="2692"/>
                  </a:lnTo>
                  <a:lnTo>
                    <a:pt x="505" y="2685"/>
                  </a:lnTo>
                  <a:lnTo>
                    <a:pt x="518" y="2679"/>
                  </a:lnTo>
                  <a:lnTo>
                    <a:pt x="530" y="2671"/>
                  </a:lnTo>
                  <a:lnTo>
                    <a:pt x="543" y="2664"/>
                  </a:lnTo>
                  <a:lnTo>
                    <a:pt x="554" y="2657"/>
                  </a:lnTo>
                  <a:lnTo>
                    <a:pt x="567" y="2650"/>
                  </a:lnTo>
                  <a:lnTo>
                    <a:pt x="579" y="2642"/>
                  </a:lnTo>
                  <a:lnTo>
                    <a:pt x="592" y="2635"/>
                  </a:lnTo>
                  <a:lnTo>
                    <a:pt x="604" y="2628"/>
                  </a:lnTo>
                  <a:lnTo>
                    <a:pt x="616" y="2620"/>
                  </a:lnTo>
                  <a:lnTo>
                    <a:pt x="628" y="2613"/>
                  </a:lnTo>
                  <a:lnTo>
                    <a:pt x="640" y="2606"/>
                  </a:lnTo>
                  <a:lnTo>
                    <a:pt x="653" y="2598"/>
                  </a:lnTo>
                  <a:lnTo>
                    <a:pt x="664" y="2590"/>
                  </a:lnTo>
                  <a:lnTo>
                    <a:pt x="677" y="2583"/>
                  </a:lnTo>
                  <a:lnTo>
                    <a:pt x="688" y="2576"/>
                  </a:lnTo>
                  <a:lnTo>
                    <a:pt x="700" y="2567"/>
                  </a:lnTo>
                  <a:lnTo>
                    <a:pt x="712" y="2560"/>
                  </a:lnTo>
                  <a:lnTo>
                    <a:pt x="724" y="2552"/>
                  </a:lnTo>
                  <a:lnTo>
                    <a:pt x="736" y="2544"/>
                  </a:lnTo>
                  <a:lnTo>
                    <a:pt x="748" y="2536"/>
                  </a:lnTo>
                  <a:lnTo>
                    <a:pt x="760" y="2528"/>
                  </a:lnTo>
                  <a:lnTo>
                    <a:pt x="772" y="2520"/>
                  </a:lnTo>
                  <a:lnTo>
                    <a:pt x="783" y="2512"/>
                  </a:lnTo>
                  <a:lnTo>
                    <a:pt x="795" y="2504"/>
                  </a:lnTo>
                  <a:lnTo>
                    <a:pt x="807" y="2495"/>
                  </a:lnTo>
                  <a:lnTo>
                    <a:pt x="818" y="2488"/>
                  </a:lnTo>
                  <a:lnTo>
                    <a:pt x="830" y="2480"/>
                  </a:lnTo>
                  <a:lnTo>
                    <a:pt x="841" y="2471"/>
                  </a:lnTo>
                  <a:lnTo>
                    <a:pt x="853" y="2463"/>
                  </a:lnTo>
                  <a:lnTo>
                    <a:pt x="864" y="2455"/>
                  </a:lnTo>
                  <a:lnTo>
                    <a:pt x="877" y="2445"/>
                  </a:lnTo>
                  <a:lnTo>
                    <a:pt x="888" y="2437"/>
                  </a:lnTo>
                  <a:lnTo>
                    <a:pt x="900" y="2429"/>
                  </a:lnTo>
                  <a:lnTo>
                    <a:pt x="910" y="2420"/>
                  </a:lnTo>
                  <a:lnTo>
                    <a:pt x="921" y="2412"/>
                  </a:lnTo>
                  <a:lnTo>
                    <a:pt x="933" y="2403"/>
                  </a:lnTo>
                  <a:lnTo>
                    <a:pt x="944" y="2394"/>
                  </a:lnTo>
                  <a:lnTo>
                    <a:pt x="956" y="2385"/>
                  </a:lnTo>
                  <a:lnTo>
                    <a:pt x="967" y="2377"/>
                  </a:lnTo>
                  <a:lnTo>
                    <a:pt x="979" y="2367"/>
                  </a:lnTo>
                  <a:lnTo>
                    <a:pt x="989" y="2359"/>
                  </a:lnTo>
                  <a:lnTo>
                    <a:pt x="1000" y="2350"/>
                  </a:lnTo>
                  <a:lnTo>
                    <a:pt x="1012" y="2341"/>
                  </a:lnTo>
                  <a:lnTo>
                    <a:pt x="1022" y="2332"/>
                  </a:lnTo>
                  <a:lnTo>
                    <a:pt x="1034" y="2323"/>
                  </a:lnTo>
                  <a:lnTo>
                    <a:pt x="1045" y="2313"/>
                  </a:lnTo>
                  <a:lnTo>
                    <a:pt x="1056" y="2305"/>
                  </a:lnTo>
                  <a:lnTo>
                    <a:pt x="1067" y="2296"/>
                  </a:lnTo>
                  <a:lnTo>
                    <a:pt x="1077" y="2286"/>
                  </a:lnTo>
                  <a:lnTo>
                    <a:pt x="1089" y="2277"/>
                  </a:lnTo>
                  <a:lnTo>
                    <a:pt x="1099" y="2267"/>
                  </a:lnTo>
                  <a:lnTo>
                    <a:pt x="1111" y="2258"/>
                  </a:lnTo>
                  <a:lnTo>
                    <a:pt x="1121" y="2249"/>
                  </a:lnTo>
                  <a:lnTo>
                    <a:pt x="1132" y="2239"/>
                  </a:lnTo>
                  <a:lnTo>
                    <a:pt x="1143" y="2230"/>
                  </a:lnTo>
                  <a:lnTo>
                    <a:pt x="1153" y="2220"/>
                  </a:lnTo>
                  <a:lnTo>
                    <a:pt x="1165" y="2210"/>
                  </a:lnTo>
                  <a:lnTo>
                    <a:pt x="1175" y="2201"/>
                  </a:lnTo>
                  <a:lnTo>
                    <a:pt x="1186" y="2192"/>
                  </a:lnTo>
                  <a:lnTo>
                    <a:pt x="1196" y="2181"/>
                  </a:lnTo>
                  <a:lnTo>
                    <a:pt x="1208" y="2172"/>
                  </a:lnTo>
                  <a:lnTo>
                    <a:pt x="1218" y="2162"/>
                  </a:lnTo>
                  <a:lnTo>
                    <a:pt x="1228" y="2152"/>
                  </a:lnTo>
                  <a:lnTo>
                    <a:pt x="1239" y="2143"/>
                  </a:lnTo>
                  <a:lnTo>
                    <a:pt x="1249" y="2132"/>
                  </a:lnTo>
                  <a:lnTo>
                    <a:pt x="1260" y="2123"/>
                  </a:lnTo>
                  <a:lnTo>
                    <a:pt x="1270" y="2112"/>
                  </a:lnTo>
                  <a:lnTo>
                    <a:pt x="1280" y="2102"/>
                  </a:lnTo>
                  <a:lnTo>
                    <a:pt x="1291" y="2092"/>
                  </a:lnTo>
                  <a:lnTo>
                    <a:pt x="1301" y="2082"/>
                  </a:lnTo>
                  <a:lnTo>
                    <a:pt x="1312" y="2072"/>
                  </a:lnTo>
                  <a:lnTo>
                    <a:pt x="1322" y="2061"/>
                  </a:lnTo>
                  <a:lnTo>
                    <a:pt x="1332" y="2051"/>
                  </a:lnTo>
                  <a:lnTo>
                    <a:pt x="1352" y="2031"/>
                  </a:lnTo>
                  <a:lnTo>
                    <a:pt x="1373" y="2010"/>
                  </a:lnTo>
                  <a:lnTo>
                    <a:pt x="1393" y="1990"/>
                  </a:lnTo>
                  <a:lnTo>
                    <a:pt x="1413" y="1968"/>
                  </a:lnTo>
                  <a:lnTo>
                    <a:pt x="1432" y="1947"/>
                  </a:lnTo>
                  <a:lnTo>
                    <a:pt x="1452" y="1925"/>
                  </a:lnTo>
                  <a:lnTo>
                    <a:pt x="1472" y="1903"/>
                  </a:lnTo>
                  <a:lnTo>
                    <a:pt x="1492" y="1882"/>
                  </a:lnTo>
                  <a:lnTo>
                    <a:pt x="1511" y="1861"/>
                  </a:lnTo>
                  <a:lnTo>
                    <a:pt x="1531" y="1838"/>
                  </a:lnTo>
                  <a:lnTo>
                    <a:pt x="1550" y="1816"/>
                  </a:lnTo>
                  <a:lnTo>
                    <a:pt x="1569" y="1794"/>
                  </a:lnTo>
                  <a:lnTo>
                    <a:pt x="1588" y="1771"/>
                  </a:lnTo>
                  <a:lnTo>
                    <a:pt x="1607" y="1748"/>
                  </a:lnTo>
                  <a:lnTo>
                    <a:pt x="1626" y="1726"/>
                  </a:lnTo>
                  <a:lnTo>
                    <a:pt x="1645" y="1703"/>
                  </a:lnTo>
                  <a:lnTo>
                    <a:pt x="1663" y="1679"/>
                  </a:lnTo>
                  <a:lnTo>
                    <a:pt x="1681" y="1657"/>
                  </a:lnTo>
                  <a:lnTo>
                    <a:pt x="1700" y="1634"/>
                  </a:lnTo>
                  <a:lnTo>
                    <a:pt x="1718" y="1610"/>
                  </a:lnTo>
                  <a:lnTo>
                    <a:pt x="1736" y="1587"/>
                  </a:lnTo>
                  <a:lnTo>
                    <a:pt x="1754" y="1563"/>
                  </a:lnTo>
                  <a:lnTo>
                    <a:pt x="1772" y="1539"/>
                  </a:lnTo>
                  <a:lnTo>
                    <a:pt x="1790" y="1515"/>
                  </a:lnTo>
                  <a:lnTo>
                    <a:pt x="1808" y="1491"/>
                  </a:lnTo>
                  <a:lnTo>
                    <a:pt x="1825" y="1466"/>
                  </a:lnTo>
                  <a:lnTo>
                    <a:pt x="1842" y="1442"/>
                  </a:lnTo>
                  <a:lnTo>
                    <a:pt x="1860" y="1417"/>
                  </a:lnTo>
                  <a:lnTo>
                    <a:pt x="1877" y="1393"/>
                  </a:lnTo>
                  <a:lnTo>
                    <a:pt x="1894" y="1368"/>
                  </a:lnTo>
                  <a:lnTo>
                    <a:pt x="1911" y="1343"/>
                  </a:lnTo>
                  <a:lnTo>
                    <a:pt x="1928" y="1318"/>
                  </a:lnTo>
                  <a:lnTo>
                    <a:pt x="1944" y="1293"/>
                  </a:lnTo>
                  <a:lnTo>
                    <a:pt x="1961" y="1267"/>
                  </a:lnTo>
                  <a:lnTo>
                    <a:pt x="1978" y="1242"/>
                  </a:lnTo>
                  <a:lnTo>
                    <a:pt x="1994" y="1216"/>
                  </a:lnTo>
                  <a:lnTo>
                    <a:pt x="2011" y="1191"/>
                  </a:lnTo>
                  <a:lnTo>
                    <a:pt x="2026" y="1165"/>
                  </a:lnTo>
                  <a:lnTo>
                    <a:pt x="2043" y="1139"/>
                  </a:lnTo>
                  <a:lnTo>
                    <a:pt x="2059" y="1113"/>
                  </a:lnTo>
                  <a:lnTo>
                    <a:pt x="2074" y="1087"/>
                  </a:lnTo>
                  <a:lnTo>
                    <a:pt x="2091" y="1061"/>
                  </a:lnTo>
                  <a:lnTo>
                    <a:pt x="2107" y="1034"/>
                  </a:lnTo>
                  <a:lnTo>
                    <a:pt x="2122" y="1008"/>
                  </a:lnTo>
                  <a:lnTo>
                    <a:pt x="2138" y="982"/>
                  </a:lnTo>
                  <a:lnTo>
                    <a:pt x="2153" y="955"/>
                  </a:lnTo>
                  <a:lnTo>
                    <a:pt x="2168" y="928"/>
                  </a:lnTo>
                  <a:lnTo>
                    <a:pt x="2184" y="901"/>
                  </a:lnTo>
                  <a:lnTo>
                    <a:pt x="2198" y="874"/>
                  </a:lnTo>
                  <a:lnTo>
                    <a:pt x="2214" y="847"/>
                  </a:lnTo>
                  <a:lnTo>
                    <a:pt x="2228" y="820"/>
                  </a:lnTo>
                  <a:lnTo>
                    <a:pt x="2243" y="793"/>
                  </a:lnTo>
                  <a:lnTo>
                    <a:pt x="2257" y="766"/>
                  </a:lnTo>
                  <a:lnTo>
                    <a:pt x="2272" y="738"/>
                  </a:lnTo>
                  <a:lnTo>
                    <a:pt x="2287" y="711"/>
                  </a:lnTo>
                  <a:lnTo>
                    <a:pt x="2301" y="682"/>
                  </a:lnTo>
                  <a:lnTo>
                    <a:pt x="2315" y="654"/>
                  </a:lnTo>
                  <a:lnTo>
                    <a:pt x="2329" y="626"/>
                  </a:lnTo>
                  <a:lnTo>
                    <a:pt x="2343" y="598"/>
                  </a:lnTo>
                  <a:lnTo>
                    <a:pt x="2357" y="570"/>
                  </a:lnTo>
                  <a:lnTo>
                    <a:pt x="2371" y="542"/>
                  </a:lnTo>
                  <a:lnTo>
                    <a:pt x="2384" y="514"/>
                  </a:lnTo>
                  <a:lnTo>
                    <a:pt x="2398" y="486"/>
                  </a:lnTo>
                  <a:lnTo>
                    <a:pt x="2411" y="458"/>
                  </a:lnTo>
                  <a:lnTo>
                    <a:pt x="2425" y="428"/>
                  </a:lnTo>
                  <a:lnTo>
                    <a:pt x="2439" y="399"/>
                  </a:lnTo>
                  <a:lnTo>
                    <a:pt x="2452" y="371"/>
                  </a:lnTo>
                  <a:lnTo>
                    <a:pt x="2465" y="342"/>
                  </a:lnTo>
                  <a:lnTo>
                    <a:pt x="2478" y="313"/>
                  </a:lnTo>
                  <a:lnTo>
                    <a:pt x="2491" y="284"/>
                  </a:lnTo>
                  <a:lnTo>
                    <a:pt x="2503" y="256"/>
                  </a:lnTo>
                  <a:lnTo>
                    <a:pt x="2517" y="226"/>
                  </a:lnTo>
                  <a:lnTo>
                    <a:pt x="2529" y="196"/>
                  </a:lnTo>
                  <a:lnTo>
                    <a:pt x="2542" y="167"/>
                  </a:lnTo>
                  <a:lnTo>
                    <a:pt x="2554" y="138"/>
                  </a:lnTo>
                  <a:lnTo>
                    <a:pt x="2565" y="109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1969" y="2412"/>
              <a:ext cx="71" cy="79"/>
            </a:xfrm>
            <a:custGeom>
              <a:avLst/>
              <a:gdLst>
                <a:gd name="T0" fmla="*/ 0 w 1627"/>
                <a:gd name="T1" fmla="*/ 1143 h 1817"/>
                <a:gd name="T2" fmla="*/ 1426 w 1627"/>
                <a:gd name="T3" fmla="*/ 0 h 1817"/>
                <a:gd name="T4" fmla="*/ 1627 w 1627"/>
                <a:gd name="T5" fmla="*/ 1817 h 1817"/>
                <a:gd name="T6" fmla="*/ 0 w 1627"/>
                <a:gd name="T7" fmla="*/ 1143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7" h="1817">
                  <a:moveTo>
                    <a:pt x="0" y="1143"/>
                  </a:moveTo>
                  <a:lnTo>
                    <a:pt x="1426" y="0"/>
                  </a:lnTo>
                  <a:lnTo>
                    <a:pt x="1627" y="1817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1751" y="2969"/>
              <a:ext cx="199" cy="70"/>
            </a:xfrm>
            <a:custGeom>
              <a:avLst/>
              <a:gdLst>
                <a:gd name="T0" fmla="*/ 4246 w 4575"/>
                <a:gd name="T1" fmla="*/ 131 h 1602"/>
                <a:gd name="T2" fmla="*/ 4133 w 4575"/>
                <a:gd name="T3" fmla="*/ 271 h 1602"/>
                <a:gd name="T4" fmla="*/ 4015 w 4575"/>
                <a:gd name="T5" fmla="*/ 401 h 1602"/>
                <a:gd name="T6" fmla="*/ 3897 w 4575"/>
                <a:gd name="T7" fmla="*/ 522 h 1602"/>
                <a:gd name="T8" fmla="*/ 3774 w 4575"/>
                <a:gd name="T9" fmla="*/ 635 h 1602"/>
                <a:gd name="T10" fmla="*/ 3648 w 4575"/>
                <a:gd name="T11" fmla="*/ 739 h 1602"/>
                <a:gd name="T12" fmla="*/ 3519 w 4575"/>
                <a:gd name="T13" fmla="*/ 835 h 1602"/>
                <a:gd name="T14" fmla="*/ 3388 w 4575"/>
                <a:gd name="T15" fmla="*/ 921 h 1602"/>
                <a:gd name="T16" fmla="*/ 3254 w 4575"/>
                <a:gd name="T17" fmla="*/ 999 h 1602"/>
                <a:gd name="T18" fmla="*/ 3117 w 4575"/>
                <a:gd name="T19" fmla="*/ 1069 h 1602"/>
                <a:gd name="T20" fmla="*/ 2978 w 4575"/>
                <a:gd name="T21" fmla="*/ 1131 h 1602"/>
                <a:gd name="T22" fmla="*/ 2836 w 4575"/>
                <a:gd name="T23" fmla="*/ 1183 h 1602"/>
                <a:gd name="T24" fmla="*/ 2692 w 4575"/>
                <a:gd name="T25" fmla="*/ 1226 h 1602"/>
                <a:gd name="T26" fmla="*/ 2545 w 4575"/>
                <a:gd name="T27" fmla="*/ 1262 h 1602"/>
                <a:gd name="T28" fmla="*/ 2395 w 4575"/>
                <a:gd name="T29" fmla="*/ 1289 h 1602"/>
                <a:gd name="T30" fmla="*/ 2243 w 4575"/>
                <a:gd name="T31" fmla="*/ 1307 h 1602"/>
                <a:gd name="T32" fmla="*/ 2088 w 4575"/>
                <a:gd name="T33" fmla="*/ 1317 h 1602"/>
                <a:gd name="T34" fmla="*/ 1931 w 4575"/>
                <a:gd name="T35" fmla="*/ 1318 h 1602"/>
                <a:gd name="T36" fmla="*/ 1772 w 4575"/>
                <a:gd name="T37" fmla="*/ 1310 h 1602"/>
                <a:gd name="T38" fmla="*/ 1611 w 4575"/>
                <a:gd name="T39" fmla="*/ 1293 h 1602"/>
                <a:gd name="T40" fmla="*/ 1446 w 4575"/>
                <a:gd name="T41" fmla="*/ 1267 h 1602"/>
                <a:gd name="T42" fmla="*/ 1280 w 4575"/>
                <a:gd name="T43" fmla="*/ 1233 h 1602"/>
                <a:gd name="T44" fmla="*/ 1111 w 4575"/>
                <a:gd name="T45" fmla="*/ 1189 h 1602"/>
                <a:gd name="T46" fmla="*/ 940 w 4575"/>
                <a:gd name="T47" fmla="*/ 1137 h 1602"/>
                <a:gd name="T48" fmla="*/ 768 w 4575"/>
                <a:gd name="T49" fmla="*/ 1074 h 1602"/>
                <a:gd name="T50" fmla="*/ 593 w 4575"/>
                <a:gd name="T51" fmla="*/ 1004 h 1602"/>
                <a:gd name="T52" fmla="*/ 416 w 4575"/>
                <a:gd name="T53" fmla="*/ 922 h 1602"/>
                <a:gd name="T54" fmla="*/ 237 w 4575"/>
                <a:gd name="T55" fmla="*/ 833 h 1602"/>
                <a:gd name="T56" fmla="*/ 63 w 4575"/>
                <a:gd name="T57" fmla="*/ 1062 h 1602"/>
                <a:gd name="T58" fmla="*/ 252 w 4575"/>
                <a:gd name="T59" fmla="*/ 1159 h 1602"/>
                <a:gd name="T60" fmla="*/ 439 w 4575"/>
                <a:gd name="T61" fmla="*/ 1246 h 1602"/>
                <a:gd name="T62" fmla="*/ 625 w 4575"/>
                <a:gd name="T63" fmla="*/ 1324 h 1602"/>
                <a:gd name="T64" fmla="*/ 809 w 4575"/>
                <a:gd name="T65" fmla="*/ 1392 h 1602"/>
                <a:gd name="T66" fmla="*/ 994 w 4575"/>
                <a:gd name="T67" fmla="*/ 1451 h 1602"/>
                <a:gd name="T68" fmla="*/ 1176 w 4575"/>
                <a:gd name="T69" fmla="*/ 1500 h 1602"/>
                <a:gd name="T70" fmla="*/ 1356 w 4575"/>
                <a:gd name="T71" fmla="*/ 1540 h 1602"/>
                <a:gd name="T72" fmla="*/ 1535 w 4575"/>
                <a:gd name="T73" fmla="*/ 1570 h 1602"/>
                <a:gd name="T74" fmla="*/ 1712 w 4575"/>
                <a:gd name="T75" fmla="*/ 1590 h 1602"/>
                <a:gd name="T76" fmla="*/ 1886 w 4575"/>
                <a:gd name="T77" fmla="*/ 1601 h 1602"/>
                <a:gd name="T78" fmla="*/ 2060 w 4575"/>
                <a:gd name="T79" fmla="*/ 1602 h 1602"/>
                <a:gd name="T80" fmla="*/ 2231 w 4575"/>
                <a:gd name="T81" fmla="*/ 1594 h 1602"/>
                <a:gd name="T82" fmla="*/ 2399 w 4575"/>
                <a:gd name="T83" fmla="*/ 1575 h 1602"/>
                <a:gd name="T84" fmla="*/ 2566 w 4575"/>
                <a:gd name="T85" fmla="*/ 1548 h 1602"/>
                <a:gd name="T86" fmla="*/ 2730 w 4575"/>
                <a:gd name="T87" fmla="*/ 1510 h 1602"/>
                <a:gd name="T88" fmla="*/ 2892 w 4575"/>
                <a:gd name="T89" fmla="*/ 1464 h 1602"/>
                <a:gd name="T90" fmla="*/ 3050 w 4575"/>
                <a:gd name="T91" fmla="*/ 1407 h 1602"/>
                <a:gd name="T92" fmla="*/ 3205 w 4575"/>
                <a:gd name="T93" fmla="*/ 1342 h 1602"/>
                <a:gd name="T94" fmla="*/ 3357 w 4575"/>
                <a:gd name="T95" fmla="*/ 1267 h 1602"/>
                <a:gd name="T96" fmla="*/ 3505 w 4575"/>
                <a:gd name="T97" fmla="*/ 1183 h 1602"/>
                <a:gd name="T98" fmla="*/ 3650 w 4575"/>
                <a:gd name="T99" fmla="*/ 1089 h 1602"/>
                <a:gd name="T100" fmla="*/ 3793 w 4575"/>
                <a:gd name="T101" fmla="*/ 987 h 1602"/>
                <a:gd name="T102" fmla="*/ 3930 w 4575"/>
                <a:gd name="T103" fmla="*/ 876 h 1602"/>
                <a:gd name="T104" fmla="*/ 4064 w 4575"/>
                <a:gd name="T105" fmla="*/ 755 h 1602"/>
                <a:gd name="T106" fmla="*/ 4194 w 4575"/>
                <a:gd name="T107" fmla="*/ 625 h 1602"/>
                <a:gd name="T108" fmla="*/ 4321 w 4575"/>
                <a:gd name="T109" fmla="*/ 487 h 1602"/>
                <a:gd name="T110" fmla="*/ 4443 w 4575"/>
                <a:gd name="T111" fmla="*/ 341 h 1602"/>
                <a:gd name="T112" fmla="*/ 4562 w 4575"/>
                <a:gd name="T113" fmla="*/ 184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75" h="1602">
                  <a:moveTo>
                    <a:pt x="4344" y="0"/>
                  </a:moveTo>
                  <a:lnTo>
                    <a:pt x="4332" y="17"/>
                  </a:lnTo>
                  <a:lnTo>
                    <a:pt x="4320" y="34"/>
                  </a:lnTo>
                  <a:lnTo>
                    <a:pt x="4308" y="50"/>
                  </a:lnTo>
                  <a:lnTo>
                    <a:pt x="4295" y="67"/>
                  </a:lnTo>
                  <a:lnTo>
                    <a:pt x="4283" y="84"/>
                  </a:lnTo>
                  <a:lnTo>
                    <a:pt x="4270" y="99"/>
                  </a:lnTo>
                  <a:lnTo>
                    <a:pt x="4259" y="116"/>
                  </a:lnTo>
                  <a:lnTo>
                    <a:pt x="4246" y="131"/>
                  </a:lnTo>
                  <a:lnTo>
                    <a:pt x="4234" y="148"/>
                  </a:lnTo>
                  <a:lnTo>
                    <a:pt x="4221" y="164"/>
                  </a:lnTo>
                  <a:lnTo>
                    <a:pt x="4209" y="179"/>
                  </a:lnTo>
                  <a:lnTo>
                    <a:pt x="4196" y="194"/>
                  </a:lnTo>
                  <a:lnTo>
                    <a:pt x="4184" y="209"/>
                  </a:lnTo>
                  <a:lnTo>
                    <a:pt x="4170" y="225"/>
                  </a:lnTo>
                  <a:lnTo>
                    <a:pt x="4158" y="241"/>
                  </a:lnTo>
                  <a:lnTo>
                    <a:pt x="4145" y="255"/>
                  </a:lnTo>
                  <a:lnTo>
                    <a:pt x="4133" y="271"/>
                  </a:lnTo>
                  <a:lnTo>
                    <a:pt x="4119" y="285"/>
                  </a:lnTo>
                  <a:lnTo>
                    <a:pt x="4107" y="300"/>
                  </a:lnTo>
                  <a:lnTo>
                    <a:pt x="4094" y="315"/>
                  </a:lnTo>
                  <a:lnTo>
                    <a:pt x="4081" y="329"/>
                  </a:lnTo>
                  <a:lnTo>
                    <a:pt x="4068" y="344"/>
                  </a:lnTo>
                  <a:lnTo>
                    <a:pt x="4055" y="358"/>
                  </a:lnTo>
                  <a:lnTo>
                    <a:pt x="4042" y="372"/>
                  </a:lnTo>
                  <a:lnTo>
                    <a:pt x="4029" y="386"/>
                  </a:lnTo>
                  <a:lnTo>
                    <a:pt x="4015" y="401"/>
                  </a:lnTo>
                  <a:lnTo>
                    <a:pt x="4003" y="415"/>
                  </a:lnTo>
                  <a:lnTo>
                    <a:pt x="3989" y="428"/>
                  </a:lnTo>
                  <a:lnTo>
                    <a:pt x="3976" y="443"/>
                  </a:lnTo>
                  <a:lnTo>
                    <a:pt x="3963" y="455"/>
                  </a:lnTo>
                  <a:lnTo>
                    <a:pt x="3950" y="470"/>
                  </a:lnTo>
                  <a:lnTo>
                    <a:pt x="3936" y="482"/>
                  </a:lnTo>
                  <a:lnTo>
                    <a:pt x="3923" y="496"/>
                  </a:lnTo>
                  <a:lnTo>
                    <a:pt x="3909" y="509"/>
                  </a:lnTo>
                  <a:lnTo>
                    <a:pt x="3897" y="522"/>
                  </a:lnTo>
                  <a:lnTo>
                    <a:pt x="3882" y="535"/>
                  </a:lnTo>
                  <a:lnTo>
                    <a:pt x="3869" y="548"/>
                  </a:lnTo>
                  <a:lnTo>
                    <a:pt x="3855" y="560"/>
                  </a:lnTo>
                  <a:lnTo>
                    <a:pt x="3842" y="574"/>
                  </a:lnTo>
                  <a:lnTo>
                    <a:pt x="3828" y="586"/>
                  </a:lnTo>
                  <a:lnTo>
                    <a:pt x="3814" y="598"/>
                  </a:lnTo>
                  <a:lnTo>
                    <a:pt x="3801" y="610"/>
                  </a:lnTo>
                  <a:lnTo>
                    <a:pt x="3787" y="623"/>
                  </a:lnTo>
                  <a:lnTo>
                    <a:pt x="3774" y="635"/>
                  </a:lnTo>
                  <a:lnTo>
                    <a:pt x="3759" y="647"/>
                  </a:lnTo>
                  <a:lnTo>
                    <a:pt x="3746" y="659"/>
                  </a:lnTo>
                  <a:lnTo>
                    <a:pt x="3732" y="671"/>
                  </a:lnTo>
                  <a:lnTo>
                    <a:pt x="3718" y="682"/>
                  </a:lnTo>
                  <a:lnTo>
                    <a:pt x="3704" y="693"/>
                  </a:lnTo>
                  <a:lnTo>
                    <a:pt x="3690" y="705"/>
                  </a:lnTo>
                  <a:lnTo>
                    <a:pt x="3675" y="716"/>
                  </a:lnTo>
                  <a:lnTo>
                    <a:pt x="3662" y="728"/>
                  </a:lnTo>
                  <a:lnTo>
                    <a:pt x="3648" y="739"/>
                  </a:lnTo>
                  <a:lnTo>
                    <a:pt x="3633" y="750"/>
                  </a:lnTo>
                  <a:lnTo>
                    <a:pt x="3619" y="761"/>
                  </a:lnTo>
                  <a:lnTo>
                    <a:pt x="3605" y="771"/>
                  </a:lnTo>
                  <a:lnTo>
                    <a:pt x="3591" y="783"/>
                  </a:lnTo>
                  <a:lnTo>
                    <a:pt x="3576" y="793"/>
                  </a:lnTo>
                  <a:lnTo>
                    <a:pt x="3563" y="804"/>
                  </a:lnTo>
                  <a:lnTo>
                    <a:pt x="3548" y="814"/>
                  </a:lnTo>
                  <a:lnTo>
                    <a:pt x="3534" y="825"/>
                  </a:lnTo>
                  <a:lnTo>
                    <a:pt x="3519" y="835"/>
                  </a:lnTo>
                  <a:lnTo>
                    <a:pt x="3504" y="844"/>
                  </a:lnTo>
                  <a:lnTo>
                    <a:pt x="3490" y="855"/>
                  </a:lnTo>
                  <a:lnTo>
                    <a:pt x="3475" y="864"/>
                  </a:lnTo>
                  <a:lnTo>
                    <a:pt x="3461" y="875"/>
                  </a:lnTo>
                  <a:lnTo>
                    <a:pt x="3446" y="884"/>
                  </a:lnTo>
                  <a:lnTo>
                    <a:pt x="3432" y="893"/>
                  </a:lnTo>
                  <a:lnTo>
                    <a:pt x="3417" y="903"/>
                  </a:lnTo>
                  <a:lnTo>
                    <a:pt x="3402" y="912"/>
                  </a:lnTo>
                  <a:lnTo>
                    <a:pt x="3388" y="921"/>
                  </a:lnTo>
                  <a:lnTo>
                    <a:pt x="3373" y="931"/>
                  </a:lnTo>
                  <a:lnTo>
                    <a:pt x="3358" y="939"/>
                  </a:lnTo>
                  <a:lnTo>
                    <a:pt x="3343" y="948"/>
                  </a:lnTo>
                  <a:lnTo>
                    <a:pt x="3329" y="957"/>
                  </a:lnTo>
                  <a:lnTo>
                    <a:pt x="3314" y="966"/>
                  </a:lnTo>
                  <a:lnTo>
                    <a:pt x="3298" y="974"/>
                  </a:lnTo>
                  <a:lnTo>
                    <a:pt x="3284" y="983"/>
                  </a:lnTo>
                  <a:lnTo>
                    <a:pt x="3268" y="991"/>
                  </a:lnTo>
                  <a:lnTo>
                    <a:pt x="3254" y="999"/>
                  </a:lnTo>
                  <a:lnTo>
                    <a:pt x="3238" y="1008"/>
                  </a:lnTo>
                  <a:lnTo>
                    <a:pt x="3223" y="1016"/>
                  </a:lnTo>
                  <a:lnTo>
                    <a:pt x="3209" y="1023"/>
                  </a:lnTo>
                  <a:lnTo>
                    <a:pt x="3193" y="1032"/>
                  </a:lnTo>
                  <a:lnTo>
                    <a:pt x="3178" y="1039"/>
                  </a:lnTo>
                  <a:lnTo>
                    <a:pt x="3163" y="1047"/>
                  </a:lnTo>
                  <a:lnTo>
                    <a:pt x="3147" y="1055"/>
                  </a:lnTo>
                  <a:lnTo>
                    <a:pt x="3132" y="1062"/>
                  </a:lnTo>
                  <a:lnTo>
                    <a:pt x="3117" y="1069"/>
                  </a:lnTo>
                  <a:lnTo>
                    <a:pt x="3102" y="1076"/>
                  </a:lnTo>
                  <a:lnTo>
                    <a:pt x="3086" y="1084"/>
                  </a:lnTo>
                  <a:lnTo>
                    <a:pt x="3072" y="1090"/>
                  </a:lnTo>
                  <a:lnTo>
                    <a:pt x="3056" y="1097"/>
                  </a:lnTo>
                  <a:lnTo>
                    <a:pt x="3040" y="1105"/>
                  </a:lnTo>
                  <a:lnTo>
                    <a:pt x="3025" y="1111"/>
                  </a:lnTo>
                  <a:lnTo>
                    <a:pt x="3009" y="1117"/>
                  </a:lnTo>
                  <a:lnTo>
                    <a:pt x="2993" y="1123"/>
                  </a:lnTo>
                  <a:lnTo>
                    <a:pt x="2978" y="1131"/>
                  </a:lnTo>
                  <a:lnTo>
                    <a:pt x="2962" y="1137"/>
                  </a:lnTo>
                  <a:lnTo>
                    <a:pt x="2947" y="1143"/>
                  </a:lnTo>
                  <a:lnTo>
                    <a:pt x="2931" y="1148"/>
                  </a:lnTo>
                  <a:lnTo>
                    <a:pt x="2915" y="1154"/>
                  </a:lnTo>
                  <a:lnTo>
                    <a:pt x="2899" y="1161"/>
                  </a:lnTo>
                  <a:lnTo>
                    <a:pt x="2883" y="1166"/>
                  </a:lnTo>
                  <a:lnTo>
                    <a:pt x="2868" y="1172"/>
                  </a:lnTo>
                  <a:lnTo>
                    <a:pt x="2852" y="1177"/>
                  </a:lnTo>
                  <a:lnTo>
                    <a:pt x="2836" y="1183"/>
                  </a:lnTo>
                  <a:lnTo>
                    <a:pt x="2820" y="1188"/>
                  </a:lnTo>
                  <a:lnTo>
                    <a:pt x="2804" y="1193"/>
                  </a:lnTo>
                  <a:lnTo>
                    <a:pt x="2788" y="1198"/>
                  </a:lnTo>
                  <a:lnTo>
                    <a:pt x="2772" y="1203"/>
                  </a:lnTo>
                  <a:lnTo>
                    <a:pt x="2756" y="1209"/>
                  </a:lnTo>
                  <a:lnTo>
                    <a:pt x="2740" y="1213"/>
                  </a:lnTo>
                  <a:lnTo>
                    <a:pt x="2724" y="1218"/>
                  </a:lnTo>
                  <a:lnTo>
                    <a:pt x="2708" y="1222"/>
                  </a:lnTo>
                  <a:lnTo>
                    <a:pt x="2692" y="1226"/>
                  </a:lnTo>
                  <a:lnTo>
                    <a:pt x="2675" y="1230"/>
                  </a:lnTo>
                  <a:lnTo>
                    <a:pt x="2659" y="1235"/>
                  </a:lnTo>
                  <a:lnTo>
                    <a:pt x="2643" y="1239"/>
                  </a:lnTo>
                  <a:lnTo>
                    <a:pt x="2626" y="1243"/>
                  </a:lnTo>
                  <a:lnTo>
                    <a:pt x="2610" y="1247"/>
                  </a:lnTo>
                  <a:lnTo>
                    <a:pt x="2594" y="1251"/>
                  </a:lnTo>
                  <a:lnTo>
                    <a:pt x="2577" y="1254"/>
                  </a:lnTo>
                  <a:lnTo>
                    <a:pt x="2561" y="1259"/>
                  </a:lnTo>
                  <a:lnTo>
                    <a:pt x="2545" y="1262"/>
                  </a:lnTo>
                  <a:lnTo>
                    <a:pt x="2528" y="1266"/>
                  </a:lnTo>
                  <a:lnTo>
                    <a:pt x="2512" y="1269"/>
                  </a:lnTo>
                  <a:lnTo>
                    <a:pt x="2495" y="1272"/>
                  </a:lnTo>
                  <a:lnTo>
                    <a:pt x="2478" y="1275"/>
                  </a:lnTo>
                  <a:lnTo>
                    <a:pt x="2462" y="1278"/>
                  </a:lnTo>
                  <a:lnTo>
                    <a:pt x="2445" y="1280"/>
                  </a:lnTo>
                  <a:lnTo>
                    <a:pt x="2428" y="1284"/>
                  </a:lnTo>
                  <a:lnTo>
                    <a:pt x="2412" y="1287"/>
                  </a:lnTo>
                  <a:lnTo>
                    <a:pt x="2395" y="1289"/>
                  </a:lnTo>
                  <a:lnTo>
                    <a:pt x="2379" y="1291"/>
                  </a:lnTo>
                  <a:lnTo>
                    <a:pt x="2362" y="1294"/>
                  </a:lnTo>
                  <a:lnTo>
                    <a:pt x="2345" y="1296"/>
                  </a:lnTo>
                  <a:lnTo>
                    <a:pt x="2328" y="1298"/>
                  </a:lnTo>
                  <a:lnTo>
                    <a:pt x="2311" y="1300"/>
                  </a:lnTo>
                  <a:lnTo>
                    <a:pt x="2294" y="1302"/>
                  </a:lnTo>
                  <a:lnTo>
                    <a:pt x="2278" y="1303"/>
                  </a:lnTo>
                  <a:lnTo>
                    <a:pt x="2260" y="1305"/>
                  </a:lnTo>
                  <a:lnTo>
                    <a:pt x="2243" y="1307"/>
                  </a:lnTo>
                  <a:lnTo>
                    <a:pt x="2227" y="1309"/>
                  </a:lnTo>
                  <a:lnTo>
                    <a:pt x="2209" y="1310"/>
                  </a:lnTo>
                  <a:lnTo>
                    <a:pt x="2192" y="1312"/>
                  </a:lnTo>
                  <a:lnTo>
                    <a:pt x="2175" y="1313"/>
                  </a:lnTo>
                  <a:lnTo>
                    <a:pt x="2158" y="1314"/>
                  </a:lnTo>
                  <a:lnTo>
                    <a:pt x="2140" y="1315"/>
                  </a:lnTo>
                  <a:lnTo>
                    <a:pt x="2124" y="1315"/>
                  </a:lnTo>
                  <a:lnTo>
                    <a:pt x="2106" y="1316"/>
                  </a:lnTo>
                  <a:lnTo>
                    <a:pt x="2088" y="1317"/>
                  </a:lnTo>
                  <a:lnTo>
                    <a:pt x="2072" y="1317"/>
                  </a:lnTo>
                  <a:lnTo>
                    <a:pt x="2054" y="1318"/>
                  </a:lnTo>
                  <a:lnTo>
                    <a:pt x="2037" y="1318"/>
                  </a:lnTo>
                  <a:lnTo>
                    <a:pt x="2020" y="1318"/>
                  </a:lnTo>
                  <a:lnTo>
                    <a:pt x="2002" y="1318"/>
                  </a:lnTo>
                  <a:lnTo>
                    <a:pt x="1984" y="1318"/>
                  </a:lnTo>
                  <a:lnTo>
                    <a:pt x="1966" y="1318"/>
                  </a:lnTo>
                  <a:lnTo>
                    <a:pt x="1949" y="1318"/>
                  </a:lnTo>
                  <a:lnTo>
                    <a:pt x="1931" y="1318"/>
                  </a:lnTo>
                  <a:lnTo>
                    <a:pt x="1914" y="1317"/>
                  </a:lnTo>
                  <a:lnTo>
                    <a:pt x="1897" y="1317"/>
                  </a:lnTo>
                  <a:lnTo>
                    <a:pt x="1879" y="1316"/>
                  </a:lnTo>
                  <a:lnTo>
                    <a:pt x="1861" y="1315"/>
                  </a:lnTo>
                  <a:lnTo>
                    <a:pt x="1844" y="1314"/>
                  </a:lnTo>
                  <a:lnTo>
                    <a:pt x="1826" y="1313"/>
                  </a:lnTo>
                  <a:lnTo>
                    <a:pt x="1807" y="1312"/>
                  </a:lnTo>
                  <a:lnTo>
                    <a:pt x="1791" y="1311"/>
                  </a:lnTo>
                  <a:lnTo>
                    <a:pt x="1772" y="1310"/>
                  </a:lnTo>
                  <a:lnTo>
                    <a:pt x="1754" y="1309"/>
                  </a:lnTo>
                  <a:lnTo>
                    <a:pt x="1736" y="1306"/>
                  </a:lnTo>
                  <a:lnTo>
                    <a:pt x="1719" y="1305"/>
                  </a:lnTo>
                  <a:lnTo>
                    <a:pt x="1701" y="1303"/>
                  </a:lnTo>
                  <a:lnTo>
                    <a:pt x="1682" y="1301"/>
                  </a:lnTo>
                  <a:lnTo>
                    <a:pt x="1665" y="1299"/>
                  </a:lnTo>
                  <a:lnTo>
                    <a:pt x="1647" y="1297"/>
                  </a:lnTo>
                  <a:lnTo>
                    <a:pt x="1628" y="1295"/>
                  </a:lnTo>
                  <a:lnTo>
                    <a:pt x="1611" y="1293"/>
                  </a:lnTo>
                  <a:lnTo>
                    <a:pt x="1592" y="1291"/>
                  </a:lnTo>
                  <a:lnTo>
                    <a:pt x="1574" y="1288"/>
                  </a:lnTo>
                  <a:lnTo>
                    <a:pt x="1556" y="1286"/>
                  </a:lnTo>
                  <a:lnTo>
                    <a:pt x="1538" y="1282"/>
                  </a:lnTo>
                  <a:lnTo>
                    <a:pt x="1520" y="1279"/>
                  </a:lnTo>
                  <a:lnTo>
                    <a:pt x="1501" y="1277"/>
                  </a:lnTo>
                  <a:lnTo>
                    <a:pt x="1483" y="1274"/>
                  </a:lnTo>
                  <a:lnTo>
                    <a:pt x="1465" y="1271"/>
                  </a:lnTo>
                  <a:lnTo>
                    <a:pt x="1446" y="1267"/>
                  </a:lnTo>
                  <a:lnTo>
                    <a:pt x="1428" y="1264"/>
                  </a:lnTo>
                  <a:lnTo>
                    <a:pt x="1410" y="1261"/>
                  </a:lnTo>
                  <a:lnTo>
                    <a:pt x="1391" y="1256"/>
                  </a:lnTo>
                  <a:lnTo>
                    <a:pt x="1372" y="1253"/>
                  </a:lnTo>
                  <a:lnTo>
                    <a:pt x="1355" y="1249"/>
                  </a:lnTo>
                  <a:lnTo>
                    <a:pt x="1336" y="1245"/>
                  </a:lnTo>
                  <a:lnTo>
                    <a:pt x="1317" y="1241"/>
                  </a:lnTo>
                  <a:lnTo>
                    <a:pt x="1298" y="1237"/>
                  </a:lnTo>
                  <a:lnTo>
                    <a:pt x="1280" y="1233"/>
                  </a:lnTo>
                  <a:lnTo>
                    <a:pt x="1261" y="1228"/>
                  </a:lnTo>
                  <a:lnTo>
                    <a:pt x="1242" y="1224"/>
                  </a:lnTo>
                  <a:lnTo>
                    <a:pt x="1223" y="1219"/>
                  </a:lnTo>
                  <a:lnTo>
                    <a:pt x="1206" y="1215"/>
                  </a:lnTo>
                  <a:lnTo>
                    <a:pt x="1187" y="1210"/>
                  </a:lnTo>
                  <a:lnTo>
                    <a:pt x="1167" y="1204"/>
                  </a:lnTo>
                  <a:lnTo>
                    <a:pt x="1149" y="1199"/>
                  </a:lnTo>
                  <a:lnTo>
                    <a:pt x="1130" y="1194"/>
                  </a:lnTo>
                  <a:lnTo>
                    <a:pt x="1111" y="1189"/>
                  </a:lnTo>
                  <a:lnTo>
                    <a:pt x="1092" y="1184"/>
                  </a:lnTo>
                  <a:lnTo>
                    <a:pt x="1074" y="1178"/>
                  </a:lnTo>
                  <a:lnTo>
                    <a:pt x="1054" y="1172"/>
                  </a:lnTo>
                  <a:lnTo>
                    <a:pt x="1035" y="1167"/>
                  </a:lnTo>
                  <a:lnTo>
                    <a:pt x="1016" y="1161"/>
                  </a:lnTo>
                  <a:lnTo>
                    <a:pt x="998" y="1154"/>
                  </a:lnTo>
                  <a:lnTo>
                    <a:pt x="979" y="1149"/>
                  </a:lnTo>
                  <a:lnTo>
                    <a:pt x="959" y="1143"/>
                  </a:lnTo>
                  <a:lnTo>
                    <a:pt x="940" y="1137"/>
                  </a:lnTo>
                  <a:lnTo>
                    <a:pt x="922" y="1129"/>
                  </a:lnTo>
                  <a:lnTo>
                    <a:pt x="902" y="1123"/>
                  </a:lnTo>
                  <a:lnTo>
                    <a:pt x="883" y="1117"/>
                  </a:lnTo>
                  <a:lnTo>
                    <a:pt x="863" y="1110"/>
                  </a:lnTo>
                  <a:lnTo>
                    <a:pt x="845" y="1103"/>
                  </a:lnTo>
                  <a:lnTo>
                    <a:pt x="825" y="1096"/>
                  </a:lnTo>
                  <a:lnTo>
                    <a:pt x="806" y="1089"/>
                  </a:lnTo>
                  <a:lnTo>
                    <a:pt x="787" y="1082"/>
                  </a:lnTo>
                  <a:lnTo>
                    <a:pt x="768" y="1074"/>
                  </a:lnTo>
                  <a:lnTo>
                    <a:pt x="748" y="1067"/>
                  </a:lnTo>
                  <a:lnTo>
                    <a:pt x="729" y="1060"/>
                  </a:lnTo>
                  <a:lnTo>
                    <a:pt x="709" y="1051"/>
                  </a:lnTo>
                  <a:lnTo>
                    <a:pt x="690" y="1044"/>
                  </a:lnTo>
                  <a:lnTo>
                    <a:pt x="671" y="1036"/>
                  </a:lnTo>
                  <a:lnTo>
                    <a:pt x="651" y="1029"/>
                  </a:lnTo>
                  <a:lnTo>
                    <a:pt x="632" y="1020"/>
                  </a:lnTo>
                  <a:lnTo>
                    <a:pt x="612" y="1012"/>
                  </a:lnTo>
                  <a:lnTo>
                    <a:pt x="593" y="1004"/>
                  </a:lnTo>
                  <a:lnTo>
                    <a:pt x="573" y="995"/>
                  </a:lnTo>
                  <a:lnTo>
                    <a:pt x="553" y="986"/>
                  </a:lnTo>
                  <a:lnTo>
                    <a:pt x="535" y="978"/>
                  </a:lnTo>
                  <a:lnTo>
                    <a:pt x="515" y="968"/>
                  </a:lnTo>
                  <a:lnTo>
                    <a:pt x="495" y="960"/>
                  </a:lnTo>
                  <a:lnTo>
                    <a:pt x="475" y="950"/>
                  </a:lnTo>
                  <a:lnTo>
                    <a:pt x="456" y="941"/>
                  </a:lnTo>
                  <a:lnTo>
                    <a:pt x="436" y="932"/>
                  </a:lnTo>
                  <a:lnTo>
                    <a:pt x="416" y="922"/>
                  </a:lnTo>
                  <a:lnTo>
                    <a:pt x="396" y="913"/>
                  </a:lnTo>
                  <a:lnTo>
                    <a:pt x="376" y="904"/>
                  </a:lnTo>
                  <a:lnTo>
                    <a:pt x="357" y="894"/>
                  </a:lnTo>
                  <a:lnTo>
                    <a:pt x="337" y="884"/>
                  </a:lnTo>
                  <a:lnTo>
                    <a:pt x="317" y="873"/>
                  </a:lnTo>
                  <a:lnTo>
                    <a:pt x="297" y="864"/>
                  </a:lnTo>
                  <a:lnTo>
                    <a:pt x="278" y="854"/>
                  </a:lnTo>
                  <a:lnTo>
                    <a:pt x="258" y="843"/>
                  </a:lnTo>
                  <a:lnTo>
                    <a:pt x="237" y="833"/>
                  </a:lnTo>
                  <a:lnTo>
                    <a:pt x="217" y="822"/>
                  </a:lnTo>
                  <a:lnTo>
                    <a:pt x="197" y="812"/>
                  </a:lnTo>
                  <a:lnTo>
                    <a:pt x="178" y="801"/>
                  </a:lnTo>
                  <a:lnTo>
                    <a:pt x="158" y="790"/>
                  </a:lnTo>
                  <a:lnTo>
                    <a:pt x="138" y="779"/>
                  </a:lnTo>
                  <a:lnTo>
                    <a:pt x="0" y="1028"/>
                  </a:lnTo>
                  <a:lnTo>
                    <a:pt x="22" y="1039"/>
                  </a:lnTo>
                  <a:lnTo>
                    <a:pt x="42" y="1050"/>
                  </a:lnTo>
                  <a:lnTo>
                    <a:pt x="63" y="1062"/>
                  </a:lnTo>
                  <a:lnTo>
                    <a:pt x="84" y="1073"/>
                  </a:lnTo>
                  <a:lnTo>
                    <a:pt x="105" y="1085"/>
                  </a:lnTo>
                  <a:lnTo>
                    <a:pt x="126" y="1095"/>
                  </a:lnTo>
                  <a:lnTo>
                    <a:pt x="146" y="1107"/>
                  </a:lnTo>
                  <a:lnTo>
                    <a:pt x="168" y="1117"/>
                  </a:lnTo>
                  <a:lnTo>
                    <a:pt x="189" y="1127"/>
                  </a:lnTo>
                  <a:lnTo>
                    <a:pt x="210" y="1138"/>
                  </a:lnTo>
                  <a:lnTo>
                    <a:pt x="231" y="1148"/>
                  </a:lnTo>
                  <a:lnTo>
                    <a:pt x="252" y="1159"/>
                  </a:lnTo>
                  <a:lnTo>
                    <a:pt x="272" y="1169"/>
                  </a:lnTo>
                  <a:lnTo>
                    <a:pt x="293" y="1179"/>
                  </a:lnTo>
                  <a:lnTo>
                    <a:pt x="314" y="1189"/>
                  </a:lnTo>
                  <a:lnTo>
                    <a:pt x="335" y="1199"/>
                  </a:lnTo>
                  <a:lnTo>
                    <a:pt x="356" y="1209"/>
                  </a:lnTo>
                  <a:lnTo>
                    <a:pt x="376" y="1218"/>
                  </a:lnTo>
                  <a:lnTo>
                    <a:pt x="397" y="1227"/>
                  </a:lnTo>
                  <a:lnTo>
                    <a:pt x="418" y="1237"/>
                  </a:lnTo>
                  <a:lnTo>
                    <a:pt x="439" y="1246"/>
                  </a:lnTo>
                  <a:lnTo>
                    <a:pt x="460" y="1255"/>
                  </a:lnTo>
                  <a:lnTo>
                    <a:pt x="481" y="1265"/>
                  </a:lnTo>
                  <a:lnTo>
                    <a:pt x="501" y="1273"/>
                  </a:lnTo>
                  <a:lnTo>
                    <a:pt x="521" y="1281"/>
                  </a:lnTo>
                  <a:lnTo>
                    <a:pt x="542" y="1291"/>
                  </a:lnTo>
                  <a:lnTo>
                    <a:pt x="563" y="1299"/>
                  </a:lnTo>
                  <a:lnTo>
                    <a:pt x="584" y="1307"/>
                  </a:lnTo>
                  <a:lnTo>
                    <a:pt x="604" y="1316"/>
                  </a:lnTo>
                  <a:lnTo>
                    <a:pt x="625" y="1324"/>
                  </a:lnTo>
                  <a:lnTo>
                    <a:pt x="645" y="1332"/>
                  </a:lnTo>
                  <a:lnTo>
                    <a:pt x="666" y="1340"/>
                  </a:lnTo>
                  <a:lnTo>
                    <a:pt x="687" y="1348"/>
                  </a:lnTo>
                  <a:lnTo>
                    <a:pt x="707" y="1355"/>
                  </a:lnTo>
                  <a:lnTo>
                    <a:pt x="728" y="1363"/>
                  </a:lnTo>
                  <a:lnTo>
                    <a:pt x="748" y="1370"/>
                  </a:lnTo>
                  <a:lnTo>
                    <a:pt x="769" y="1377"/>
                  </a:lnTo>
                  <a:lnTo>
                    <a:pt x="790" y="1384"/>
                  </a:lnTo>
                  <a:lnTo>
                    <a:pt x="809" y="1392"/>
                  </a:lnTo>
                  <a:lnTo>
                    <a:pt x="830" y="1399"/>
                  </a:lnTo>
                  <a:lnTo>
                    <a:pt x="851" y="1406"/>
                  </a:lnTo>
                  <a:lnTo>
                    <a:pt x="871" y="1413"/>
                  </a:lnTo>
                  <a:lnTo>
                    <a:pt x="892" y="1420"/>
                  </a:lnTo>
                  <a:lnTo>
                    <a:pt x="911" y="1426"/>
                  </a:lnTo>
                  <a:lnTo>
                    <a:pt x="932" y="1432"/>
                  </a:lnTo>
                  <a:lnTo>
                    <a:pt x="953" y="1439"/>
                  </a:lnTo>
                  <a:lnTo>
                    <a:pt x="973" y="1445"/>
                  </a:lnTo>
                  <a:lnTo>
                    <a:pt x="994" y="1451"/>
                  </a:lnTo>
                  <a:lnTo>
                    <a:pt x="1013" y="1456"/>
                  </a:lnTo>
                  <a:lnTo>
                    <a:pt x="1034" y="1463"/>
                  </a:lnTo>
                  <a:lnTo>
                    <a:pt x="1054" y="1468"/>
                  </a:lnTo>
                  <a:lnTo>
                    <a:pt x="1075" y="1474"/>
                  </a:lnTo>
                  <a:lnTo>
                    <a:pt x="1094" y="1479"/>
                  </a:lnTo>
                  <a:lnTo>
                    <a:pt x="1114" y="1484"/>
                  </a:lnTo>
                  <a:lnTo>
                    <a:pt x="1134" y="1490"/>
                  </a:lnTo>
                  <a:lnTo>
                    <a:pt x="1155" y="1495"/>
                  </a:lnTo>
                  <a:lnTo>
                    <a:pt x="1176" y="1500"/>
                  </a:lnTo>
                  <a:lnTo>
                    <a:pt x="1195" y="1505"/>
                  </a:lnTo>
                  <a:lnTo>
                    <a:pt x="1215" y="1509"/>
                  </a:lnTo>
                  <a:lnTo>
                    <a:pt x="1235" y="1515"/>
                  </a:lnTo>
                  <a:lnTo>
                    <a:pt x="1256" y="1519"/>
                  </a:lnTo>
                  <a:lnTo>
                    <a:pt x="1276" y="1523"/>
                  </a:lnTo>
                  <a:lnTo>
                    <a:pt x="1295" y="1527"/>
                  </a:lnTo>
                  <a:lnTo>
                    <a:pt x="1316" y="1531"/>
                  </a:lnTo>
                  <a:lnTo>
                    <a:pt x="1336" y="1535"/>
                  </a:lnTo>
                  <a:lnTo>
                    <a:pt x="1356" y="1540"/>
                  </a:lnTo>
                  <a:lnTo>
                    <a:pt x="1375" y="1543"/>
                  </a:lnTo>
                  <a:lnTo>
                    <a:pt x="1395" y="1547"/>
                  </a:lnTo>
                  <a:lnTo>
                    <a:pt x="1415" y="1550"/>
                  </a:lnTo>
                  <a:lnTo>
                    <a:pt x="1435" y="1554"/>
                  </a:lnTo>
                  <a:lnTo>
                    <a:pt x="1456" y="1557"/>
                  </a:lnTo>
                  <a:lnTo>
                    <a:pt x="1475" y="1560"/>
                  </a:lnTo>
                  <a:lnTo>
                    <a:pt x="1495" y="1563"/>
                  </a:lnTo>
                  <a:lnTo>
                    <a:pt x="1515" y="1567"/>
                  </a:lnTo>
                  <a:lnTo>
                    <a:pt x="1535" y="1570"/>
                  </a:lnTo>
                  <a:lnTo>
                    <a:pt x="1554" y="1572"/>
                  </a:lnTo>
                  <a:lnTo>
                    <a:pt x="1574" y="1575"/>
                  </a:lnTo>
                  <a:lnTo>
                    <a:pt x="1594" y="1577"/>
                  </a:lnTo>
                  <a:lnTo>
                    <a:pt x="1614" y="1580"/>
                  </a:lnTo>
                  <a:lnTo>
                    <a:pt x="1632" y="1582"/>
                  </a:lnTo>
                  <a:lnTo>
                    <a:pt x="1653" y="1584"/>
                  </a:lnTo>
                  <a:lnTo>
                    <a:pt x="1672" y="1586"/>
                  </a:lnTo>
                  <a:lnTo>
                    <a:pt x="1692" y="1588"/>
                  </a:lnTo>
                  <a:lnTo>
                    <a:pt x="1712" y="1590"/>
                  </a:lnTo>
                  <a:lnTo>
                    <a:pt x="1731" y="1592"/>
                  </a:lnTo>
                  <a:lnTo>
                    <a:pt x="1751" y="1593"/>
                  </a:lnTo>
                  <a:lnTo>
                    <a:pt x="1770" y="1595"/>
                  </a:lnTo>
                  <a:lnTo>
                    <a:pt x="1790" y="1596"/>
                  </a:lnTo>
                  <a:lnTo>
                    <a:pt x="1809" y="1597"/>
                  </a:lnTo>
                  <a:lnTo>
                    <a:pt x="1828" y="1598"/>
                  </a:lnTo>
                  <a:lnTo>
                    <a:pt x="1848" y="1599"/>
                  </a:lnTo>
                  <a:lnTo>
                    <a:pt x="1868" y="1600"/>
                  </a:lnTo>
                  <a:lnTo>
                    <a:pt x="1886" y="1601"/>
                  </a:lnTo>
                  <a:lnTo>
                    <a:pt x="1906" y="1601"/>
                  </a:lnTo>
                  <a:lnTo>
                    <a:pt x="1926" y="1602"/>
                  </a:lnTo>
                  <a:lnTo>
                    <a:pt x="1945" y="1602"/>
                  </a:lnTo>
                  <a:lnTo>
                    <a:pt x="1964" y="1602"/>
                  </a:lnTo>
                  <a:lnTo>
                    <a:pt x="1983" y="1602"/>
                  </a:lnTo>
                  <a:lnTo>
                    <a:pt x="2003" y="1602"/>
                  </a:lnTo>
                  <a:lnTo>
                    <a:pt x="2022" y="1602"/>
                  </a:lnTo>
                  <a:lnTo>
                    <a:pt x="2040" y="1602"/>
                  </a:lnTo>
                  <a:lnTo>
                    <a:pt x="2060" y="1602"/>
                  </a:lnTo>
                  <a:lnTo>
                    <a:pt x="2079" y="1601"/>
                  </a:lnTo>
                  <a:lnTo>
                    <a:pt x="2099" y="1601"/>
                  </a:lnTo>
                  <a:lnTo>
                    <a:pt x="2117" y="1600"/>
                  </a:lnTo>
                  <a:lnTo>
                    <a:pt x="2136" y="1599"/>
                  </a:lnTo>
                  <a:lnTo>
                    <a:pt x="2155" y="1598"/>
                  </a:lnTo>
                  <a:lnTo>
                    <a:pt x="2175" y="1597"/>
                  </a:lnTo>
                  <a:lnTo>
                    <a:pt x="2193" y="1596"/>
                  </a:lnTo>
                  <a:lnTo>
                    <a:pt x="2212" y="1595"/>
                  </a:lnTo>
                  <a:lnTo>
                    <a:pt x="2231" y="1594"/>
                  </a:lnTo>
                  <a:lnTo>
                    <a:pt x="2249" y="1592"/>
                  </a:lnTo>
                  <a:lnTo>
                    <a:pt x="2268" y="1591"/>
                  </a:lnTo>
                  <a:lnTo>
                    <a:pt x="2288" y="1588"/>
                  </a:lnTo>
                  <a:lnTo>
                    <a:pt x="2307" y="1586"/>
                  </a:lnTo>
                  <a:lnTo>
                    <a:pt x="2325" y="1584"/>
                  </a:lnTo>
                  <a:lnTo>
                    <a:pt x="2344" y="1582"/>
                  </a:lnTo>
                  <a:lnTo>
                    <a:pt x="2363" y="1580"/>
                  </a:lnTo>
                  <a:lnTo>
                    <a:pt x="2381" y="1578"/>
                  </a:lnTo>
                  <a:lnTo>
                    <a:pt x="2399" y="1575"/>
                  </a:lnTo>
                  <a:lnTo>
                    <a:pt x="2419" y="1573"/>
                  </a:lnTo>
                  <a:lnTo>
                    <a:pt x="2437" y="1570"/>
                  </a:lnTo>
                  <a:lnTo>
                    <a:pt x="2456" y="1567"/>
                  </a:lnTo>
                  <a:lnTo>
                    <a:pt x="2474" y="1565"/>
                  </a:lnTo>
                  <a:lnTo>
                    <a:pt x="2493" y="1561"/>
                  </a:lnTo>
                  <a:lnTo>
                    <a:pt x="2511" y="1558"/>
                  </a:lnTo>
                  <a:lnTo>
                    <a:pt x="2529" y="1554"/>
                  </a:lnTo>
                  <a:lnTo>
                    <a:pt x="2548" y="1551"/>
                  </a:lnTo>
                  <a:lnTo>
                    <a:pt x="2566" y="1548"/>
                  </a:lnTo>
                  <a:lnTo>
                    <a:pt x="2585" y="1544"/>
                  </a:lnTo>
                  <a:lnTo>
                    <a:pt x="2603" y="1541"/>
                  </a:lnTo>
                  <a:lnTo>
                    <a:pt x="2621" y="1536"/>
                  </a:lnTo>
                  <a:lnTo>
                    <a:pt x="2640" y="1532"/>
                  </a:lnTo>
                  <a:lnTo>
                    <a:pt x="2657" y="1528"/>
                  </a:lnTo>
                  <a:lnTo>
                    <a:pt x="2676" y="1524"/>
                  </a:lnTo>
                  <a:lnTo>
                    <a:pt x="2694" y="1520"/>
                  </a:lnTo>
                  <a:lnTo>
                    <a:pt x="2713" y="1515"/>
                  </a:lnTo>
                  <a:lnTo>
                    <a:pt x="2730" y="1510"/>
                  </a:lnTo>
                  <a:lnTo>
                    <a:pt x="2748" y="1505"/>
                  </a:lnTo>
                  <a:lnTo>
                    <a:pt x="2766" y="1501"/>
                  </a:lnTo>
                  <a:lnTo>
                    <a:pt x="2784" y="1496"/>
                  </a:lnTo>
                  <a:lnTo>
                    <a:pt x="2802" y="1491"/>
                  </a:lnTo>
                  <a:lnTo>
                    <a:pt x="2820" y="1485"/>
                  </a:lnTo>
                  <a:lnTo>
                    <a:pt x="2838" y="1480"/>
                  </a:lnTo>
                  <a:lnTo>
                    <a:pt x="2856" y="1475"/>
                  </a:lnTo>
                  <a:lnTo>
                    <a:pt x="2874" y="1470"/>
                  </a:lnTo>
                  <a:lnTo>
                    <a:pt x="2892" y="1464"/>
                  </a:lnTo>
                  <a:lnTo>
                    <a:pt x="2909" y="1458"/>
                  </a:lnTo>
                  <a:lnTo>
                    <a:pt x="2927" y="1452"/>
                  </a:lnTo>
                  <a:lnTo>
                    <a:pt x="2945" y="1446"/>
                  </a:lnTo>
                  <a:lnTo>
                    <a:pt x="2962" y="1440"/>
                  </a:lnTo>
                  <a:lnTo>
                    <a:pt x="2980" y="1433"/>
                  </a:lnTo>
                  <a:lnTo>
                    <a:pt x="2998" y="1427"/>
                  </a:lnTo>
                  <a:lnTo>
                    <a:pt x="3014" y="1421"/>
                  </a:lnTo>
                  <a:lnTo>
                    <a:pt x="3032" y="1415"/>
                  </a:lnTo>
                  <a:lnTo>
                    <a:pt x="3050" y="1407"/>
                  </a:lnTo>
                  <a:lnTo>
                    <a:pt x="3066" y="1401"/>
                  </a:lnTo>
                  <a:lnTo>
                    <a:pt x="3084" y="1394"/>
                  </a:lnTo>
                  <a:lnTo>
                    <a:pt x="3102" y="1387"/>
                  </a:lnTo>
                  <a:lnTo>
                    <a:pt x="3118" y="1379"/>
                  </a:lnTo>
                  <a:lnTo>
                    <a:pt x="3136" y="1372"/>
                  </a:lnTo>
                  <a:lnTo>
                    <a:pt x="3154" y="1365"/>
                  </a:lnTo>
                  <a:lnTo>
                    <a:pt x="3170" y="1357"/>
                  </a:lnTo>
                  <a:lnTo>
                    <a:pt x="3187" y="1350"/>
                  </a:lnTo>
                  <a:lnTo>
                    <a:pt x="3205" y="1342"/>
                  </a:lnTo>
                  <a:lnTo>
                    <a:pt x="3221" y="1335"/>
                  </a:lnTo>
                  <a:lnTo>
                    <a:pt x="3239" y="1326"/>
                  </a:lnTo>
                  <a:lnTo>
                    <a:pt x="3256" y="1318"/>
                  </a:lnTo>
                  <a:lnTo>
                    <a:pt x="3272" y="1310"/>
                  </a:lnTo>
                  <a:lnTo>
                    <a:pt x="3290" y="1301"/>
                  </a:lnTo>
                  <a:lnTo>
                    <a:pt x="3307" y="1293"/>
                  </a:lnTo>
                  <a:lnTo>
                    <a:pt x="3323" y="1285"/>
                  </a:lnTo>
                  <a:lnTo>
                    <a:pt x="3340" y="1276"/>
                  </a:lnTo>
                  <a:lnTo>
                    <a:pt x="3357" y="1267"/>
                  </a:lnTo>
                  <a:lnTo>
                    <a:pt x="3373" y="1258"/>
                  </a:lnTo>
                  <a:lnTo>
                    <a:pt x="3390" y="1249"/>
                  </a:lnTo>
                  <a:lnTo>
                    <a:pt x="3407" y="1240"/>
                  </a:lnTo>
                  <a:lnTo>
                    <a:pt x="3423" y="1230"/>
                  </a:lnTo>
                  <a:lnTo>
                    <a:pt x="3440" y="1221"/>
                  </a:lnTo>
                  <a:lnTo>
                    <a:pt x="3457" y="1212"/>
                  </a:lnTo>
                  <a:lnTo>
                    <a:pt x="3472" y="1202"/>
                  </a:lnTo>
                  <a:lnTo>
                    <a:pt x="3489" y="1193"/>
                  </a:lnTo>
                  <a:lnTo>
                    <a:pt x="3505" y="1183"/>
                  </a:lnTo>
                  <a:lnTo>
                    <a:pt x="3521" y="1173"/>
                  </a:lnTo>
                  <a:lnTo>
                    <a:pt x="3538" y="1163"/>
                  </a:lnTo>
                  <a:lnTo>
                    <a:pt x="3554" y="1152"/>
                  </a:lnTo>
                  <a:lnTo>
                    <a:pt x="3570" y="1142"/>
                  </a:lnTo>
                  <a:lnTo>
                    <a:pt x="3587" y="1132"/>
                  </a:lnTo>
                  <a:lnTo>
                    <a:pt x="3602" y="1121"/>
                  </a:lnTo>
                  <a:lnTo>
                    <a:pt x="3619" y="1111"/>
                  </a:lnTo>
                  <a:lnTo>
                    <a:pt x="3634" y="1100"/>
                  </a:lnTo>
                  <a:lnTo>
                    <a:pt x="3650" y="1089"/>
                  </a:lnTo>
                  <a:lnTo>
                    <a:pt x="3667" y="1079"/>
                  </a:lnTo>
                  <a:lnTo>
                    <a:pt x="3682" y="1067"/>
                  </a:lnTo>
                  <a:lnTo>
                    <a:pt x="3698" y="1056"/>
                  </a:lnTo>
                  <a:lnTo>
                    <a:pt x="3714" y="1045"/>
                  </a:lnTo>
                  <a:lnTo>
                    <a:pt x="3729" y="1034"/>
                  </a:lnTo>
                  <a:lnTo>
                    <a:pt x="3746" y="1021"/>
                  </a:lnTo>
                  <a:lnTo>
                    <a:pt x="3760" y="1010"/>
                  </a:lnTo>
                  <a:lnTo>
                    <a:pt x="3776" y="998"/>
                  </a:lnTo>
                  <a:lnTo>
                    <a:pt x="3793" y="987"/>
                  </a:lnTo>
                  <a:lnTo>
                    <a:pt x="3807" y="974"/>
                  </a:lnTo>
                  <a:lnTo>
                    <a:pt x="3823" y="963"/>
                  </a:lnTo>
                  <a:lnTo>
                    <a:pt x="3838" y="950"/>
                  </a:lnTo>
                  <a:lnTo>
                    <a:pt x="3854" y="938"/>
                  </a:lnTo>
                  <a:lnTo>
                    <a:pt x="3869" y="926"/>
                  </a:lnTo>
                  <a:lnTo>
                    <a:pt x="3884" y="913"/>
                  </a:lnTo>
                  <a:lnTo>
                    <a:pt x="3900" y="901"/>
                  </a:lnTo>
                  <a:lnTo>
                    <a:pt x="3914" y="888"/>
                  </a:lnTo>
                  <a:lnTo>
                    <a:pt x="3930" y="876"/>
                  </a:lnTo>
                  <a:lnTo>
                    <a:pt x="3946" y="862"/>
                  </a:lnTo>
                  <a:lnTo>
                    <a:pt x="3960" y="850"/>
                  </a:lnTo>
                  <a:lnTo>
                    <a:pt x="3976" y="836"/>
                  </a:lnTo>
                  <a:lnTo>
                    <a:pt x="3990" y="822"/>
                  </a:lnTo>
                  <a:lnTo>
                    <a:pt x="4005" y="809"/>
                  </a:lnTo>
                  <a:lnTo>
                    <a:pt x="4019" y="795"/>
                  </a:lnTo>
                  <a:lnTo>
                    <a:pt x="4035" y="782"/>
                  </a:lnTo>
                  <a:lnTo>
                    <a:pt x="4050" y="768"/>
                  </a:lnTo>
                  <a:lnTo>
                    <a:pt x="4064" y="755"/>
                  </a:lnTo>
                  <a:lnTo>
                    <a:pt x="4079" y="740"/>
                  </a:lnTo>
                  <a:lnTo>
                    <a:pt x="4093" y="727"/>
                  </a:lnTo>
                  <a:lnTo>
                    <a:pt x="4108" y="712"/>
                  </a:lnTo>
                  <a:lnTo>
                    <a:pt x="4123" y="699"/>
                  </a:lnTo>
                  <a:lnTo>
                    <a:pt x="4137" y="684"/>
                  </a:lnTo>
                  <a:lnTo>
                    <a:pt x="4152" y="669"/>
                  </a:lnTo>
                  <a:lnTo>
                    <a:pt x="4166" y="655"/>
                  </a:lnTo>
                  <a:lnTo>
                    <a:pt x="4181" y="640"/>
                  </a:lnTo>
                  <a:lnTo>
                    <a:pt x="4194" y="625"/>
                  </a:lnTo>
                  <a:lnTo>
                    <a:pt x="4209" y="610"/>
                  </a:lnTo>
                  <a:lnTo>
                    <a:pt x="4223" y="596"/>
                  </a:lnTo>
                  <a:lnTo>
                    <a:pt x="4237" y="580"/>
                  </a:lnTo>
                  <a:lnTo>
                    <a:pt x="4252" y="565"/>
                  </a:lnTo>
                  <a:lnTo>
                    <a:pt x="4265" y="550"/>
                  </a:lnTo>
                  <a:lnTo>
                    <a:pt x="4280" y="534"/>
                  </a:lnTo>
                  <a:lnTo>
                    <a:pt x="4293" y="519"/>
                  </a:lnTo>
                  <a:lnTo>
                    <a:pt x="4307" y="503"/>
                  </a:lnTo>
                  <a:lnTo>
                    <a:pt x="4321" y="487"/>
                  </a:lnTo>
                  <a:lnTo>
                    <a:pt x="4335" y="472"/>
                  </a:lnTo>
                  <a:lnTo>
                    <a:pt x="4348" y="455"/>
                  </a:lnTo>
                  <a:lnTo>
                    <a:pt x="4362" y="439"/>
                  </a:lnTo>
                  <a:lnTo>
                    <a:pt x="4376" y="423"/>
                  </a:lnTo>
                  <a:lnTo>
                    <a:pt x="4390" y="406"/>
                  </a:lnTo>
                  <a:lnTo>
                    <a:pt x="4402" y="391"/>
                  </a:lnTo>
                  <a:lnTo>
                    <a:pt x="4417" y="374"/>
                  </a:lnTo>
                  <a:lnTo>
                    <a:pt x="4431" y="357"/>
                  </a:lnTo>
                  <a:lnTo>
                    <a:pt x="4443" y="341"/>
                  </a:lnTo>
                  <a:lnTo>
                    <a:pt x="4457" y="323"/>
                  </a:lnTo>
                  <a:lnTo>
                    <a:pt x="4470" y="306"/>
                  </a:lnTo>
                  <a:lnTo>
                    <a:pt x="4484" y="290"/>
                  </a:lnTo>
                  <a:lnTo>
                    <a:pt x="4496" y="272"/>
                  </a:lnTo>
                  <a:lnTo>
                    <a:pt x="4510" y="255"/>
                  </a:lnTo>
                  <a:lnTo>
                    <a:pt x="4523" y="238"/>
                  </a:lnTo>
                  <a:lnTo>
                    <a:pt x="4536" y="220"/>
                  </a:lnTo>
                  <a:lnTo>
                    <a:pt x="4549" y="202"/>
                  </a:lnTo>
                  <a:lnTo>
                    <a:pt x="4562" y="184"/>
                  </a:lnTo>
                  <a:lnTo>
                    <a:pt x="4575" y="167"/>
                  </a:lnTo>
                  <a:lnTo>
                    <a:pt x="4344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1910" y="2921"/>
              <a:ext cx="72" cy="79"/>
            </a:xfrm>
            <a:custGeom>
              <a:avLst/>
              <a:gdLst>
                <a:gd name="T0" fmla="*/ 0 w 1650"/>
                <a:gd name="T1" fmla="*/ 785 h 1814"/>
                <a:gd name="T2" fmla="*/ 1650 w 1650"/>
                <a:gd name="T3" fmla="*/ 0 h 1814"/>
                <a:gd name="T4" fmla="*/ 1428 w 1650"/>
                <a:gd name="T5" fmla="*/ 1814 h 1814"/>
                <a:gd name="T6" fmla="*/ 0 w 1650"/>
                <a:gd name="T7" fmla="*/ 785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0" h="1814">
                  <a:moveTo>
                    <a:pt x="0" y="785"/>
                  </a:moveTo>
                  <a:lnTo>
                    <a:pt x="1650" y="0"/>
                  </a:lnTo>
                  <a:lnTo>
                    <a:pt x="1428" y="1814"/>
                  </a:lnTo>
                  <a:lnTo>
                    <a:pt x="0" y="785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pic>
        <p:nvPicPr>
          <p:cNvPr id="1639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83000"/>
            <a:ext cx="11620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3" name="Group 2"/>
          <p:cNvGrpSpPr>
            <a:grpSpLocks/>
          </p:cNvGrpSpPr>
          <p:nvPr/>
        </p:nvGrpSpPr>
        <p:grpSpPr bwMode="auto">
          <a:xfrm>
            <a:off x="3288506" y="696000"/>
            <a:ext cx="8243887" cy="762000"/>
            <a:chOff x="2217738" y="829405"/>
            <a:chExt cx="8243887" cy="762000"/>
          </a:xfrm>
        </p:grpSpPr>
        <p:grpSp>
          <p:nvGrpSpPr>
            <p:cNvPr id="16394" name="Group 2"/>
            <p:cNvGrpSpPr>
              <a:grpSpLocks/>
            </p:cNvGrpSpPr>
            <p:nvPr/>
          </p:nvGrpSpPr>
          <p:grpSpPr bwMode="auto">
            <a:xfrm>
              <a:off x="4666533" y="1085908"/>
              <a:ext cx="381000" cy="471488"/>
              <a:chOff x="1905000" y="3533775"/>
              <a:chExt cx="1208088" cy="1497013"/>
            </a:xfrm>
          </p:grpSpPr>
          <p:pic>
            <p:nvPicPr>
              <p:cNvPr id="16396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4550" y="3929063"/>
                <a:ext cx="714375" cy="26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7" name="Picture 1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3629025"/>
                <a:ext cx="227013" cy="509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8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663" y="3556000"/>
                <a:ext cx="984250" cy="18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9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2538" y="3533775"/>
                <a:ext cx="590550" cy="34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0" name="Picture 17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3843338"/>
                <a:ext cx="390525" cy="1179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1" name="Picture 18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13" y="4876800"/>
                <a:ext cx="441325" cy="15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2" name="Picture 1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4813" y="4484688"/>
                <a:ext cx="158750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3" name="Picture 20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400" y="4471988"/>
                <a:ext cx="282575" cy="80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4" name="Picture 21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0325" y="4535488"/>
                <a:ext cx="174625" cy="227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2217738" y="829405"/>
              <a:ext cx="824388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Ôn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chữ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    (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tiếp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theo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900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362201"/>
            <a:ext cx="69738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3"/>
          <a:stretch>
            <a:fillRect/>
          </a:stretch>
        </p:blipFill>
        <p:spPr bwMode="auto">
          <a:xfrm>
            <a:off x="2463800" y="3746500"/>
            <a:ext cx="69738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981200" y="1800225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ứng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:   </a:t>
            </a:r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3940970" y="903288"/>
            <a:ext cx="8243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     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)</a:t>
            </a:r>
          </a:p>
        </p:txBody>
      </p:sp>
      <p:grpSp>
        <p:nvGrpSpPr>
          <p:cNvPr id="20486" name="Group 2"/>
          <p:cNvGrpSpPr>
            <a:grpSpLocks/>
          </p:cNvGrpSpPr>
          <p:nvPr/>
        </p:nvGrpSpPr>
        <p:grpSpPr bwMode="auto">
          <a:xfrm>
            <a:off x="6248400" y="1066800"/>
            <a:ext cx="381000" cy="471488"/>
            <a:chOff x="1905000" y="3533775"/>
            <a:chExt cx="1208088" cy="1497013"/>
          </a:xfrm>
        </p:grpSpPr>
        <p:pic>
          <p:nvPicPr>
            <p:cNvPr id="20536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550" y="3929063"/>
              <a:ext cx="714375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7" name="Picture 1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629025"/>
              <a:ext cx="227013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8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663" y="3556000"/>
              <a:ext cx="9842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9" name="Picture 1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538" y="3533775"/>
              <a:ext cx="59055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0" name="Picture 1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843338"/>
              <a:ext cx="390525" cy="117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1" name="Picture 1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4876800"/>
              <a:ext cx="441325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2" name="Picture 19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813" y="4484688"/>
              <a:ext cx="15875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3" name="Picture 20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400" y="4471988"/>
              <a:ext cx="282575" cy="8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4" name="Picture 2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5" y="4535488"/>
              <a:ext cx="174625" cy="22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AutoShape 19"/>
          <p:cNvSpPr>
            <a:spLocks noChangeAspect="1" noChangeArrowheads="1" noTextEdit="1"/>
          </p:cNvSpPr>
          <p:nvPr/>
        </p:nvSpPr>
        <p:spPr bwMode="auto">
          <a:xfrm>
            <a:off x="2505076" y="3213100"/>
            <a:ext cx="497522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auto">
          <a:xfrm>
            <a:off x="6296026" y="3921126"/>
            <a:ext cx="290513" cy="176213"/>
          </a:xfrm>
          <a:custGeom>
            <a:avLst/>
            <a:gdLst>
              <a:gd name="T0" fmla="*/ 1097 w 1097"/>
              <a:gd name="T1" fmla="*/ 7 h 667"/>
              <a:gd name="T2" fmla="*/ 1088 w 1097"/>
              <a:gd name="T3" fmla="*/ 104 h 667"/>
              <a:gd name="T4" fmla="*/ 1071 w 1097"/>
              <a:gd name="T5" fmla="*/ 197 h 667"/>
              <a:gd name="T6" fmla="*/ 1041 w 1097"/>
              <a:gd name="T7" fmla="*/ 285 h 667"/>
              <a:gd name="T8" fmla="*/ 1003 w 1097"/>
              <a:gd name="T9" fmla="*/ 368 h 667"/>
              <a:gd name="T10" fmla="*/ 954 w 1097"/>
              <a:gd name="T11" fmla="*/ 446 h 667"/>
              <a:gd name="T12" fmla="*/ 895 w 1097"/>
              <a:gd name="T13" fmla="*/ 516 h 667"/>
              <a:gd name="T14" fmla="*/ 829 w 1097"/>
              <a:gd name="T15" fmla="*/ 574 h 667"/>
              <a:gd name="T16" fmla="*/ 758 w 1097"/>
              <a:gd name="T17" fmla="*/ 617 h 667"/>
              <a:gd name="T18" fmla="*/ 682 w 1097"/>
              <a:gd name="T19" fmla="*/ 647 h 667"/>
              <a:gd name="T20" fmla="*/ 602 w 1097"/>
              <a:gd name="T21" fmla="*/ 663 h 667"/>
              <a:gd name="T22" fmla="*/ 516 w 1097"/>
              <a:gd name="T23" fmla="*/ 666 h 667"/>
              <a:gd name="T24" fmla="*/ 433 w 1097"/>
              <a:gd name="T25" fmla="*/ 654 h 667"/>
              <a:gd name="T26" fmla="*/ 355 w 1097"/>
              <a:gd name="T27" fmla="*/ 629 h 667"/>
              <a:gd name="T28" fmla="*/ 282 w 1097"/>
              <a:gd name="T29" fmla="*/ 589 h 667"/>
              <a:gd name="T30" fmla="*/ 214 w 1097"/>
              <a:gd name="T31" fmla="*/ 536 h 667"/>
              <a:gd name="T32" fmla="*/ 152 w 1097"/>
              <a:gd name="T33" fmla="*/ 470 h 667"/>
              <a:gd name="T34" fmla="*/ 101 w 1097"/>
              <a:gd name="T35" fmla="*/ 398 h 667"/>
              <a:gd name="T36" fmla="*/ 60 w 1097"/>
              <a:gd name="T37" fmla="*/ 319 h 667"/>
              <a:gd name="T38" fmla="*/ 31 w 1097"/>
              <a:gd name="T39" fmla="*/ 234 h 667"/>
              <a:gd name="T40" fmla="*/ 11 w 1097"/>
              <a:gd name="T41" fmla="*/ 144 h 667"/>
              <a:gd name="T42" fmla="*/ 0 w 1097"/>
              <a:gd name="T43" fmla="*/ 47 h 667"/>
              <a:gd name="T44" fmla="*/ 98 w 1097"/>
              <a:gd name="T45" fmla="*/ 41 h 667"/>
              <a:gd name="T46" fmla="*/ 107 w 1097"/>
              <a:gd name="T47" fmla="*/ 124 h 667"/>
              <a:gd name="T48" fmla="*/ 125 w 1097"/>
              <a:gd name="T49" fmla="*/ 200 h 667"/>
              <a:gd name="T50" fmla="*/ 151 w 1097"/>
              <a:gd name="T51" fmla="*/ 273 h 667"/>
              <a:gd name="T52" fmla="*/ 187 w 1097"/>
              <a:gd name="T53" fmla="*/ 340 h 667"/>
              <a:gd name="T54" fmla="*/ 232 w 1097"/>
              <a:gd name="T55" fmla="*/ 403 h 667"/>
              <a:gd name="T56" fmla="*/ 282 w 1097"/>
              <a:gd name="T57" fmla="*/ 460 h 667"/>
              <a:gd name="T58" fmla="*/ 337 w 1097"/>
              <a:gd name="T59" fmla="*/ 503 h 667"/>
              <a:gd name="T60" fmla="*/ 396 w 1097"/>
              <a:gd name="T61" fmla="*/ 536 h 667"/>
              <a:gd name="T62" fmla="*/ 459 w 1097"/>
              <a:gd name="T63" fmla="*/ 557 h 667"/>
              <a:gd name="T64" fmla="*/ 524 w 1097"/>
              <a:gd name="T65" fmla="*/ 567 h 667"/>
              <a:gd name="T66" fmla="*/ 591 w 1097"/>
              <a:gd name="T67" fmla="*/ 564 h 667"/>
              <a:gd name="T68" fmla="*/ 656 w 1097"/>
              <a:gd name="T69" fmla="*/ 551 h 667"/>
              <a:gd name="T70" fmla="*/ 717 w 1097"/>
              <a:gd name="T71" fmla="*/ 527 h 667"/>
              <a:gd name="T72" fmla="*/ 775 w 1097"/>
              <a:gd name="T73" fmla="*/ 490 h 667"/>
              <a:gd name="T74" fmla="*/ 828 w 1097"/>
              <a:gd name="T75" fmla="*/ 442 h 667"/>
              <a:gd name="T76" fmla="*/ 877 w 1097"/>
              <a:gd name="T77" fmla="*/ 383 h 667"/>
              <a:gd name="T78" fmla="*/ 919 w 1097"/>
              <a:gd name="T79" fmla="*/ 320 h 667"/>
              <a:gd name="T80" fmla="*/ 952 w 1097"/>
              <a:gd name="T81" fmla="*/ 251 h 667"/>
              <a:gd name="T82" fmla="*/ 977 w 1097"/>
              <a:gd name="T83" fmla="*/ 177 h 667"/>
              <a:gd name="T84" fmla="*/ 991 w 1097"/>
              <a:gd name="T85" fmla="*/ 98 h 667"/>
              <a:gd name="T86" fmla="*/ 997 w 1097"/>
              <a:gd name="T87" fmla="*/ 13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7" h="667">
                <a:moveTo>
                  <a:pt x="1095" y="0"/>
                </a:moveTo>
                <a:lnTo>
                  <a:pt x="1097" y="4"/>
                </a:lnTo>
                <a:lnTo>
                  <a:pt x="1097" y="7"/>
                </a:lnTo>
                <a:lnTo>
                  <a:pt x="1095" y="40"/>
                </a:lnTo>
                <a:lnTo>
                  <a:pt x="1093" y="72"/>
                </a:lnTo>
                <a:lnTo>
                  <a:pt x="1088" y="104"/>
                </a:lnTo>
                <a:lnTo>
                  <a:pt x="1084" y="134"/>
                </a:lnTo>
                <a:lnTo>
                  <a:pt x="1078" y="166"/>
                </a:lnTo>
                <a:lnTo>
                  <a:pt x="1071" y="197"/>
                </a:lnTo>
                <a:lnTo>
                  <a:pt x="1063" y="226"/>
                </a:lnTo>
                <a:lnTo>
                  <a:pt x="1052" y="256"/>
                </a:lnTo>
                <a:lnTo>
                  <a:pt x="1041" y="285"/>
                </a:lnTo>
                <a:lnTo>
                  <a:pt x="1030" y="314"/>
                </a:lnTo>
                <a:lnTo>
                  <a:pt x="1017" y="341"/>
                </a:lnTo>
                <a:lnTo>
                  <a:pt x="1003" y="368"/>
                </a:lnTo>
                <a:lnTo>
                  <a:pt x="987" y="395"/>
                </a:lnTo>
                <a:lnTo>
                  <a:pt x="971" y="421"/>
                </a:lnTo>
                <a:lnTo>
                  <a:pt x="954" y="446"/>
                </a:lnTo>
                <a:lnTo>
                  <a:pt x="936" y="470"/>
                </a:lnTo>
                <a:lnTo>
                  <a:pt x="916" y="494"/>
                </a:lnTo>
                <a:lnTo>
                  <a:pt x="895" y="516"/>
                </a:lnTo>
                <a:lnTo>
                  <a:pt x="873" y="536"/>
                </a:lnTo>
                <a:lnTo>
                  <a:pt x="851" y="556"/>
                </a:lnTo>
                <a:lnTo>
                  <a:pt x="829" y="574"/>
                </a:lnTo>
                <a:lnTo>
                  <a:pt x="805" y="589"/>
                </a:lnTo>
                <a:lnTo>
                  <a:pt x="782" y="604"/>
                </a:lnTo>
                <a:lnTo>
                  <a:pt x="758" y="617"/>
                </a:lnTo>
                <a:lnTo>
                  <a:pt x="734" y="629"/>
                </a:lnTo>
                <a:lnTo>
                  <a:pt x="708" y="638"/>
                </a:lnTo>
                <a:lnTo>
                  <a:pt x="682" y="647"/>
                </a:lnTo>
                <a:lnTo>
                  <a:pt x="656" y="654"/>
                </a:lnTo>
                <a:lnTo>
                  <a:pt x="629" y="660"/>
                </a:lnTo>
                <a:lnTo>
                  <a:pt x="602" y="663"/>
                </a:lnTo>
                <a:lnTo>
                  <a:pt x="574" y="666"/>
                </a:lnTo>
                <a:lnTo>
                  <a:pt x="545" y="667"/>
                </a:lnTo>
                <a:lnTo>
                  <a:pt x="516" y="666"/>
                </a:lnTo>
                <a:lnTo>
                  <a:pt x="488" y="663"/>
                </a:lnTo>
                <a:lnTo>
                  <a:pt x="461" y="660"/>
                </a:lnTo>
                <a:lnTo>
                  <a:pt x="433" y="654"/>
                </a:lnTo>
                <a:lnTo>
                  <a:pt x="407" y="647"/>
                </a:lnTo>
                <a:lnTo>
                  <a:pt x="381" y="638"/>
                </a:lnTo>
                <a:lnTo>
                  <a:pt x="355" y="629"/>
                </a:lnTo>
                <a:lnTo>
                  <a:pt x="330" y="617"/>
                </a:lnTo>
                <a:lnTo>
                  <a:pt x="306" y="604"/>
                </a:lnTo>
                <a:lnTo>
                  <a:pt x="282" y="589"/>
                </a:lnTo>
                <a:lnTo>
                  <a:pt x="259" y="574"/>
                </a:lnTo>
                <a:lnTo>
                  <a:pt x="236" y="556"/>
                </a:lnTo>
                <a:lnTo>
                  <a:pt x="214" y="536"/>
                </a:lnTo>
                <a:lnTo>
                  <a:pt x="193" y="516"/>
                </a:lnTo>
                <a:lnTo>
                  <a:pt x="172" y="494"/>
                </a:lnTo>
                <a:lnTo>
                  <a:pt x="152" y="470"/>
                </a:lnTo>
                <a:lnTo>
                  <a:pt x="134" y="446"/>
                </a:lnTo>
                <a:lnTo>
                  <a:pt x="117" y="422"/>
                </a:lnTo>
                <a:lnTo>
                  <a:pt x="101" y="398"/>
                </a:lnTo>
                <a:lnTo>
                  <a:pt x="86" y="372"/>
                </a:lnTo>
                <a:lnTo>
                  <a:pt x="73" y="345"/>
                </a:lnTo>
                <a:lnTo>
                  <a:pt x="60" y="319"/>
                </a:lnTo>
                <a:lnTo>
                  <a:pt x="50" y="291"/>
                </a:lnTo>
                <a:lnTo>
                  <a:pt x="39" y="262"/>
                </a:lnTo>
                <a:lnTo>
                  <a:pt x="31" y="234"/>
                </a:lnTo>
                <a:lnTo>
                  <a:pt x="22" y="204"/>
                </a:lnTo>
                <a:lnTo>
                  <a:pt x="15" y="174"/>
                </a:lnTo>
                <a:lnTo>
                  <a:pt x="11" y="144"/>
                </a:lnTo>
                <a:lnTo>
                  <a:pt x="6" y="112"/>
                </a:lnTo>
                <a:lnTo>
                  <a:pt x="3" y="79"/>
                </a:lnTo>
                <a:lnTo>
                  <a:pt x="0" y="47"/>
                </a:lnTo>
                <a:lnTo>
                  <a:pt x="0" y="13"/>
                </a:lnTo>
                <a:lnTo>
                  <a:pt x="97" y="13"/>
                </a:lnTo>
                <a:lnTo>
                  <a:pt x="98" y="41"/>
                </a:lnTo>
                <a:lnTo>
                  <a:pt x="100" y="70"/>
                </a:lnTo>
                <a:lnTo>
                  <a:pt x="102" y="97"/>
                </a:lnTo>
                <a:lnTo>
                  <a:pt x="107" y="124"/>
                </a:lnTo>
                <a:lnTo>
                  <a:pt x="112" y="150"/>
                </a:lnTo>
                <a:lnTo>
                  <a:pt x="118" y="175"/>
                </a:lnTo>
                <a:lnTo>
                  <a:pt x="125" y="200"/>
                </a:lnTo>
                <a:lnTo>
                  <a:pt x="132" y="225"/>
                </a:lnTo>
                <a:lnTo>
                  <a:pt x="141" y="249"/>
                </a:lnTo>
                <a:lnTo>
                  <a:pt x="151" y="273"/>
                </a:lnTo>
                <a:lnTo>
                  <a:pt x="162" y="295"/>
                </a:lnTo>
                <a:lnTo>
                  <a:pt x="174" y="319"/>
                </a:lnTo>
                <a:lnTo>
                  <a:pt x="187" y="340"/>
                </a:lnTo>
                <a:lnTo>
                  <a:pt x="200" y="362"/>
                </a:lnTo>
                <a:lnTo>
                  <a:pt x="215" y="383"/>
                </a:lnTo>
                <a:lnTo>
                  <a:pt x="232" y="403"/>
                </a:lnTo>
                <a:lnTo>
                  <a:pt x="248" y="423"/>
                </a:lnTo>
                <a:lnTo>
                  <a:pt x="265" y="442"/>
                </a:lnTo>
                <a:lnTo>
                  <a:pt x="282" y="460"/>
                </a:lnTo>
                <a:lnTo>
                  <a:pt x="301" y="475"/>
                </a:lnTo>
                <a:lnTo>
                  <a:pt x="319" y="490"/>
                </a:lnTo>
                <a:lnTo>
                  <a:pt x="337" y="503"/>
                </a:lnTo>
                <a:lnTo>
                  <a:pt x="357" y="515"/>
                </a:lnTo>
                <a:lnTo>
                  <a:pt x="376" y="527"/>
                </a:lnTo>
                <a:lnTo>
                  <a:pt x="396" y="536"/>
                </a:lnTo>
                <a:lnTo>
                  <a:pt x="417" y="544"/>
                </a:lnTo>
                <a:lnTo>
                  <a:pt x="437" y="551"/>
                </a:lnTo>
                <a:lnTo>
                  <a:pt x="459" y="557"/>
                </a:lnTo>
                <a:lnTo>
                  <a:pt x="480" y="561"/>
                </a:lnTo>
                <a:lnTo>
                  <a:pt x="502" y="564"/>
                </a:lnTo>
                <a:lnTo>
                  <a:pt x="524" y="567"/>
                </a:lnTo>
                <a:lnTo>
                  <a:pt x="547" y="567"/>
                </a:lnTo>
                <a:lnTo>
                  <a:pt x="569" y="567"/>
                </a:lnTo>
                <a:lnTo>
                  <a:pt x="591" y="564"/>
                </a:lnTo>
                <a:lnTo>
                  <a:pt x="614" y="561"/>
                </a:lnTo>
                <a:lnTo>
                  <a:pt x="635" y="557"/>
                </a:lnTo>
                <a:lnTo>
                  <a:pt x="656" y="551"/>
                </a:lnTo>
                <a:lnTo>
                  <a:pt x="677" y="544"/>
                </a:lnTo>
                <a:lnTo>
                  <a:pt x="697" y="536"/>
                </a:lnTo>
                <a:lnTo>
                  <a:pt x="717" y="527"/>
                </a:lnTo>
                <a:lnTo>
                  <a:pt x="736" y="515"/>
                </a:lnTo>
                <a:lnTo>
                  <a:pt x="756" y="503"/>
                </a:lnTo>
                <a:lnTo>
                  <a:pt x="775" y="490"/>
                </a:lnTo>
                <a:lnTo>
                  <a:pt x="792" y="475"/>
                </a:lnTo>
                <a:lnTo>
                  <a:pt x="810" y="460"/>
                </a:lnTo>
                <a:lnTo>
                  <a:pt x="828" y="442"/>
                </a:lnTo>
                <a:lnTo>
                  <a:pt x="845" y="423"/>
                </a:lnTo>
                <a:lnTo>
                  <a:pt x="862" y="403"/>
                </a:lnTo>
                <a:lnTo>
                  <a:pt x="877" y="383"/>
                </a:lnTo>
                <a:lnTo>
                  <a:pt x="892" y="362"/>
                </a:lnTo>
                <a:lnTo>
                  <a:pt x="906" y="341"/>
                </a:lnTo>
                <a:lnTo>
                  <a:pt x="919" y="320"/>
                </a:lnTo>
                <a:lnTo>
                  <a:pt x="931" y="298"/>
                </a:lnTo>
                <a:lnTo>
                  <a:pt x="943" y="274"/>
                </a:lnTo>
                <a:lnTo>
                  <a:pt x="952" y="251"/>
                </a:lnTo>
                <a:lnTo>
                  <a:pt x="962" y="226"/>
                </a:lnTo>
                <a:lnTo>
                  <a:pt x="970" y="201"/>
                </a:lnTo>
                <a:lnTo>
                  <a:pt x="977" y="177"/>
                </a:lnTo>
                <a:lnTo>
                  <a:pt x="983" y="151"/>
                </a:lnTo>
                <a:lnTo>
                  <a:pt x="987" y="125"/>
                </a:lnTo>
                <a:lnTo>
                  <a:pt x="991" y="98"/>
                </a:lnTo>
                <a:lnTo>
                  <a:pt x="994" y="70"/>
                </a:lnTo>
                <a:lnTo>
                  <a:pt x="997" y="41"/>
                </a:lnTo>
                <a:lnTo>
                  <a:pt x="997" y="13"/>
                </a:lnTo>
                <a:lnTo>
                  <a:pt x="998" y="0"/>
                </a:lnTo>
                <a:lnTo>
                  <a:pt x="1095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eform 22"/>
          <p:cNvSpPr>
            <a:spLocks/>
          </p:cNvSpPr>
          <p:nvPr/>
        </p:nvSpPr>
        <p:spPr bwMode="auto">
          <a:xfrm>
            <a:off x="6296026" y="3743326"/>
            <a:ext cx="288925" cy="180975"/>
          </a:xfrm>
          <a:custGeom>
            <a:avLst/>
            <a:gdLst>
              <a:gd name="T0" fmla="*/ 1095 w 1096"/>
              <a:gd name="T1" fmla="*/ 665 h 682"/>
              <a:gd name="T2" fmla="*/ 1089 w 1096"/>
              <a:gd name="T3" fmla="*/ 566 h 682"/>
              <a:gd name="T4" fmla="*/ 1073 w 1096"/>
              <a:gd name="T5" fmla="*/ 473 h 682"/>
              <a:gd name="T6" fmla="*/ 1045 w 1096"/>
              <a:gd name="T7" fmla="*/ 385 h 682"/>
              <a:gd name="T8" fmla="*/ 1006 w 1096"/>
              <a:gd name="T9" fmla="*/ 303 h 682"/>
              <a:gd name="T10" fmla="*/ 955 w 1096"/>
              <a:gd name="T11" fmla="*/ 224 h 682"/>
              <a:gd name="T12" fmla="*/ 894 w 1096"/>
              <a:gd name="T13" fmla="*/ 153 h 682"/>
              <a:gd name="T14" fmla="*/ 829 w 1096"/>
              <a:gd name="T15" fmla="*/ 94 h 682"/>
              <a:gd name="T16" fmla="*/ 757 w 1096"/>
              <a:gd name="T17" fmla="*/ 50 h 682"/>
              <a:gd name="T18" fmla="*/ 682 w 1096"/>
              <a:gd name="T19" fmla="*/ 20 h 682"/>
              <a:gd name="T20" fmla="*/ 602 w 1096"/>
              <a:gd name="T21" fmla="*/ 4 h 682"/>
              <a:gd name="T22" fmla="*/ 518 w 1096"/>
              <a:gd name="T23" fmla="*/ 2 h 682"/>
              <a:gd name="T24" fmla="*/ 436 w 1096"/>
              <a:gd name="T25" fmla="*/ 13 h 682"/>
              <a:gd name="T26" fmla="*/ 357 w 1096"/>
              <a:gd name="T27" fmla="*/ 38 h 682"/>
              <a:gd name="T28" fmla="*/ 284 w 1096"/>
              <a:gd name="T29" fmla="*/ 78 h 682"/>
              <a:gd name="T30" fmla="*/ 216 w 1096"/>
              <a:gd name="T31" fmla="*/ 132 h 682"/>
              <a:gd name="T32" fmla="*/ 153 w 1096"/>
              <a:gd name="T33" fmla="*/ 199 h 682"/>
              <a:gd name="T34" fmla="*/ 101 w 1096"/>
              <a:gd name="T35" fmla="*/ 273 h 682"/>
              <a:gd name="T36" fmla="*/ 60 w 1096"/>
              <a:gd name="T37" fmla="*/ 354 h 682"/>
              <a:gd name="T38" fmla="*/ 29 w 1096"/>
              <a:gd name="T39" fmla="*/ 441 h 682"/>
              <a:gd name="T40" fmla="*/ 11 w 1096"/>
              <a:gd name="T41" fmla="*/ 534 h 682"/>
              <a:gd name="T42" fmla="*/ 1 w 1096"/>
              <a:gd name="T43" fmla="*/ 634 h 682"/>
              <a:gd name="T44" fmla="*/ 1 w 1096"/>
              <a:gd name="T45" fmla="*/ 682 h 682"/>
              <a:gd name="T46" fmla="*/ 98 w 1096"/>
              <a:gd name="T47" fmla="*/ 669 h 682"/>
              <a:gd name="T48" fmla="*/ 102 w 1096"/>
              <a:gd name="T49" fmla="*/ 583 h 682"/>
              <a:gd name="T50" fmla="*/ 116 w 1096"/>
              <a:gd name="T51" fmla="*/ 501 h 682"/>
              <a:gd name="T52" fmla="*/ 140 w 1096"/>
              <a:gd name="T53" fmla="*/ 425 h 682"/>
              <a:gd name="T54" fmla="*/ 174 w 1096"/>
              <a:gd name="T55" fmla="*/ 352 h 682"/>
              <a:gd name="T56" fmla="*/ 216 w 1096"/>
              <a:gd name="T57" fmla="*/ 285 h 682"/>
              <a:gd name="T58" fmla="*/ 266 w 1096"/>
              <a:gd name="T59" fmla="*/ 225 h 682"/>
              <a:gd name="T60" fmla="*/ 320 w 1096"/>
              <a:gd name="T61" fmla="*/ 177 h 682"/>
              <a:gd name="T62" fmla="*/ 377 w 1096"/>
              <a:gd name="T63" fmla="*/ 140 h 682"/>
              <a:gd name="T64" fmla="*/ 438 w 1096"/>
              <a:gd name="T65" fmla="*/ 116 h 682"/>
              <a:gd name="T66" fmla="*/ 503 w 1096"/>
              <a:gd name="T67" fmla="*/ 102 h 682"/>
              <a:gd name="T68" fmla="*/ 570 w 1096"/>
              <a:gd name="T69" fmla="*/ 100 h 682"/>
              <a:gd name="T70" fmla="*/ 636 w 1096"/>
              <a:gd name="T71" fmla="*/ 110 h 682"/>
              <a:gd name="T72" fmla="*/ 698 w 1096"/>
              <a:gd name="T73" fmla="*/ 131 h 682"/>
              <a:gd name="T74" fmla="*/ 757 w 1096"/>
              <a:gd name="T75" fmla="*/ 163 h 682"/>
              <a:gd name="T76" fmla="*/ 811 w 1096"/>
              <a:gd name="T77" fmla="*/ 207 h 682"/>
              <a:gd name="T78" fmla="*/ 863 w 1096"/>
              <a:gd name="T79" fmla="*/ 263 h 682"/>
              <a:gd name="T80" fmla="*/ 908 w 1096"/>
              <a:gd name="T81" fmla="*/ 327 h 682"/>
              <a:gd name="T82" fmla="*/ 945 w 1096"/>
              <a:gd name="T83" fmla="*/ 398 h 682"/>
              <a:gd name="T84" fmla="*/ 972 w 1096"/>
              <a:gd name="T85" fmla="*/ 472 h 682"/>
              <a:gd name="T86" fmla="*/ 990 w 1096"/>
              <a:gd name="T87" fmla="*/ 552 h 682"/>
              <a:gd name="T88" fmla="*/ 998 w 1096"/>
              <a:gd name="T89" fmla="*/ 636 h 682"/>
              <a:gd name="T90" fmla="*/ 1095 w 1096"/>
              <a:gd name="T91" fmla="*/ 669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6" h="682">
                <a:moveTo>
                  <a:pt x="1095" y="669"/>
                </a:moveTo>
                <a:lnTo>
                  <a:pt x="1096" y="667"/>
                </a:lnTo>
                <a:lnTo>
                  <a:pt x="1095" y="665"/>
                </a:lnTo>
                <a:lnTo>
                  <a:pt x="1095" y="630"/>
                </a:lnTo>
                <a:lnTo>
                  <a:pt x="1093" y="598"/>
                </a:lnTo>
                <a:lnTo>
                  <a:pt x="1089" y="566"/>
                </a:lnTo>
                <a:lnTo>
                  <a:pt x="1085" y="534"/>
                </a:lnTo>
                <a:lnTo>
                  <a:pt x="1079" y="503"/>
                </a:lnTo>
                <a:lnTo>
                  <a:pt x="1073" y="473"/>
                </a:lnTo>
                <a:lnTo>
                  <a:pt x="1065" y="442"/>
                </a:lnTo>
                <a:lnTo>
                  <a:pt x="1055" y="414"/>
                </a:lnTo>
                <a:lnTo>
                  <a:pt x="1045" y="385"/>
                </a:lnTo>
                <a:lnTo>
                  <a:pt x="1033" y="357"/>
                </a:lnTo>
                <a:lnTo>
                  <a:pt x="1020" y="330"/>
                </a:lnTo>
                <a:lnTo>
                  <a:pt x="1006" y="303"/>
                </a:lnTo>
                <a:lnTo>
                  <a:pt x="990" y="275"/>
                </a:lnTo>
                <a:lnTo>
                  <a:pt x="973" y="250"/>
                </a:lnTo>
                <a:lnTo>
                  <a:pt x="955" y="224"/>
                </a:lnTo>
                <a:lnTo>
                  <a:pt x="937" y="199"/>
                </a:lnTo>
                <a:lnTo>
                  <a:pt x="916" y="176"/>
                </a:lnTo>
                <a:lnTo>
                  <a:pt x="894" y="153"/>
                </a:lnTo>
                <a:lnTo>
                  <a:pt x="873" y="132"/>
                </a:lnTo>
                <a:lnTo>
                  <a:pt x="851" y="112"/>
                </a:lnTo>
                <a:lnTo>
                  <a:pt x="829" y="94"/>
                </a:lnTo>
                <a:lnTo>
                  <a:pt x="805" y="78"/>
                </a:lnTo>
                <a:lnTo>
                  <a:pt x="782" y="64"/>
                </a:lnTo>
                <a:lnTo>
                  <a:pt x="757" y="50"/>
                </a:lnTo>
                <a:lnTo>
                  <a:pt x="732" y="38"/>
                </a:lnTo>
                <a:lnTo>
                  <a:pt x="707" y="29"/>
                </a:lnTo>
                <a:lnTo>
                  <a:pt x="682" y="20"/>
                </a:lnTo>
                <a:lnTo>
                  <a:pt x="656" y="13"/>
                </a:lnTo>
                <a:lnTo>
                  <a:pt x="629" y="7"/>
                </a:lnTo>
                <a:lnTo>
                  <a:pt x="602" y="4"/>
                </a:lnTo>
                <a:lnTo>
                  <a:pt x="575" y="2"/>
                </a:lnTo>
                <a:lnTo>
                  <a:pt x="546" y="0"/>
                </a:lnTo>
                <a:lnTo>
                  <a:pt x="518" y="2"/>
                </a:lnTo>
                <a:lnTo>
                  <a:pt x="490" y="4"/>
                </a:lnTo>
                <a:lnTo>
                  <a:pt x="462" y="7"/>
                </a:lnTo>
                <a:lnTo>
                  <a:pt x="436" y="13"/>
                </a:lnTo>
                <a:lnTo>
                  <a:pt x="409" y="20"/>
                </a:lnTo>
                <a:lnTo>
                  <a:pt x="383" y="29"/>
                </a:lnTo>
                <a:lnTo>
                  <a:pt x="357" y="38"/>
                </a:lnTo>
                <a:lnTo>
                  <a:pt x="333" y="50"/>
                </a:lnTo>
                <a:lnTo>
                  <a:pt x="309" y="64"/>
                </a:lnTo>
                <a:lnTo>
                  <a:pt x="284" y="78"/>
                </a:lnTo>
                <a:lnTo>
                  <a:pt x="262" y="94"/>
                </a:lnTo>
                <a:lnTo>
                  <a:pt x="239" y="112"/>
                </a:lnTo>
                <a:lnTo>
                  <a:pt x="216" y="132"/>
                </a:lnTo>
                <a:lnTo>
                  <a:pt x="195" y="153"/>
                </a:lnTo>
                <a:lnTo>
                  <a:pt x="173" y="176"/>
                </a:lnTo>
                <a:lnTo>
                  <a:pt x="153" y="199"/>
                </a:lnTo>
                <a:lnTo>
                  <a:pt x="134" y="224"/>
                </a:lnTo>
                <a:lnTo>
                  <a:pt x="118" y="248"/>
                </a:lnTo>
                <a:lnTo>
                  <a:pt x="101" y="273"/>
                </a:lnTo>
                <a:lnTo>
                  <a:pt x="86" y="299"/>
                </a:lnTo>
                <a:lnTo>
                  <a:pt x="73" y="326"/>
                </a:lnTo>
                <a:lnTo>
                  <a:pt x="60" y="354"/>
                </a:lnTo>
                <a:lnTo>
                  <a:pt x="48" y="382"/>
                </a:lnTo>
                <a:lnTo>
                  <a:pt x="39" y="411"/>
                </a:lnTo>
                <a:lnTo>
                  <a:pt x="29" y="441"/>
                </a:lnTo>
                <a:lnTo>
                  <a:pt x="22" y="472"/>
                </a:lnTo>
                <a:lnTo>
                  <a:pt x="15" y="502"/>
                </a:lnTo>
                <a:lnTo>
                  <a:pt x="11" y="534"/>
                </a:lnTo>
                <a:lnTo>
                  <a:pt x="6" y="567"/>
                </a:lnTo>
                <a:lnTo>
                  <a:pt x="2" y="600"/>
                </a:lnTo>
                <a:lnTo>
                  <a:pt x="1" y="634"/>
                </a:lnTo>
                <a:lnTo>
                  <a:pt x="0" y="669"/>
                </a:lnTo>
                <a:lnTo>
                  <a:pt x="0" y="676"/>
                </a:lnTo>
                <a:lnTo>
                  <a:pt x="1" y="682"/>
                </a:lnTo>
                <a:lnTo>
                  <a:pt x="98" y="682"/>
                </a:lnTo>
                <a:lnTo>
                  <a:pt x="98" y="676"/>
                </a:lnTo>
                <a:lnTo>
                  <a:pt x="98" y="669"/>
                </a:lnTo>
                <a:lnTo>
                  <a:pt x="99" y="640"/>
                </a:lnTo>
                <a:lnTo>
                  <a:pt x="100" y="612"/>
                </a:lnTo>
                <a:lnTo>
                  <a:pt x="102" y="583"/>
                </a:lnTo>
                <a:lnTo>
                  <a:pt x="106" y="555"/>
                </a:lnTo>
                <a:lnTo>
                  <a:pt x="110" y="528"/>
                </a:lnTo>
                <a:lnTo>
                  <a:pt x="116" y="501"/>
                </a:lnTo>
                <a:lnTo>
                  <a:pt x="123" y="475"/>
                </a:lnTo>
                <a:lnTo>
                  <a:pt x="132" y="449"/>
                </a:lnTo>
                <a:lnTo>
                  <a:pt x="140" y="425"/>
                </a:lnTo>
                <a:lnTo>
                  <a:pt x="150" y="400"/>
                </a:lnTo>
                <a:lnTo>
                  <a:pt x="161" y="375"/>
                </a:lnTo>
                <a:lnTo>
                  <a:pt x="174" y="352"/>
                </a:lnTo>
                <a:lnTo>
                  <a:pt x="187" y="330"/>
                </a:lnTo>
                <a:lnTo>
                  <a:pt x="201" y="306"/>
                </a:lnTo>
                <a:lnTo>
                  <a:pt x="216" y="285"/>
                </a:lnTo>
                <a:lnTo>
                  <a:pt x="233" y="263"/>
                </a:lnTo>
                <a:lnTo>
                  <a:pt x="249" y="244"/>
                </a:lnTo>
                <a:lnTo>
                  <a:pt x="266" y="225"/>
                </a:lnTo>
                <a:lnTo>
                  <a:pt x="283" y="207"/>
                </a:lnTo>
                <a:lnTo>
                  <a:pt x="302" y="191"/>
                </a:lnTo>
                <a:lnTo>
                  <a:pt x="320" y="177"/>
                </a:lnTo>
                <a:lnTo>
                  <a:pt x="338" y="163"/>
                </a:lnTo>
                <a:lnTo>
                  <a:pt x="358" y="151"/>
                </a:lnTo>
                <a:lnTo>
                  <a:pt x="377" y="140"/>
                </a:lnTo>
                <a:lnTo>
                  <a:pt x="397" y="131"/>
                </a:lnTo>
                <a:lnTo>
                  <a:pt x="418" y="123"/>
                </a:lnTo>
                <a:lnTo>
                  <a:pt x="438" y="116"/>
                </a:lnTo>
                <a:lnTo>
                  <a:pt x="460" y="110"/>
                </a:lnTo>
                <a:lnTo>
                  <a:pt x="481" y="105"/>
                </a:lnTo>
                <a:lnTo>
                  <a:pt x="503" y="102"/>
                </a:lnTo>
                <a:lnTo>
                  <a:pt x="525" y="100"/>
                </a:lnTo>
                <a:lnTo>
                  <a:pt x="548" y="99"/>
                </a:lnTo>
                <a:lnTo>
                  <a:pt x="570" y="100"/>
                </a:lnTo>
                <a:lnTo>
                  <a:pt x="592" y="102"/>
                </a:lnTo>
                <a:lnTo>
                  <a:pt x="615" y="105"/>
                </a:lnTo>
                <a:lnTo>
                  <a:pt x="636" y="110"/>
                </a:lnTo>
                <a:lnTo>
                  <a:pt x="657" y="116"/>
                </a:lnTo>
                <a:lnTo>
                  <a:pt x="678" y="123"/>
                </a:lnTo>
                <a:lnTo>
                  <a:pt x="698" y="131"/>
                </a:lnTo>
                <a:lnTo>
                  <a:pt x="718" y="140"/>
                </a:lnTo>
                <a:lnTo>
                  <a:pt x="737" y="151"/>
                </a:lnTo>
                <a:lnTo>
                  <a:pt x="757" y="163"/>
                </a:lnTo>
                <a:lnTo>
                  <a:pt x="776" y="177"/>
                </a:lnTo>
                <a:lnTo>
                  <a:pt x="793" y="191"/>
                </a:lnTo>
                <a:lnTo>
                  <a:pt x="811" y="207"/>
                </a:lnTo>
                <a:lnTo>
                  <a:pt x="829" y="225"/>
                </a:lnTo>
                <a:lnTo>
                  <a:pt x="846" y="244"/>
                </a:lnTo>
                <a:lnTo>
                  <a:pt x="863" y="263"/>
                </a:lnTo>
                <a:lnTo>
                  <a:pt x="879" y="284"/>
                </a:lnTo>
                <a:lnTo>
                  <a:pt x="894" y="306"/>
                </a:lnTo>
                <a:lnTo>
                  <a:pt x="908" y="327"/>
                </a:lnTo>
                <a:lnTo>
                  <a:pt x="921" y="351"/>
                </a:lnTo>
                <a:lnTo>
                  <a:pt x="933" y="373"/>
                </a:lnTo>
                <a:lnTo>
                  <a:pt x="945" y="398"/>
                </a:lnTo>
                <a:lnTo>
                  <a:pt x="955" y="421"/>
                </a:lnTo>
                <a:lnTo>
                  <a:pt x="964" y="446"/>
                </a:lnTo>
                <a:lnTo>
                  <a:pt x="972" y="472"/>
                </a:lnTo>
                <a:lnTo>
                  <a:pt x="979" y="498"/>
                </a:lnTo>
                <a:lnTo>
                  <a:pt x="985" y="525"/>
                </a:lnTo>
                <a:lnTo>
                  <a:pt x="990" y="552"/>
                </a:lnTo>
                <a:lnTo>
                  <a:pt x="993" y="579"/>
                </a:lnTo>
                <a:lnTo>
                  <a:pt x="997" y="607"/>
                </a:lnTo>
                <a:lnTo>
                  <a:pt x="998" y="636"/>
                </a:lnTo>
                <a:lnTo>
                  <a:pt x="998" y="666"/>
                </a:lnTo>
                <a:lnTo>
                  <a:pt x="998" y="669"/>
                </a:lnTo>
                <a:lnTo>
                  <a:pt x="1095" y="66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auto">
          <a:xfrm>
            <a:off x="6132513" y="3910014"/>
            <a:ext cx="184150" cy="180975"/>
          </a:xfrm>
          <a:custGeom>
            <a:avLst/>
            <a:gdLst>
              <a:gd name="T0" fmla="*/ 695 w 695"/>
              <a:gd name="T1" fmla="*/ 34 h 685"/>
              <a:gd name="T2" fmla="*/ 668 w 695"/>
              <a:gd name="T3" fmla="*/ 102 h 685"/>
              <a:gd name="T4" fmla="*/ 637 w 695"/>
              <a:gd name="T5" fmla="*/ 167 h 685"/>
              <a:gd name="T6" fmla="*/ 603 w 695"/>
              <a:gd name="T7" fmla="*/ 228 h 685"/>
              <a:gd name="T8" fmla="*/ 566 w 695"/>
              <a:gd name="T9" fmla="*/ 287 h 685"/>
              <a:gd name="T10" fmla="*/ 526 w 695"/>
              <a:gd name="T11" fmla="*/ 342 h 685"/>
              <a:gd name="T12" fmla="*/ 484 w 695"/>
              <a:gd name="T13" fmla="*/ 395 h 685"/>
              <a:gd name="T14" fmla="*/ 438 w 695"/>
              <a:gd name="T15" fmla="*/ 444 h 685"/>
              <a:gd name="T16" fmla="*/ 389 w 695"/>
              <a:gd name="T17" fmla="*/ 491 h 685"/>
              <a:gd name="T18" fmla="*/ 344 w 695"/>
              <a:gd name="T19" fmla="*/ 529 h 685"/>
              <a:gd name="T20" fmla="*/ 297 w 695"/>
              <a:gd name="T21" fmla="*/ 563 h 685"/>
              <a:gd name="T22" fmla="*/ 250 w 695"/>
              <a:gd name="T23" fmla="*/ 594 h 685"/>
              <a:gd name="T24" fmla="*/ 201 w 695"/>
              <a:gd name="T25" fmla="*/ 620 h 685"/>
              <a:gd name="T26" fmla="*/ 153 w 695"/>
              <a:gd name="T27" fmla="*/ 642 h 685"/>
              <a:gd name="T28" fmla="*/ 102 w 695"/>
              <a:gd name="T29" fmla="*/ 661 h 685"/>
              <a:gd name="T30" fmla="*/ 52 w 695"/>
              <a:gd name="T31" fmla="*/ 675 h 685"/>
              <a:gd name="T32" fmla="*/ 0 w 695"/>
              <a:gd name="T33" fmla="*/ 685 h 685"/>
              <a:gd name="T34" fmla="*/ 21 w 695"/>
              <a:gd name="T35" fmla="*/ 582 h 685"/>
              <a:gd name="T36" fmla="*/ 63 w 695"/>
              <a:gd name="T37" fmla="*/ 571 h 685"/>
              <a:gd name="T38" fmla="*/ 105 w 695"/>
              <a:gd name="T39" fmla="*/ 556 h 685"/>
              <a:gd name="T40" fmla="*/ 146 w 695"/>
              <a:gd name="T41" fmla="*/ 538 h 685"/>
              <a:gd name="T42" fmla="*/ 186 w 695"/>
              <a:gd name="T43" fmla="*/ 517 h 685"/>
              <a:gd name="T44" fmla="*/ 226 w 695"/>
              <a:gd name="T45" fmla="*/ 493 h 685"/>
              <a:gd name="T46" fmla="*/ 266 w 695"/>
              <a:gd name="T47" fmla="*/ 466 h 685"/>
              <a:gd name="T48" fmla="*/ 304 w 695"/>
              <a:gd name="T49" fmla="*/ 434 h 685"/>
              <a:gd name="T50" fmla="*/ 347 w 695"/>
              <a:gd name="T51" fmla="*/ 396 h 685"/>
              <a:gd name="T52" fmla="*/ 389 w 695"/>
              <a:gd name="T53" fmla="*/ 353 h 685"/>
              <a:gd name="T54" fmla="*/ 430 w 695"/>
              <a:gd name="T55" fmla="*/ 307 h 685"/>
              <a:gd name="T56" fmla="*/ 468 w 695"/>
              <a:gd name="T57" fmla="*/ 258 h 685"/>
              <a:gd name="T58" fmla="*/ 503 w 695"/>
              <a:gd name="T59" fmla="*/ 205 h 685"/>
              <a:gd name="T60" fmla="*/ 535 w 695"/>
              <a:gd name="T61" fmla="*/ 151 h 685"/>
              <a:gd name="T62" fmla="*/ 564 w 695"/>
              <a:gd name="T63" fmla="*/ 93 h 685"/>
              <a:gd name="T64" fmla="*/ 591 w 695"/>
              <a:gd name="T65" fmla="*/ 32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5" h="685">
                <a:moveTo>
                  <a:pt x="603" y="0"/>
                </a:moveTo>
                <a:lnTo>
                  <a:pt x="695" y="34"/>
                </a:lnTo>
                <a:lnTo>
                  <a:pt x="682" y="68"/>
                </a:lnTo>
                <a:lnTo>
                  <a:pt x="668" y="102"/>
                </a:lnTo>
                <a:lnTo>
                  <a:pt x="652" y="135"/>
                </a:lnTo>
                <a:lnTo>
                  <a:pt x="637" y="167"/>
                </a:lnTo>
                <a:lnTo>
                  <a:pt x="621" y="198"/>
                </a:lnTo>
                <a:lnTo>
                  <a:pt x="603" y="228"/>
                </a:lnTo>
                <a:lnTo>
                  <a:pt x="585" y="258"/>
                </a:lnTo>
                <a:lnTo>
                  <a:pt x="566" y="287"/>
                </a:lnTo>
                <a:lnTo>
                  <a:pt x="546" y="315"/>
                </a:lnTo>
                <a:lnTo>
                  <a:pt x="526" y="342"/>
                </a:lnTo>
                <a:lnTo>
                  <a:pt x="505" y="369"/>
                </a:lnTo>
                <a:lnTo>
                  <a:pt x="484" y="395"/>
                </a:lnTo>
                <a:lnTo>
                  <a:pt x="462" y="421"/>
                </a:lnTo>
                <a:lnTo>
                  <a:pt x="438" y="444"/>
                </a:lnTo>
                <a:lnTo>
                  <a:pt x="414" y="469"/>
                </a:lnTo>
                <a:lnTo>
                  <a:pt x="389" y="491"/>
                </a:lnTo>
                <a:lnTo>
                  <a:pt x="367" y="511"/>
                </a:lnTo>
                <a:lnTo>
                  <a:pt x="344" y="529"/>
                </a:lnTo>
                <a:lnTo>
                  <a:pt x="321" y="547"/>
                </a:lnTo>
                <a:lnTo>
                  <a:pt x="297" y="563"/>
                </a:lnTo>
                <a:lnTo>
                  <a:pt x="274" y="578"/>
                </a:lnTo>
                <a:lnTo>
                  <a:pt x="250" y="594"/>
                </a:lnTo>
                <a:lnTo>
                  <a:pt x="226" y="607"/>
                </a:lnTo>
                <a:lnTo>
                  <a:pt x="201" y="620"/>
                </a:lnTo>
                <a:lnTo>
                  <a:pt x="177" y="631"/>
                </a:lnTo>
                <a:lnTo>
                  <a:pt x="153" y="642"/>
                </a:lnTo>
                <a:lnTo>
                  <a:pt x="128" y="651"/>
                </a:lnTo>
                <a:lnTo>
                  <a:pt x="102" y="661"/>
                </a:lnTo>
                <a:lnTo>
                  <a:pt x="78" y="668"/>
                </a:lnTo>
                <a:lnTo>
                  <a:pt x="52" y="675"/>
                </a:lnTo>
                <a:lnTo>
                  <a:pt x="26" y="681"/>
                </a:lnTo>
                <a:lnTo>
                  <a:pt x="0" y="685"/>
                </a:lnTo>
                <a:lnTo>
                  <a:pt x="0" y="587"/>
                </a:lnTo>
                <a:lnTo>
                  <a:pt x="21" y="582"/>
                </a:lnTo>
                <a:lnTo>
                  <a:pt x="42" y="577"/>
                </a:lnTo>
                <a:lnTo>
                  <a:pt x="63" y="571"/>
                </a:lnTo>
                <a:lnTo>
                  <a:pt x="85" y="564"/>
                </a:lnTo>
                <a:lnTo>
                  <a:pt x="105" y="556"/>
                </a:lnTo>
                <a:lnTo>
                  <a:pt x="126" y="548"/>
                </a:lnTo>
                <a:lnTo>
                  <a:pt x="146" y="538"/>
                </a:lnTo>
                <a:lnTo>
                  <a:pt x="166" y="529"/>
                </a:lnTo>
                <a:lnTo>
                  <a:pt x="186" y="517"/>
                </a:lnTo>
                <a:lnTo>
                  <a:pt x="206" y="506"/>
                </a:lnTo>
                <a:lnTo>
                  <a:pt x="226" y="493"/>
                </a:lnTo>
                <a:lnTo>
                  <a:pt x="246" y="480"/>
                </a:lnTo>
                <a:lnTo>
                  <a:pt x="266" y="466"/>
                </a:lnTo>
                <a:lnTo>
                  <a:pt x="284" y="450"/>
                </a:lnTo>
                <a:lnTo>
                  <a:pt x="304" y="434"/>
                </a:lnTo>
                <a:lnTo>
                  <a:pt x="323" y="417"/>
                </a:lnTo>
                <a:lnTo>
                  <a:pt x="347" y="396"/>
                </a:lnTo>
                <a:lnTo>
                  <a:pt x="368" y="375"/>
                </a:lnTo>
                <a:lnTo>
                  <a:pt x="389" y="353"/>
                </a:lnTo>
                <a:lnTo>
                  <a:pt x="410" y="330"/>
                </a:lnTo>
                <a:lnTo>
                  <a:pt x="430" y="307"/>
                </a:lnTo>
                <a:lnTo>
                  <a:pt x="449" y="282"/>
                </a:lnTo>
                <a:lnTo>
                  <a:pt x="468" y="258"/>
                </a:lnTo>
                <a:lnTo>
                  <a:pt x="485" y="232"/>
                </a:lnTo>
                <a:lnTo>
                  <a:pt x="503" y="205"/>
                </a:lnTo>
                <a:lnTo>
                  <a:pt x="519" y="178"/>
                </a:lnTo>
                <a:lnTo>
                  <a:pt x="535" y="151"/>
                </a:lnTo>
                <a:lnTo>
                  <a:pt x="550" y="121"/>
                </a:lnTo>
                <a:lnTo>
                  <a:pt x="564" y="93"/>
                </a:lnTo>
                <a:lnTo>
                  <a:pt x="578" y="62"/>
                </a:lnTo>
                <a:lnTo>
                  <a:pt x="591" y="32"/>
                </a:lnTo>
                <a:lnTo>
                  <a:pt x="603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auto">
          <a:xfrm>
            <a:off x="5594350" y="4041775"/>
            <a:ext cx="179388" cy="52388"/>
          </a:xfrm>
          <a:custGeom>
            <a:avLst/>
            <a:gdLst>
              <a:gd name="T0" fmla="*/ 611 w 677"/>
              <a:gd name="T1" fmla="*/ 169 h 201"/>
              <a:gd name="T2" fmla="*/ 532 w 677"/>
              <a:gd name="T3" fmla="*/ 185 h 201"/>
              <a:gd name="T4" fmla="*/ 448 w 677"/>
              <a:gd name="T5" fmla="*/ 195 h 201"/>
              <a:gd name="T6" fmla="*/ 358 w 677"/>
              <a:gd name="T7" fmla="*/ 200 h 201"/>
              <a:gd name="T8" fmla="*/ 275 w 677"/>
              <a:gd name="T9" fmla="*/ 200 h 201"/>
              <a:gd name="T10" fmla="*/ 209 w 677"/>
              <a:gd name="T11" fmla="*/ 195 h 201"/>
              <a:gd name="T12" fmla="*/ 151 w 677"/>
              <a:gd name="T13" fmla="*/ 186 h 201"/>
              <a:gd name="T14" fmla="*/ 103 w 677"/>
              <a:gd name="T15" fmla="*/ 173 h 201"/>
              <a:gd name="T16" fmla="*/ 64 w 677"/>
              <a:gd name="T17" fmla="*/ 155 h 201"/>
              <a:gd name="T18" fmla="*/ 41 w 677"/>
              <a:gd name="T19" fmla="*/ 139 h 201"/>
              <a:gd name="T20" fmla="*/ 29 w 677"/>
              <a:gd name="T21" fmla="*/ 127 h 201"/>
              <a:gd name="T22" fmla="*/ 19 w 677"/>
              <a:gd name="T23" fmla="*/ 113 h 201"/>
              <a:gd name="T24" fmla="*/ 10 w 677"/>
              <a:gd name="T25" fmla="*/ 99 h 201"/>
              <a:gd name="T26" fmla="*/ 5 w 677"/>
              <a:gd name="T27" fmla="*/ 84 h 201"/>
              <a:gd name="T28" fmla="*/ 1 w 677"/>
              <a:gd name="T29" fmla="*/ 67 h 201"/>
              <a:gd name="T30" fmla="*/ 0 w 677"/>
              <a:gd name="T31" fmla="*/ 46 h 201"/>
              <a:gd name="T32" fmla="*/ 1 w 677"/>
              <a:gd name="T33" fmla="*/ 20 h 201"/>
              <a:gd name="T34" fmla="*/ 113 w 677"/>
              <a:gd name="T35" fmla="*/ 0 h 201"/>
              <a:gd name="T36" fmla="*/ 104 w 677"/>
              <a:gd name="T37" fmla="*/ 12 h 201"/>
              <a:gd name="T38" fmla="*/ 100 w 677"/>
              <a:gd name="T39" fmla="*/ 25 h 201"/>
              <a:gd name="T40" fmla="*/ 97 w 677"/>
              <a:gd name="T41" fmla="*/ 38 h 201"/>
              <a:gd name="T42" fmla="*/ 96 w 677"/>
              <a:gd name="T43" fmla="*/ 52 h 201"/>
              <a:gd name="T44" fmla="*/ 102 w 677"/>
              <a:gd name="T45" fmla="*/ 64 h 201"/>
              <a:gd name="T46" fmla="*/ 113 w 677"/>
              <a:gd name="T47" fmla="*/ 73 h 201"/>
              <a:gd name="T48" fmla="*/ 130 w 677"/>
              <a:gd name="T49" fmla="*/ 81 h 201"/>
              <a:gd name="T50" fmla="*/ 154 w 677"/>
              <a:gd name="T51" fmla="*/ 88 h 201"/>
              <a:gd name="T52" fmla="*/ 221 w 677"/>
              <a:gd name="T53" fmla="*/ 99 h 201"/>
              <a:gd name="T54" fmla="*/ 314 w 677"/>
              <a:gd name="T55" fmla="*/ 102 h 201"/>
              <a:gd name="T56" fmla="*/ 413 w 677"/>
              <a:gd name="T57" fmla="*/ 100 h 201"/>
              <a:gd name="T58" fmla="*/ 508 w 677"/>
              <a:gd name="T59" fmla="*/ 89 h 201"/>
              <a:gd name="T60" fmla="*/ 596 w 677"/>
              <a:gd name="T61" fmla="*/ 72 h 201"/>
              <a:gd name="T62" fmla="*/ 677 w 677"/>
              <a:gd name="T63" fmla="*/ 46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7" h="201">
                <a:moveTo>
                  <a:pt x="649" y="159"/>
                </a:moveTo>
                <a:lnTo>
                  <a:pt x="611" y="169"/>
                </a:lnTo>
                <a:lnTo>
                  <a:pt x="572" y="178"/>
                </a:lnTo>
                <a:lnTo>
                  <a:pt x="532" y="185"/>
                </a:lnTo>
                <a:lnTo>
                  <a:pt x="491" y="191"/>
                </a:lnTo>
                <a:lnTo>
                  <a:pt x="448" y="195"/>
                </a:lnTo>
                <a:lnTo>
                  <a:pt x="404" y="198"/>
                </a:lnTo>
                <a:lnTo>
                  <a:pt x="358" y="200"/>
                </a:lnTo>
                <a:lnTo>
                  <a:pt x="311" y="201"/>
                </a:lnTo>
                <a:lnTo>
                  <a:pt x="275" y="200"/>
                </a:lnTo>
                <a:lnTo>
                  <a:pt x="241" y="198"/>
                </a:lnTo>
                <a:lnTo>
                  <a:pt x="209" y="195"/>
                </a:lnTo>
                <a:lnTo>
                  <a:pt x="180" y="192"/>
                </a:lnTo>
                <a:lnTo>
                  <a:pt x="151" y="186"/>
                </a:lnTo>
                <a:lnTo>
                  <a:pt x="127" y="180"/>
                </a:lnTo>
                <a:lnTo>
                  <a:pt x="103" y="173"/>
                </a:lnTo>
                <a:lnTo>
                  <a:pt x="83" y="165"/>
                </a:lnTo>
                <a:lnTo>
                  <a:pt x="64" y="155"/>
                </a:lnTo>
                <a:lnTo>
                  <a:pt x="48" y="145"/>
                </a:lnTo>
                <a:lnTo>
                  <a:pt x="41" y="139"/>
                </a:lnTo>
                <a:lnTo>
                  <a:pt x="35" y="133"/>
                </a:lnTo>
                <a:lnTo>
                  <a:pt x="29" y="127"/>
                </a:lnTo>
                <a:lnTo>
                  <a:pt x="23" y="120"/>
                </a:lnTo>
                <a:lnTo>
                  <a:pt x="19" y="113"/>
                </a:lnTo>
                <a:lnTo>
                  <a:pt x="14" y="106"/>
                </a:lnTo>
                <a:lnTo>
                  <a:pt x="10" y="99"/>
                </a:lnTo>
                <a:lnTo>
                  <a:pt x="7" y="92"/>
                </a:lnTo>
                <a:lnTo>
                  <a:pt x="5" y="84"/>
                </a:lnTo>
                <a:lnTo>
                  <a:pt x="2" y="75"/>
                </a:lnTo>
                <a:lnTo>
                  <a:pt x="1" y="67"/>
                </a:lnTo>
                <a:lnTo>
                  <a:pt x="0" y="59"/>
                </a:lnTo>
                <a:lnTo>
                  <a:pt x="0" y="46"/>
                </a:lnTo>
                <a:lnTo>
                  <a:pt x="0" y="33"/>
                </a:lnTo>
                <a:lnTo>
                  <a:pt x="1" y="20"/>
                </a:lnTo>
                <a:lnTo>
                  <a:pt x="3" y="8"/>
                </a:lnTo>
                <a:lnTo>
                  <a:pt x="113" y="0"/>
                </a:lnTo>
                <a:lnTo>
                  <a:pt x="108" y="6"/>
                </a:lnTo>
                <a:lnTo>
                  <a:pt x="104" y="12"/>
                </a:lnTo>
                <a:lnTo>
                  <a:pt x="102" y="18"/>
                </a:lnTo>
                <a:lnTo>
                  <a:pt x="100" y="25"/>
                </a:lnTo>
                <a:lnTo>
                  <a:pt x="97" y="31"/>
                </a:lnTo>
                <a:lnTo>
                  <a:pt x="97" y="38"/>
                </a:lnTo>
                <a:lnTo>
                  <a:pt x="96" y="45"/>
                </a:lnTo>
                <a:lnTo>
                  <a:pt x="96" y="52"/>
                </a:lnTo>
                <a:lnTo>
                  <a:pt x="99" y="58"/>
                </a:lnTo>
                <a:lnTo>
                  <a:pt x="102" y="64"/>
                </a:lnTo>
                <a:lnTo>
                  <a:pt x="107" y="68"/>
                </a:lnTo>
                <a:lnTo>
                  <a:pt x="113" y="73"/>
                </a:lnTo>
                <a:lnTo>
                  <a:pt x="121" y="78"/>
                </a:lnTo>
                <a:lnTo>
                  <a:pt x="130" y="81"/>
                </a:lnTo>
                <a:lnTo>
                  <a:pt x="142" y="86"/>
                </a:lnTo>
                <a:lnTo>
                  <a:pt x="154" y="88"/>
                </a:lnTo>
                <a:lnTo>
                  <a:pt x="184" y="94"/>
                </a:lnTo>
                <a:lnTo>
                  <a:pt x="221" y="99"/>
                </a:lnTo>
                <a:lnTo>
                  <a:pt x="264" y="101"/>
                </a:lnTo>
                <a:lnTo>
                  <a:pt x="314" y="102"/>
                </a:lnTo>
                <a:lnTo>
                  <a:pt x="364" y="102"/>
                </a:lnTo>
                <a:lnTo>
                  <a:pt x="413" y="100"/>
                </a:lnTo>
                <a:lnTo>
                  <a:pt x="462" y="95"/>
                </a:lnTo>
                <a:lnTo>
                  <a:pt x="508" y="89"/>
                </a:lnTo>
                <a:lnTo>
                  <a:pt x="552" y="81"/>
                </a:lnTo>
                <a:lnTo>
                  <a:pt x="596" y="72"/>
                </a:lnTo>
                <a:lnTo>
                  <a:pt x="637" y="60"/>
                </a:lnTo>
                <a:lnTo>
                  <a:pt x="677" y="46"/>
                </a:lnTo>
                <a:lnTo>
                  <a:pt x="649" y="15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auto">
          <a:xfrm>
            <a:off x="6137276" y="3213101"/>
            <a:ext cx="98425" cy="239713"/>
          </a:xfrm>
          <a:custGeom>
            <a:avLst/>
            <a:gdLst>
              <a:gd name="T0" fmla="*/ 75 w 373"/>
              <a:gd name="T1" fmla="*/ 1 h 904"/>
              <a:gd name="T2" fmla="*/ 103 w 373"/>
              <a:gd name="T3" fmla="*/ 1 h 904"/>
              <a:gd name="T4" fmla="*/ 134 w 373"/>
              <a:gd name="T5" fmla="*/ 4 h 904"/>
              <a:gd name="T6" fmla="*/ 162 w 373"/>
              <a:gd name="T7" fmla="*/ 10 h 904"/>
              <a:gd name="T8" fmla="*/ 189 w 373"/>
              <a:gd name="T9" fmla="*/ 18 h 904"/>
              <a:gd name="T10" fmla="*/ 216 w 373"/>
              <a:gd name="T11" fmla="*/ 28 h 904"/>
              <a:gd name="T12" fmla="*/ 241 w 373"/>
              <a:gd name="T13" fmla="*/ 42 h 904"/>
              <a:gd name="T14" fmla="*/ 263 w 373"/>
              <a:gd name="T15" fmla="*/ 59 h 904"/>
              <a:gd name="T16" fmla="*/ 285 w 373"/>
              <a:gd name="T17" fmla="*/ 79 h 904"/>
              <a:gd name="T18" fmla="*/ 311 w 373"/>
              <a:gd name="T19" fmla="*/ 108 h 904"/>
              <a:gd name="T20" fmla="*/ 337 w 373"/>
              <a:gd name="T21" fmla="*/ 149 h 904"/>
              <a:gd name="T22" fmla="*/ 357 w 373"/>
              <a:gd name="T23" fmla="*/ 193 h 904"/>
              <a:gd name="T24" fmla="*/ 369 w 373"/>
              <a:gd name="T25" fmla="*/ 239 h 904"/>
              <a:gd name="T26" fmla="*/ 373 w 373"/>
              <a:gd name="T27" fmla="*/ 288 h 904"/>
              <a:gd name="T28" fmla="*/ 372 w 373"/>
              <a:gd name="T29" fmla="*/ 340 h 904"/>
              <a:gd name="T30" fmla="*/ 363 w 373"/>
              <a:gd name="T31" fmla="*/ 395 h 904"/>
              <a:gd name="T32" fmla="*/ 347 w 373"/>
              <a:gd name="T33" fmla="*/ 454 h 904"/>
              <a:gd name="T34" fmla="*/ 315 w 373"/>
              <a:gd name="T35" fmla="*/ 542 h 904"/>
              <a:gd name="T36" fmla="*/ 271 w 373"/>
              <a:gd name="T37" fmla="*/ 647 h 904"/>
              <a:gd name="T38" fmla="*/ 231 w 373"/>
              <a:gd name="T39" fmla="*/ 734 h 904"/>
              <a:gd name="T40" fmla="*/ 194 w 373"/>
              <a:gd name="T41" fmla="*/ 803 h 904"/>
              <a:gd name="T42" fmla="*/ 164 w 373"/>
              <a:gd name="T43" fmla="*/ 848 h 904"/>
              <a:gd name="T44" fmla="*/ 141 w 373"/>
              <a:gd name="T45" fmla="*/ 882 h 904"/>
              <a:gd name="T46" fmla="*/ 0 w 373"/>
              <a:gd name="T47" fmla="*/ 904 h 904"/>
              <a:gd name="T48" fmla="*/ 49 w 373"/>
              <a:gd name="T49" fmla="*/ 841 h 904"/>
              <a:gd name="T50" fmla="*/ 95 w 373"/>
              <a:gd name="T51" fmla="*/ 776 h 904"/>
              <a:gd name="T52" fmla="*/ 130 w 373"/>
              <a:gd name="T53" fmla="*/ 718 h 904"/>
              <a:gd name="T54" fmla="*/ 165 w 373"/>
              <a:gd name="T55" fmla="*/ 648 h 904"/>
              <a:gd name="T56" fmla="*/ 202 w 373"/>
              <a:gd name="T57" fmla="*/ 564 h 904"/>
              <a:gd name="T58" fmla="*/ 238 w 373"/>
              <a:gd name="T59" fmla="*/ 468 h 904"/>
              <a:gd name="T60" fmla="*/ 255 w 373"/>
              <a:gd name="T61" fmla="*/ 417 h 904"/>
              <a:gd name="T62" fmla="*/ 265 w 373"/>
              <a:gd name="T63" fmla="*/ 370 h 904"/>
              <a:gd name="T64" fmla="*/ 271 w 373"/>
              <a:gd name="T65" fmla="*/ 327 h 904"/>
              <a:gd name="T66" fmla="*/ 271 w 373"/>
              <a:gd name="T67" fmla="*/ 286 h 904"/>
              <a:gd name="T68" fmla="*/ 266 w 373"/>
              <a:gd name="T69" fmla="*/ 249 h 904"/>
              <a:gd name="T70" fmla="*/ 257 w 373"/>
              <a:gd name="T71" fmla="*/ 214 h 904"/>
              <a:gd name="T72" fmla="*/ 242 w 373"/>
              <a:gd name="T73" fmla="*/ 184 h 904"/>
              <a:gd name="T74" fmla="*/ 222 w 373"/>
              <a:gd name="T75" fmla="*/ 155 h 904"/>
              <a:gd name="T76" fmla="*/ 195 w 373"/>
              <a:gd name="T77" fmla="*/ 131 h 904"/>
              <a:gd name="T78" fmla="*/ 163 w 373"/>
              <a:gd name="T79" fmla="*/ 113 h 904"/>
              <a:gd name="T80" fmla="*/ 128 w 373"/>
              <a:gd name="T81" fmla="*/ 102 h 904"/>
              <a:gd name="T82" fmla="*/ 88 w 373"/>
              <a:gd name="T83" fmla="*/ 99 h 904"/>
              <a:gd name="T84" fmla="*/ 62 w 373"/>
              <a:gd name="T85" fmla="*/ 10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3" h="904">
                <a:moveTo>
                  <a:pt x="63" y="1"/>
                </a:moveTo>
                <a:lnTo>
                  <a:pt x="75" y="1"/>
                </a:lnTo>
                <a:lnTo>
                  <a:pt x="88" y="0"/>
                </a:lnTo>
                <a:lnTo>
                  <a:pt x="103" y="1"/>
                </a:lnTo>
                <a:lnTo>
                  <a:pt x="118" y="3"/>
                </a:lnTo>
                <a:lnTo>
                  <a:pt x="134" y="4"/>
                </a:lnTo>
                <a:lnTo>
                  <a:pt x="148" y="6"/>
                </a:lnTo>
                <a:lnTo>
                  <a:pt x="162" y="10"/>
                </a:lnTo>
                <a:lnTo>
                  <a:pt x="176" y="13"/>
                </a:lnTo>
                <a:lnTo>
                  <a:pt x="189" y="18"/>
                </a:lnTo>
                <a:lnTo>
                  <a:pt x="203" y="23"/>
                </a:lnTo>
                <a:lnTo>
                  <a:pt x="216" y="28"/>
                </a:lnTo>
                <a:lnTo>
                  <a:pt x="228" y="35"/>
                </a:lnTo>
                <a:lnTo>
                  <a:pt x="241" y="42"/>
                </a:lnTo>
                <a:lnTo>
                  <a:pt x="252" y="51"/>
                </a:lnTo>
                <a:lnTo>
                  <a:pt x="263" y="59"/>
                </a:lnTo>
                <a:lnTo>
                  <a:pt x="275" y="68"/>
                </a:lnTo>
                <a:lnTo>
                  <a:pt x="285" y="79"/>
                </a:lnTo>
                <a:lnTo>
                  <a:pt x="296" y="90"/>
                </a:lnTo>
                <a:lnTo>
                  <a:pt x="311" y="108"/>
                </a:lnTo>
                <a:lnTo>
                  <a:pt x="325" y="128"/>
                </a:lnTo>
                <a:lnTo>
                  <a:pt x="337" y="149"/>
                </a:lnTo>
                <a:lnTo>
                  <a:pt x="347" y="171"/>
                </a:lnTo>
                <a:lnTo>
                  <a:pt x="357" y="193"/>
                </a:lnTo>
                <a:lnTo>
                  <a:pt x="364" y="215"/>
                </a:lnTo>
                <a:lnTo>
                  <a:pt x="369" y="239"/>
                </a:lnTo>
                <a:lnTo>
                  <a:pt x="372" y="263"/>
                </a:lnTo>
                <a:lnTo>
                  <a:pt x="373" y="288"/>
                </a:lnTo>
                <a:lnTo>
                  <a:pt x="373" y="314"/>
                </a:lnTo>
                <a:lnTo>
                  <a:pt x="372" y="340"/>
                </a:lnTo>
                <a:lnTo>
                  <a:pt x="369" y="368"/>
                </a:lnTo>
                <a:lnTo>
                  <a:pt x="363" y="395"/>
                </a:lnTo>
                <a:lnTo>
                  <a:pt x="356" y="424"/>
                </a:lnTo>
                <a:lnTo>
                  <a:pt x="347" y="454"/>
                </a:lnTo>
                <a:lnTo>
                  <a:pt x="337" y="483"/>
                </a:lnTo>
                <a:lnTo>
                  <a:pt x="315" y="542"/>
                </a:lnTo>
                <a:lnTo>
                  <a:pt x="292" y="597"/>
                </a:lnTo>
                <a:lnTo>
                  <a:pt x="271" y="647"/>
                </a:lnTo>
                <a:lnTo>
                  <a:pt x="251" y="692"/>
                </a:lnTo>
                <a:lnTo>
                  <a:pt x="231" y="734"/>
                </a:lnTo>
                <a:lnTo>
                  <a:pt x="212" y="770"/>
                </a:lnTo>
                <a:lnTo>
                  <a:pt x="194" y="803"/>
                </a:lnTo>
                <a:lnTo>
                  <a:pt x="176" y="831"/>
                </a:lnTo>
                <a:lnTo>
                  <a:pt x="164" y="848"/>
                </a:lnTo>
                <a:lnTo>
                  <a:pt x="152" y="865"/>
                </a:lnTo>
                <a:lnTo>
                  <a:pt x="141" y="882"/>
                </a:lnTo>
                <a:lnTo>
                  <a:pt x="128" y="898"/>
                </a:lnTo>
                <a:lnTo>
                  <a:pt x="0" y="904"/>
                </a:lnTo>
                <a:lnTo>
                  <a:pt x="24" y="872"/>
                </a:lnTo>
                <a:lnTo>
                  <a:pt x="49" y="841"/>
                </a:lnTo>
                <a:lnTo>
                  <a:pt x="72" y="809"/>
                </a:lnTo>
                <a:lnTo>
                  <a:pt x="95" y="776"/>
                </a:lnTo>
                <a:lnTo>
                  <a:pt x="112" y="749"/>
                </a:lnTo>
                <a:lnTo>
                  <a:pt x="130" y="718"/>
                </a:lnTo>
                <a:lnTo>
                  <a:pt x="148" y="685"/>
                </a:lnTo>
                <a:lnTo>
                  <a:pt x="165" y="648"/>
                </a:lnTo>
                <a:lnTo>
                  <a:pt x="183" y="608"/>
                </a:lnTo>
                <a:lnTo>
                  <a:pt x="202" y="564"/>
                </a:lnTo>
                <a:lnTo>
                  <a:pt x="219" y="517"/>
                </a:lnTo>
                <a:lnTo>
                  <a:pt x="238" y="468"/>
                </a:lnTo>
                <a:lnTo>
                  <a:pt x="246" y="442"/>
                </a:lnTo>
                <a:lnTo>
                  <a:pt x="255" y="417"/>
                </a:lnTo>
                <a:lnTo>
                  <a:pt x="261" y="394"/>
                </a:lnTo>
                <a:lnTo>
                  <a:pt x="265" y="370"/>
                </a:lnTo>
                <a:lnTo>
                  <a:pt x="269" y="348"/>
                </a:lnTo>
                <a:lnTo>
                  <a:pt x="271" y="327"/>
                </a:lnTo>
                <a:lnTo>
                  <a:pt x="272" y="306"/>
                </a:lnTo>
                <a:lnTo>
                  <a:pt x="271" y="286"/>
                </a:lnTo>
                <a:lnTo>
                  <a:pt x="270" y="267"/>
                </a:lnTo>
                <a:lnTo>
                  <a:pt x="266" y="249"/>
                </a:lnTo>
                <a:lnTo>
                  <a:pt x="263" y="232"/>
                </a:lnTo>
                <a:lnTo>
                  <a:pt x="257" y="214"/>
                </a:lnTo>
                <a:lnTo>
                  <a:pt x="250" y="199"/>
                </a:lnTo>
                <a:lnTo>
                  <a:pt x="242" y="184"/>
                </a:lnTo>
                <a:lnTo>
                  <a:pt x="232" y="169"/>
                </a:lnTo>
                <a:lnTo>
                  <a:pt x="222" y="155"/>
                </a:lnTo>
                <a:lnTo>
                  <a:pt x="209" y="142"/>
                </a:lnTo>
                <a:lnTo>
                  <a:pt x="195" y="131"/>
                </a:lnTo>
                <a:lnTo>
                  <a:pt x="179" y="121"/>
                </a:lnTo>
                <a:lnTo>
                  <a:pt x="163" y="113"/>
                </a:lnTo>
                <a:lnTo>
                  <a:pt x="145" y="107"/>
                </a:lnTo>
                <a:lnTo>
                  <a:pt x="128" y="102"/>
                </a:lnTo>
                <a:lnTo>
                  <a:pt x="108" y="100"/>
                </a:lnTo>
                <a:lnTo>
                  <a:pt x="88" y="99"/>
                </a:lnTo>
                <a:lnTo>
                  <a:pt x="75" y="100"/>
                </a:lnTo>
                <a:lnTo>
                  <a:pt x="62" y="100"/>
                </a:lnTo>
                <a:lnTo>
                  <a:pt x="63" y="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>
            <a:off x="5748339" y="3451226"/>
            <a:ext cx="422275" cy="193675"/>
          </a:xfrm>
          <a:custGeom>
            <a:avLst/>
            <a:gdLst>
              <a:gd name="T0" fmla="*/ 672 w 1600"/>
              <a:gd name="T1" fmla="*/ 645 h 736"/>
              <a:gd name="T2" fmla="*/ 596 w 1600"/>
              <a:gd name="T3" fmla="*/ 670 h 736"/>
              <a:gd name="T4" fmla="*/ 520 w 1600"/>
              <a:gd name="T5" fmla="*/ 690 h 736"/>
              <a:gd name="T6" fmla="*/ 444 w 1600"/>
              <a:gd name="T7" fmla="*/ 707 h 736"/>
              <a:gd name="T8" fmla="*/ 370 w 1600"/>
              <a:gd name="T9" fmla="*/ 720 h 736"/>
              <a:gd name="T10" fmla="*/ 296 w 1600"/>
              <a:gd name="T11" fmla="*/ 729 h 736"/>
              <a:gd name="T12" fmla="*/ 223 w 1600"/>
              <a:gd name="T13" fmla="*/ 735 h 736"/>
              <a:gd name="T14" fmla="*/ 151 w 1600"/>
              <a:gd name="T15" fmla="*/ 736 h 736"/>
              <a:gd name="T16" fmla="*/ 86 w 1600"/>
              <a:gd name="T17" fmla="*/ 735 h 736"/>
              <a:gd name="T18" fmla="*/ 28 w 1600"/>
              <a:gd name="T19" fmla="*/ 730 h 736"/>
              <a:gd name="T20" fmla="*/ 0 w 1600"/>
              <a:gd name="T21" fmla="*/ 628 h 736"/>
              <a:gd name="T22" fmla="*/ 58 w 1600"/>
              <a:gd name="T23" fmla="*/ 634 h 736"/>
              <a:gd name="T24" fmla="*/ 119 w 1600"/>
              <a:gd name="T25" fmla="*/ 637 h 736"/>
              <a:gd name="T26" fmla="*/ 187 w 1600"/>
              <a:gd name="T27" fmla="*/ 637 h 736"/>
              <a:gd name="T28" fmla="*/ 258 w 1600"/>
              <a:gd name="T29" fmla="*/ 634 h 736"/>
              <a:gd name="T30" fmla="*/ 328 w 1600"/>
              <a:gd name="T31" fmla="*/ 627 h 736"/>
              <a:gd name="T32" fmla="*/ 401 w 1600"/>
              <a:gd name="T33" fmla="*/ 615 h 736"/>
              <a:gd name="T34" fmla="*/ 475 w 1600"/>
              <a:gd name="T35" fmla="*/ 600 h 736"/>
              <a:gd name="T36" fmla="*/ 550 w 1600"/>
              <a:gd name="T37" fmla="*/ 581 h 736"/>
              <a:gd name="T38" fmla="*/ 627 w 1600"/>
              <a:gd name="T39" fmla="*/ 557 h 736"/>
              <a:gd name="T40" fmla="*/ 704 w 1600"/>
              <a:gd name="T41" fmla="*/ 530 h 736"/>
              <a:gd name="T42" fmla="*/ 802 w 1600"/>
              <a:gd name="T43" fmla="*/ 490 h 736"/>
              <a:gd name="T44" fmla="*/ 872 w 1600"/>
              <a:gd name="T45" fmla="*/ 457 h 736"/>
              <a:gd name="T46" fmla="*/ 930 w 1600"/>
              <a:gd name="T47" fmla="*/ 429 h 736"/>
              <a:gd name="T48" fmla="*/ 1011 w 1600"/>
              <a:gd name="T49" fmla="*/ 383 h 736"/>
              <a:gd name="T50" fmla="*/ 1087 w 1600"/>
              <a:gd name="T51" fmla="*/ 336 h 736"/>
              <a:gd name="T52" fmla="*/ 1161 w 1600"/>
              <a:gd name="T53" fmla="*/ 287 h 736"/>
              <a:gd name="T54" fmla="*/ 1231 w 1600"/>
              <a:gd name="T55" fmla="*/ 236 h 736"/>
              <a:gd name="T56" fmla="*/ 1297 w 1600"/>
              <a:gd name="T57" fmla="*/ 182 h 736"/>
              <a:gd name="T58" fmla="*/ 1359 w 1600"/>
              <a:gd name="T59" fmla="*/ 126 h 736"/>
              <a:gd name="T60" fmla="*/ 1416 w 1600"/>
              <a:gd name="T61" fmla="*/ 67 h 736"/>
              <a:gd name="T62" fmla="*/ 1472 w 1600"/>
              <a:gd name="T63" fmla="*/ 6 h 736"/>
              <a:gd name="T64" fmla="*/ 1567 w 1600"/>
              <a:gd name="T65" fmla="*/ 44 h 736"/>
              <a:gd name="T66" fmla="*/ 1494 w 1600"/>
              <a:gd name="T67" fmla="*/ 126 h 736"/>
              <a:gd name="T68" fmla="*/ 1414 w 1600"/>
              <a:gd name="T69" fmla="*/ 206 h 736"/>
              <a:gd name="T70" fmla="*/ 1328 w 1600"/>
              <a:gd name="T71" fmla="*/ 281 h 736"/>
              <a:gd name="T72" fmla="*/ 1227 w 1600"/>
              <a:gd name="T73" fmla="*/ 359 h 736"/>
              <a:gd name="T74" fmla="*/ 1114 w 1600"/>
              <a:gd name="T75" fmla="*/ 435 h 736"/>
              <a:gd name="T76" fmla="*/ 998 w 1600"/>
              <a:gd name="T77" fmla="*/ 503 h 736"/>
              <a:gd name="T78" fmla="*/ 878 w 1600"/>
              <a:gd name="T79" fmla="*/ 564 h 736"/>
              <a:gd name="T80" fmla="*/ 806 w 1600"/>
              <a:gd name="T81" fmla="*/ 595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0" h="736">
                <a:moveTo>
                  <a:pt x="711" y="633"/>
                </a:moveTo>
                <a:lnTo>
                  <a:pt x="672" y="645"/>
                </a:lnTo>
                <a:lnTo>
                  <a:pt x="634" y="658"/>
                </a:lnTo>
                <a:lnTo>
                  <a:pt x="596" y="670"/>
                </a:lnTo>
                <a:lnTo>
                  <a:pt x="557" y="681"/>
                </a:lnTo>
                <a:lnTo>
                  <a:pt x="520" y="690"/>
                </a:lnTo>
                <a:lnTo>
                  <a:pt x="482" y="700"/>
                </a:lnTo>
                <a:lnTo>
                  <a:pt x="444" y="707"/>
                </a:lnTo>
                <a:lnTo>
                  <a:pt x="407" y="714"/>
                </a:lnTo>
                <a:lnTo>
                  <a:pt x="370" y="720"/>
                </a:lnTo>
                <a:lnTo>
                  <a:pt x="333" y="725"/>
                </a:lnTo>
                <a:lnTo>
                  <a:pt x="296" y="729"/>
                </a:lnTo>
                <a:lnTo>
                  <a:pt x="260" y="732"/>
                </a:lnTo>
                <a:lnTo>
                  <a:pt x="223" y="735"/>
                </a:lnTo>
                <a:lnTo>
                  <a:pt x="187" y="736"/>
                </a:lnTo>
                <a:lnTo>
                  <a:pt x="151" y="736"/>
                </a:lnTo>
                <a:lnTo>
                  <a:pt x="115" y="736"/>
                </a:lnTo>
                <a:lnTo>
                  <a:pt x="86" y="735"/>
                </a:lnTo>
                <a:lnTo>
                  <a:pt x="57" y="732"/>
                </a:lnTo>
                <a:lnTo>
                  <a:pt x="28" y="730"/>
                </a:lnTo>
                <a:lnTo>
                  <a:pt x="0" y="727"/>
                </a:lnTo>
                <a:lnTo>
                  <a:pt x="0" y="628"/>
                </a:lnTo>
                <a:lnTo>
                  <a:pt x="30" y="631"/>
                </a:lnTo>
                <a:lnTo>
                  <a:pt x="58" y="634"/>
                </a:lnTo>
                <a:lnTo>
                  <a:pt x="88" y="636"/>
                </a:lnTo>
                <a:lnTo>
                  <a:pt x="119" y="637"/>
                </a:lnTo>
                <a:lnTo>
                  <a:pt x="153" y="637"/>
                </a:lnTo>
                <a:lnTo>
                  <a:pt x="187" y="637"/>
                </a:lnTo>
                <a:lnTo>
                  <a:pt x="222" y="636"/>
                </a:lnTo>
                <a:lnTo>
                  <a:pt x="258" y="634"/>
                </a:lnTo>
                <a:lnTo>
                  <a:pt x="293" y="631"/>
                </a:lnTo>
                <a:lnTo>
                  <a:pt x="328" y="627"/>
                </a:lnTo>
                <a:lnTo>
                  <a:pt x="365" y="621"/>
                </a:lnTo>
                <a:lnTo>
                  <a:pt x="401" y="615"/>
                </a:lnTo>
                <a:lnTo>
                  <a:pt x="437" y="608"/>
                </a:lnTo>
                <a:lnTo>
                  <a:pt x="475" y="600"/>
                </a:lnTo>
                <a:lnTo>
                  <a:pt x="513" y="590"/>
                </a:lnTo>
                <a:lnTo>
                  <a:pt x="550" y="581"/>
                </a:lnTo>
                <a:lnTo>
                  <a:pt x="588" y="569"/>
                </a:lnTo>
                <a:lnTo>
                  <a:pt x="627" y="557"/>
                </a:lnTo>
                <a:lnTo>
                  <a:pt x="665" y="544"/>
                </a:lnTo>
                <a:lnTo>
                  <a:pt x="704" y="530"/>
                </a:lnTo>
                <a:lnTo>
                  <a:pt x="707" y="529"/>
                </a:lnTo>
                <a:lnTo>
                  <a:pt x="802" y="490"/>
                </a:lnTo>
                <a:lnTo>
                  <a:pt x="838" y="473"/>
                </a:lnTo>
                <a:lnTo>
                  <a:pt x="872" y="457"/>
                </a:lnTo>
                <a:lnTo>
                  <a:pt x="903" y="442"/>
                </a:lnTo>
                <a:lnTo>
                  <a:pt x="930" y="429"/>
                </a:lnTo>
                <a:lnTo>
                  <a:pt x="971" y="407"/>
                </a:lnTo>
                <a:lnTo>
                  <a:pt x="1011" y="383"/>
                </a:lnTo>
                <a:lnTo>
                  <a:pt x="1050" y="361"/>
                </a:lnTo>
                <a:lnTo>
                  <a:pt x="1087" y="336"/>
                </a:lnTo>
                <a:lnTo>
                  <a:pt x="1125" y="313"/>
                </a:lnTo>
                <a:lnTo>
                  <a:pt x="1161" y="287"/>
                </a:lnTo>
                <a:lnTo>
                  <a:pt x="1197" y="262"/>
                </a:lnTo>
                <a:lnTo>
                  <a:pt x="1231" y="236"/>
                </a:lnTo>
                <a:lnTo>
                  <a:pt x="1264" y="209"/>
                </a:lnTo>
                <a:lnTo>
                  <a:pt x="1297" y="182"/>
                </a:lnTo>
                <a:lnTo>
                  <a:pt x="1328" y="154"/>
                </a:lnTo>
                <a:lnTo>
                  <a:pt x="1359" y="126"/>
                </a:lnTo>
                <a:lnTo>
                  <a:pt x="1388" y="97"/>
                </a:lnTo>
                <a:lnTo>
                  <a:pt x="1416" y="67"/>
                </a:lnTo>
                <a:lnTo>
                  <a:pt x="1445" y="37"/>
                </a:lnTo>
                <a:lnTo>
                  <a:pt x="1472" y="6"/>
                </a:lnTo>
                <a:lnTo>
                  <a:pt x="1600" y="0"/>
                </a:lnTo>
                <a:lnTo>
                  <a:pt x="1567" y="44"/>
                </a:lnTo>
                <a:lnTo>
                  <a:pt x="1532" y="85"/>
                </a:lnTo>
                <a:lnTo>
                  <a:pt x="1494" y="126"/>
                </a:lnTo>
                <a:lnTo>
                  <a:pt x="1455" y="166"/>
                </a:lnTo>
                <a:lnTo>
                  <a:pt x="1414" y="206"/>
                </a:lnTo>
                <a:lnTo>
                  <a:pt x="1372" y="243"/>
                </a:lnTo>
                <a:lnTo>
                  <a:pt x="1328" y="281"/>
                </a:lnTo>
                <a:lnTo>
                  <a:pt x="1282" y="318"/>
                </a:lnTo>
                <a:lnTo>
                  <a:pt x="1227" y="359"/>
                </a:lnTo>
                <a:lnTo>
                  <a:pt x="1172" y="397"/>
                </a:lnTo>
                <a:lnTo>
                  <a:pt x="1114" y="435"/>
                </a:lnTo>
                <a:lnTo>
                  <a:pt x="1057" y="470"/>
                </a:lnTo>
                <a:lnTo>
                  <a:pt x="998" y="503"/>
                </a:lnTo>
                <a:lnTo>
                  <a:pt x="938" y="535"/>
                </a:lnTo>
                <a:lnTo>
                  <a:pt x="878" y="564"/>
                </a:lnTo>
                <a:lnTo>
                  <a:pt x="816" y="591"/>
                </a:lnTo>
                <a:lnTo>
                  <a:pt x="806" y="595"/>
                </a:lnTo>
                <a:lnTo>
                  <a:pt x="711" y="633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5599114" y="3468689"/>
            <a:ext cx="149225" cy="174625"/>
          </a:xfrm>
          <a:custGeom>
            <a:avLst/>
            <a:gdLst>
              <a:gd name="T0" fmla="*/ 537 w 560"/>
              <a:gd name="T1" fmla="*/ 657 h 661"/>
              <a:gd name="T2" fmla="*/ 489 w 560"/>
              <a:gd name="T3" fmla="*/ 648 h 661"/>
              <a:gd name="T4" fmla="*/ 444 w 560"/>
              <a:gd name="T5" fmla="*/ 636 h 661"/>
              <a:gd name="T6" fmla="*/ 400 w 560"/>
              <a:gd name="T7" fmla="*/ 622 h 661"/>
              <a:gd name="T8" fmla="*/ 358 w 560"/>
              <a:gd name="T9" fmla="*/ 605 h 661"/>
              <a:gd name="T10" fmla="*/ 318 w 560"/>
              <a:gd name="T11" fmla="*/ 587 h 661"/>
              <a:gd name="T12" fmla="*/ 280 w 560"/>
              <a:gd name="T13" fmla="*/ 564 h 661"/>
              <a:gd name="T14" fmla="*/ 244 w 560"/>
              <a:gd name="T15" fmla="*/ 541 h 661"/>
              <a:gd name="T16" fmla="*/ 203 w 560"/>
              <a:gd name="T17" fmla="*/ 509 h 661"/>
              <a:gd name="T18" fmla="*/ 161 w 560"/>
              <a:gd name="T19" fmla="*/ 468 h 661"/>
              <a:gd name="T20" fmla="*/ 122 w 560"/>
              <a:gd name="T21" fmla="*/ 423 h 661"/>
              <a:gd name="T22" fmla="*/ 89 w 560"/>
              <a:gd name="T23" fmla="*/ 374 h 661"/>
              <a:gd name="T24" fmla="*/ 62 w 560"/>
              <a:gd name="T25" fmla="*/ 320 h 661"/>
              <a:gd name="T26" fmla="*/ 38 w 560"/>
              <a:gd name="T27" fmla="*/ 262 h 661"/>
              <a:gd name="T28" fmla="*/ 21 w 560"/>
              <a:gd name="T29" fmla="*/ 201 h 661"/>
              <a:gd name="T30" fmla="*/ 8 w 560"/>
              <a:gd name="T31" fmla="*/ 135 h 661"/>
              <a:gd name="T32" fmla="*/ 2 w 560"/>
              <a:gd name="T33" fmla="*/ 75 h 661"/>
              <a:gd name="T34" fmla="*/ 0 w 560"/>
              <a:gd name="T35" fmla="*/ 25 h 661"/>
              <a:gd name="T36" fmla="*/ 97 w 560"/>
              <a:gd name="T37" fmla="*/ 0 h 661"/>
              <a:gd name="T38" fmla="*/ 98 w 560"/>
              <a:gd name="T39" fmla="*/ 46 h 661"/>
              <a:gd name="T40" fmla="*/ 102 w 560"/>
              <a:gd name="T41" fmla="*/ 92 h 661"/>
              <a:gd name="T42" fmla="*/ 110 w 560"/>
              <a:gd name="T43" fmla="*/ 148 h 661"/>
              <a:gd name="T44" fmla="*/ 123 w 560"/>
              <a:gd name="T45" fmla="*/ 202 h 661"/>
              <a:gd name="T46" fmla="*/ 139 w 560"/>
              <a:gd name="T47" fmla="*/ 253 h 661"/>
              <a:gd name="T48" fmla="*/ 161 w 560"/>
              <a:gd name="T49" fmla="*/ 299 h 661"/>
              <a:gd name="T50" fmla="*/ 185 w 560"/>
              <a:gd name="T51" fmla="*/ 342 h 661"/>
              <a:gd name="T52" fmla="*/ 215 w 560"/>
              <a:gd name="T53" fmla="*/ 382 h 661"/>
              <a:gd name="T54" fmla="*/ 249 w 560"/>
              <a:gd name="T55" fmla="*/ 417 h 661"/>
              <a:gd name="T56" fmla="*/ 286 w 560"/>
              <a:gd name="T57" fmla="*/ 450 h 661"/>
              <a:gd name="T58" fmla="*/ 315 w 560"/>
              <a:gd name="T59" fmla="*/ 470 h 661"/>
              <a:gd name="T60" fmla="*/ 344 w 560"/>
              <a:gd name="T61" fmla="*/ 489 h 661"/>
              <a:gd name="T62" fmla="*/ 376 w 560"/>
              <a:gd name="T63" fmla="*/ 507 h 661"/>
              <a:gd name="T64" fmla="*/ 410 w 560"/>
              <a:gd name="T65" fmla="*/ 521 h 661"/>
              <a:gd name="T66" fmla="*/ 445 w 560"/>
              <a:gd name="T67" fmla="*/ 534 h 661"/>
              <a:gd name="T68" fmla="*/ 481 w 560"/>
              <a:gd name="T69" fmla="*/ 545 h 661"/>
              <a:gd name="T70" fmla="*/ 560 w 560"/>
              <a:gd name="T71" fmla="*/ 562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0" h="661">
                <a:moveTo>
                  <a:pt x="560" y="661"/>
                </a:moveTo>
                <a:lnTo>
                  <a:pt x="537" y="657"/>
                </a:lnTo>
                <a:lnTo>
                  <a:pt x="512" y="652"/>
                </a:lnTo>
                <a:lnTo>
                  <a:pt x="489" y="648"/>
                </a:lnTo>
                <a:lnTo>
                  <a:pt x="466" y="642"/>
                </a:lnTo>
                <a:lnTo>
                  <a:pt x="444" y="636"/>
                </a:lnTo>
                <a:lnTo>
                  <a:pt x="422" y="629"/>
                </a:lnTo>
                <a:lnTo>
                  <a:pt x="400" y="622"/>
                </a:lnTo>
                <a:lnTo>
                  <a:pt x="379" y="614"/>
                </a:lnTo>
                <a:lnTo>
                  <a:pt x="358" y="605"/>
                </a:lnTo>
                <a:lnTo>
                  <a:pt x="338" y="596"/>
                </a:lnTo>
                <a:lnTo>
                  <a:pt x="318" y="587"/>
                </a:lnTo>
                <a:lnTo>
                  <a:pt x="299" y="576"/>
                </a:lnTo>
                <a:lnTo>
                  <a:pt x="280" y="564"/>
                </a:lnTo>
                <a:lnTo>
                  <a:pt x="262" y="552"/>
                </a:lnTo>
                <a:lnTo>
                  <a:pt x="244" y="541"/>
                </a:lnTo>
                <a:lnTo>
                  <a:pt x="226" y="528"/>
                </a:lnTo>
                <a:lnTo>
                  <a:pt x="203" y="509"/>
                </a:lnTo>
                <a:lnTo>
                  <a:pt x="181" y="489"/>
                </a:lnTo>
                <a:lnTo>
                  <a:pt x="161" y="468"/>
                </a:lnTo>
                <a:lnTo>
                  <a:pt x="141" y="445"/>
                </a:lnTo>
                <a:lnTo>
                  <a:pt x="122" y="423"/>
                </a:lnTo>
                <a:lnTo>
                  <a:pt x="105" y="398"/>
                </a:lnTo>
                <a:lnTo>
                  <a:pt x="89" y="374"/>
                </a:lnTo>
                <a:lnTo>
                  <a:pt x="75" y="347"/>
                </a:lnTo>
                <a:lnTo>
                  <a:pt x="62" y="320"/>
                </a:lnTo>
                <a:lnTo>
                  <a:pt x="49" y="292"/>
                </a:lnTo>
                <a:lnTo>
                  <a:pt x="38" y="262"/>
                </a:lnTo>
                <a:lnTo>
                  <a:pt x="29" y="233"/>
                </a:lnTo>
                <a:lnTo>
                  <a:pt x="21" y="201"/>
                </a:lnTo>
                <a:lnTo>
                  <a:pt x="14" y="168"/>
                </a:lnTo>
                <a:lnTo>
                  <a:pt x="8" y="135"/>
                </a:lnTo>
                <a:lnTo>
                  <a:pt x="4" y="101"/>
                </a:lnTo>
                <a:lnTo>
                  <a:pt x="2" y="75"/>
                </a:lnTo>
                <a:lnTo>
                  <a:pt x="0" y="51"/>
                </a:lnTo>
                <a:lnTo>
                  <a:pt x="0" y="25"/>
                </a:lnTo>
                <a:lnTo>
                  <a:pt x="0" y="0"/>
                </a:lnTo>
                <a:lnTo>
                  <a:pt x="97" y="0"/>
                </a:lnTo>
                <a:lnTo>
                  <a:pt x="97" y="22"/>
                </a:lnTo>
                <a:lnTo>
                  <a:pt x="98" y="46"/>
                </a:lnTo>
                <a:lnTo>
                  <a:pt x="100" y="68"/>
                </a:lnTo>
                <a:lnTo>
                  <a:pt x="102" y="92"/>
                </a:lnTo>
                <a:lnTo>
                  <a:pt x="105" y="120"/>
                </a:lnTo>
                <a:lnTo>
                  <a:pt x="110" y="148"/>
                </a:lnTo>
                <a:lnTo>
                  <a:pt x="116" y="176"/>
                </a:lnTo>
                <a:lnTo>
                  <a:pt x="123" y="202"/>
                </a:lnTo>
                <a:lnTo>
                  <a:pt x="130" y="228"/>
                </a:lnTo>
                <a:lnTo>
                  <a:pt x="139" y="253"/>
                </a:lnTo>
                <a:lnTo>
                  <a:pt x="149" y="276"/>
                </a:lnTo>
                <a:lnTo>
                  <a:pt x="161" y="299"/>
                </a:lnTo>
                <a:lnTo>
                  <a:pt x="172" y="321"/>
                </a:lnTo>
                <a:lnTo>
                  <a:pt x="185" y="342"/>
                </a:lnTo>
                <a:lnTo>
                  <a:pt x="199" y="362"/>
                </a:lnTo>
                <a:lnTo>
                  <a:pt x="215" y="382"/>
                </a:lnTo>
                <a:lnTo>
                  <a:pt x="231" y="400"/>
                </a:lnTo>
                <a:lnTo>
                  <a:pt x="249" y="417"/>
                </a:lnTo>
                <a:lnTo>
                  <a:pt x="266" y="434"/>
                </a:lnTo>
                <a:lnTo>
                  <a:pt x="286" y="450"/>
                </a:lnTo>
                <a:lnTo>
                  <a:pt x="300" y="461"/>
                </a:lnTo>
                <a:lnTo>
                  <a:pt x="315" y="470"/>
                </a:lnTo>
                <a:lnTo>
                  <a:pt x="330" y="481"/>
                </a:lnTo>
                <a:lnTo>
                  <a:pt x="344" y="489"/>
                </a:lnTo>
                <a:lnTo>
                  <a:pt x="360" y="498"/>
                </a:lnTo>
                <a:lnTo>
                  <a:pt x="376" y="507"/>
                </a:lnTo>
                <a:lnTo>
                  <a:pt x="393" y="514"/>
                </a:lnTo>
                <a:lnTo>
                  <a:pt x="410" y="521"/>
                </a:lnTo>
                <a:lnTo>
                  <a:pt x="427" y="528"/>
                </a:lnTo>
                <a:lnTo>
                  <a:pt x="445" y="534"/>
                </a:lnTo>
                <a:lnTo>
                  <a:pt x="463" y="540"/>
                </a:lnTo>
                <a:lnTo>
                  <a:pt x="481" y="545"/>
                </a:lnTo>
                <a:lnTo>
                  <a:pt x="520" y="555"/>
                </a:lnTo>
                <a:lnTo>
                  <a:pt x="560" y="562"/>
                </a:lnTo>
                <a:lnTo>
                  <a:pt x="560" y="66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auto">
          <a:xfrm>
            <a:off x="5599114" y="3213100"/>
            <a:ext cx="350837" cy="255588"/>
          </a:xfrm>
          <a:custGeom>
            <a:avLst/>
            <a:gdLst>
              <a:gd name="T0" fmla="*/ 1 w 1328"/>
              <a:gd name="T1" fmla="*/ 929 h 964"/>
              <a:gd name="T2" fmla="*/ 8 w 1328"/>
              <a:gd name="T3" fmla="*/ 859 h 964"/>
              <a:gd name="T4" fmla="*/ 22 w 1328"/>
              <a:gd name="T5" fmla="*/ 792 h 964"/>
              <a:gd name="T6" fmla="*/ 42 w 1328"/>
              <a:gd name="T7" fmla="*/ 727 h 964"/>
              <a:gd name="T8" fmla="*/ 69 w 1328"/>
              <a:gd name="T9" fmla="*/ 662 h 964"/>
              <a:gd name="T10" fmla="*/ 102 w 1328"/>
              <a:gd name="T11" fmla="*/ 598 h 964"/>
              <a:gd name="T12" fmla="*/ 142 w 1328"/>
              <a:gd name="T13" fmla="*/ 537 h 964"/>
              <a:gd name="T14" fmla="*/ 188 w 1328"/>
              <a:gd name="T15" fmla="*/ 477 h 964"/>
              <a:gd name="T16" fmla="*/ 237 w 1328"/>
              <a:gd name="T17" fmla="*/ 422 h 964"/>
              <a:gd name="T18" fmla="*/ 289 w 1328"/>
              <a:gd name="T19" fmla="*/ 373 h 964"/>
              <a:gd name="T20" fmla="*/ 343 w 1328"/>
              <a:gd name="T21" fmla="*/ 326 h 964"/>
              <a:gd name="T22" fmla="*/ 402 w 1328"/>
              <a:gd name="T23" fmla="*/ 282 h 964"/>
              <a:gd name="T24" fmla="*/ 465 w 1328"/>
              <a:gd name="T25" fmla="*/ 241 h 964"/>
              <a:gd name="T26" fmla="*/ 532 w 1328"/>
              <a:gd name="T27" fmla="*/ 202 h 964"/>
              <a:gd name="T28" fmla="*/ 603 w 1328"/>
              <a:gd name="T29" fmla="*/ 166 h 964"/>
              <a:gd name="T30" fmla="*/ 678 w 1328"/>
              <a:gd name="T31" fmla="*/ 133 h 964"/>
              <a:gd name="T32" fmla="*/ 753 w 1328"/>
              <a:gd name="T33" fmla="*/ 102 h 964"/>
              <a:gd name="T34" fmla="*/ 827 w 1328"/>
              <a:gd name="T35" fmla="*/ 78 h 964"/>
              <a:gd name="T36" fmla="*/ 901 w 1328"/>
              <a:gd name="T37" fmla="*/ 55 h 964"/>
              <a:gd name="T38" fmla="*/ 977 w 1328"/>
              <a:gd name="T39" fmla="*/ 38 h 964"/>
              <a:gd name="T40" fmla="*/ 1054 w 1328"/>
              <a:gd name="T41" fmla="*/ 23 h 964"/>
              <a:gd name="T42" fmla="*/ 1130 w 1328"/>
              <a:gd name="T43" fmla="*/ 12 h 964"/>
              <a:gd name="T44" fmla="*/ 1209 w 1328"/>
              <a:gd name="T45" fmla="*/ 5 h 964"/>
              <a:gd name="T46" fmla="*/ 1288 w 1328"/>
              <a:gd name="T47" fmla="*/ 1 h 964"/>
              <a:gd name="T48" fmla="*/ 1328 w 1328"/>
              <a:gd name="T49" fmla="*/ 99 h 964"/>
              <a:gd name="T50" fmla="*/ 1254 w 1328"/>
              <a:gd name="T51" fmla="*/ 101 h 964"/>
              <a:gd name="T52" fmla="*/ 1181 w 1328"/>
              <a:gd name="T53" fmla="*/ 106 h 964"/>
              <a:gd name="T54" fmla="*/ 1108 w 1328"/>
              <a:gd name="T55" fmla="*/ 114 h 964"/>
              <a:gd name="T56" fmla="*/ 1035 w 1328"/>
              <a:gd name="T57" fmla="*/ 126 h 964"/>
              <a:gd name="T58" fmla="*/ 963 w 1328"/>
              <a:gd name="T59" fmla="*/ 141 h 964"/>
              <a:gd name="T60" fmla="*/ 893 w 1328"/>
              <a:gd name="T61" fmla="*/ 160 h 964"/>
              <a:gd name="T62" fmla="*/ 821 w 1328"/>
              <a:gd name="T63" fmla="*/ 182 h 964"/>
              <a:gd name="T64" fmla="*/ 752 w 1328"/>
              <a:gd name="T65" fmla="*/ 207 h 964"/>
              <a:gd name="T66" fmla="*/ 680 w 1328"/>
              <a:gd name="T67" fmla="*/ 238 h 964"/>
              <a:gd name="T68" fmla="*/ 613 w 1328"/>
              <a:gd name="T69" fmla="*/ 269 h 964"/>
              <a:gd name="T70" fmla="*/ 550 w 1328"/>
              <a:gd name="T71" fmla="*/ 305 h 964"/>
              <a:gd name="T72" fmla="*/ 489 w 1328"/>
              <a:gd name="T73" fmla="*/ 341 h 964"/>
              <a:gd name="T74" fmla="*/ 432 w 1328"/>
              <a:gd name="T75" fmla="*/ 381 h 964"/>
              <a:gd name="T76" fmla="*/ 380 w 1328"/>
              <a:gd name="T77" fmla="*/ 423 h 964"/>
              <a:gd name="T78" fmla="*/ 331 w 1328"/>
              <a:gd name="T79" fmla="*/ 467 h 964"/>
              <a:gd name="T80" fmla="*/ 286 w 1328"/>
              <a:gd name="T81" fmla="*/ 514 h 964"/>
              <a:gd name="T82" fmla="*/ 238 w 1328"/>
              <a:gd name="T83" fmla="*/ 571 h 964"/>
              <a:gd name="T84" fmla="*/ 197 w 1328"/>
              <a:gd name="T85" fmla="*/ 631 h 964"/>
              <a:gd name="T86" fmla="*/ 163 w 1328"/>
              <a:gd name="T87" fmla="*/ 695 h 964"/>
              <a:gd name="T88" fmla="*/ 135 w 1328"/>
              <a:gd name="T89" fmla="*/ 762 h 964"/>
              <a:gd name="T90" fmla="*/ 119 w 1328"/>
              <a:gd name="T91" fmla="*/ 811 h 964"/>
              <a:gd name="T92" fmla="*/ 108 w 1328"/>
              <a:gd name="T93" fmla="*/ 862 h 964"/>
              <a:gd name="T94" fmla="*/ 101 w 1328"/>
              <a:gd name="T95" fmla="*/ 912 h 964"/>
              <a:gd name="T96" fmla="*/ 97 w 1328"/>
              <a:gd name="T97" fmla="*/ 96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28" h="964">
                <a:moveTo>
                  <a:pt x="0" y="964"/>
                </a:moveTo>
                <a:lnTo>
                  <a:pt x="1" y="929"/>
                </a:lnTo>
                <a:lnTo>
                  <a:pt x="3" y="893"/>
                </a:lnTo>
                <a:lnTo>
                  <a:pt x="8" y="859"/>
                </a:lnTo>
                <a:lnTo>
                  <a:pt x="14" y="825"/>
                </a:lnTo>
                <a:lnTo>
                  <a:pt x="22" y="792"/>
                </a:lnTo>
                <a:lnTo>
                  <a:pt x="31" y="758"/>
                </a:lnTo>
                <a:lnTo>
                  <a:pt x="42" y="727"/>
                </a:lnTo>
                <a:lnTo>
                  <a:pt x="55" y="694"/>
                </a:lnTo>
                <a:lnTo>
                  <a:pt x="69" y="662"/>
                </a:lnTo>
                <a:lnTo>
                  <a:pt x="85" y="630"/>
                </a:lnTo>
                <a:lnTo>
                  <a:pt x="102" y="598"/>
                </a:lnTo>
                <a:lnTo>
                  <a:pt x="122" y="568"/>
                </a:lnTo>
                <a:lnTo>
                  <a:pt x="142" y="537"/>
                </a:lnTo>
                <a:lnTo>
                  <a:pt x="164" y="507"/>
                </a:lnTo>
                <a:lnTo>
                  <a:pt x="188" y="477"/>
                </a:lnTo>
                <a:lnTo>
                  <a:pt x="214" y="448"/>
                </a:lnTo>
                <a:lnTo>
                  <a:pt x="237" y="422"/>
                </a:lnTo>
                <a:lnTo>
                  <a:pt x="263" y="397"/>
                </a:lnTo>
                <a:lnTo>
                  <a:pt x="289" y="373"/>
                </a:lnTo>
                <a:lnTo>
                  <a:pt x="316" y="349"/>
                </a:lnTo>
                <a:lnTo>
                  <a:pt x="343" y="326"/>
                </a:lnTo>
                <a:lnTo>
                  <a:pt x="372" y="303"/>
                </a:lnTo>
                <a:lnTo>
                  <a:pt x="402" y="282"/>
                </a:lnTo>
                <a:lnTo>
                  <a:pt x="433" y="261"/>
                </a:lnTo>
                <a:lnTo>
                  <a:pt x="465" y="241"/>
                </a:lnTo>
                <a:lnTo>
                  <a:pt x="498" y="221"/>
                </a:lnTo>
                <a:lnTo>
                  <a:pt x="532" y="202"/>
                </a:lnTo>
                <a:lnTo>
                  <a:pt x="566" y="184"/>
                </a:lnTo>
                <a:lnTo>
                  <a:pt x="603" y="166"/>
                </a:lnTo>
                <a:lnTo>
                  <a:pt x="639" y="149"/>
                </a:lnTo>
                <a:lnTo>
                  <a:pt x="678" y="133"/>
                </a:lnTo>
                <a:lnTo>
                  <a:pt x="717" y="117"/>
                </a:lnTo>
                <a:lnTo>
                  <a:pt x="753" y="102"/>
                </a:lnTo>
                <a:lnTo>
                  <a:pt x="789" y="90"/>
                </a:lnTo>
                <a:lnTo>
                  <a:pt x="827" y="78"/>
                </a:lnTo>
                <a:lnTo>
                  <a:pt x="863" y="66"/>
                </a:lnTo>
                <a:lnTo>
                  <a:pt x="901" y="55"/>
                </a:lnTo>
                <a:lnTo>
                  <a:pt x="939" y="46"/>
                </a:lnTo>
                <a:lnTo>
                  <a:pt x="977" y="38"/>
                </a:lnTo>
                <a:lnTo>
                  <a:pt x="1015" y="30"/>
                </a:lnTo>
                <a:lnTo>
                  <a:pt x="1054" y="23"/>
                </a:lnTo>
                <a:lnTo>
                  <a:pt x="1091" y="17"/>
                </a:lnTo>
                <a:lnTo>
                  <a:pt x="1130" y="12"/>
                </a:lnTo>
                <a:lnTo>
                  <a:pt x="1170" y="8"/>
                </a:lnTo>
                <a:lnTo>
                  <a:pt x="1209" y="5"/>
                </a:lnTo>
                <a:lnTo>
                  <a:pt x="1249" y="3"/>
                </a:lnTo>
                <a:lnTo>
                  <a:pt x="1288" y="1"/>
                </a:lnTo>
                <a:lnTo>
                  <a:pt x="1328" y="0"/>
                </a:lnTo>
                <a:lnTo>
                  <a:pt x="1328" y="99"/>
                </a:lnTo>
                <a:lnTo>
                  <a:pt x="1291" y="100"/>
                </a:lnTo>
                <a:lnTo>
                  <a:pt x="1254" y="101"/>
                </a:lnTo>
                <a:lnTo>
                  <a:pt x="1217" y="104"/>
                </a:lnTo>
                <a:lnTo>
                  <a:pt x="1181" y="106"/>
                </a:lnTo>
                <a:lnTo>
                  <a:pt x="1144" y="109"/>
                </a:lnTo>
                <a:lnTo>
                  <a:pt x="1108" y="114"/>
                </a:lnTo>
                <a:lnTo>
                  <a:pt x="1071" y="120"/>
                </a:lnTo>
                <a:lnTo>
                  <a:pt x="1035" y="126"/>
                </a:lnTo>
                <a:lnTo>
                  <a:pt x="1000" y="133"/>
                </a:lnTo>
                <a:lnTo>
                  <a:pt x="963" y="141"/>
                </a:lnTo>
                <a:lnTo>
                  <a:pt x="928" y="151"/>
                </a:lnTo>
                <a:lnTo>
                  <a:pt x="893" y="160"/>
                </a:lnTo>
                <a:lnTo>
                  <a:pt x="856" y="171"/>
                </a:lnTo>
                <a:lnTo>
                  <a:pt x="821" y="182"/>
                </a:lnTo>
                <a:lnTo>
                  <a:pt x="786" y="194"/>
                </a:lnTo>
                <a:lnTo>
                  <a:pt x="752" y="207"/>
                </a:lnTo>
                <a:lnTo>
                  <a:pt x="715" y="222"/>
                </a:lnTo>
                <a:lnTo>
                  <a:pt x="680" y="238"/>
                </a:lnTo>
                <a:lnTo>
                  <a:pt x="646" y="253"/>
                </a:lnTo>
                <a:lnTo>
                  <a:pt x="613" y="269"/>
                </a:lnTo>
                <a:lnTo>
                  <a:pt x="580" y="287"/>
                </a:lnTo>
                <a:lnTo>
                  <a:pt x="550" y="305"/>
                </a:lnTo>
                <a:lnTo>
                  <a:pt x="519" y="322"/>
                </a:lnTo>
                <a:lnTo>
                  <a:pt x="489" y="341"/>
                </a:lnTo>
                <a:lnTo>
                  <a:pt x="460" y="361"/>
                </a:lnTo>
                <a:lnTo>
                  <a:pt x="432" y="381"/>
                </a:lnTo>
                <a:lnTo>
                  <a:pt x="406" y="402"/>
                </a:lnTo>
                <a:lnTo>
                  <a:pt x="380" y="423"/>
                </a:lnTo>
                <a:lnTo>
                  <a:pt x="356" y="444"/>
                </a:lnTo>
                <a:lnTo>
                  <a:pt x="331" y="467"/>
                </a:lnTo>
                <a:lnTo>
                  <a:pt x="309" y="490"/>
                </a:lnTo>
                <a:lnTo>
                  <a:pt x="286" y="514"/>
                </a:lnTo>
                <a:lnTo>
                  <a:pt x="262" y="542"/>
                </a:lnTo>
                <a:lnTo>
                  <a:pt x="238" y="571"/>
                </a:lnTo>
                <a:lnTo>
                  <a:pt x="217" y="601"/>
                </a:lnTo>
                <a:lnTo>
                  <a:pt x="197" y="631"/>
                </a:lnTo>
                <a:lnTo>
                  <a:pt x="179" y="663"/>
                </a:lnTo>
                <a:lnTo>
                  <a:pt x="163" y="695"/>
                </a:lnTo>
                <a:lnTo>
                  <a:pt x="148" y="728"/>
                </a:lnTo>
                <a:lnTo>
                  <a:pt x="135" y="762"/>
                </a:lnTo>
                <a:lnTo>
                  <a:pt x="127" y="787"/>
                </a:lnTo>
                <a:lnTo>
                  <a:pt x="119" y="811"/>
                </a:lnTo>
                <a:lnTo>
                  <a:pt x="112" y="837"/>
                </a:lnTo>
                <a:lnTo>
                  <a:pt x="108" y="862"/>
                </a:lnTo>
                <a:lnTo>
                  <a:pt x="104" y="888"/>
                </a:lnTo>
                <a:lnTo>
                  <a:pt x="101" y="912"/>
                </a:lnTo>
                <a:lnTo>
                  <a:pt x="98" y="938"/>
                </a:lnTo>
                <a:lnTo>
                  <a:pt x="97" y="964"/>
                </a:lnTo>
                <a:lnTo>
                  <a:pt x="0" y="964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auto">
          <a:xfrm>
            <a:off x="5594351" y="3986213"/>
            <a:ext cx="538163" cy="107950"/>
          </a:xfrm>
          <a:custGeom>
            <a:avLst/>
            <a:gdLst>
              <a:gd name="T0" fmla="*/ 2001 w 2032"/>
              <a:gd name="T1" fmla="*/ 402 h 407"/>
              <a:gd name="T2" fmla="*/ 1940 w 2032"/>
              <a:gd name="T3" fmla="*/ 407 h 407"/>
              <a:gd name="T4" fmla="*/ 1885 w 2032"/>
              <a:gd name="T5" fmla="*/ 406 h 407"/>
              <a:gd name="T6" fmla="*/ 1836 w 2032"/>
              <a:gd name="T7" fmla="*/ 401 h 407"/>
              <a:gd name="T8" fmla="*/ 1759 w 2032"/>
              <a:gd name="T9" fmla="*/ 389 h 407"/>
              <a:gd name="T10" fmla="*/ 1654 w 2032"/>
              <a:gd name="T11" fmla="*/ 363 h 407"/>
              <a:gd name="T12" fmla="*/ 1542 w 2032"/>
              <a:gd name="T13" fmla="*/ 332 h 407"/>
              <a:gd name="T14" fmla="*/ 1017 w 2032"/>
              <a:gd name="T15" fmla="*/ 172 h 407"/>
              <a:gd name="T16" fmla="*/ 823 w 2032"/>
              <a:gd name="T17" fmla="*/ 132 h 407"/>
              <a:gd name="T18" fmla="*/ 697 w 2032"/>
              <a:gd name="T19" fmla="*/ 114 h 407"/>
              <a:gd name="T20" fmla="*/ 576 w 2032"/>
              <a:gd name="T21" fmla="*/ 102 h 407"/>
              <a:gd name="T22" fmla="*/ 460 w 2032"/>
              <a:gd name="T23" fmla="*/ 96 h 407"/>
              <a:gd name="T24" fmla="*/ 374 w 2032"/>
              <a:gd name="T25" fmla="*/ 98 h 407"/>
              <a:gd name="T26" fmla="*/ 317 w 2032"/>
              <a:gd name="T27" fmla="*/ 105 h 407"/>
              <a:gd name="T28" fmla="*/ 264 w 2032"/>
              <a:gd name="T29" fmla="*/ 119 h 407"/>
              <a:gd name="T30" fmla="*/ 215 w 2032"/>
              <a:gd name="T31" fmla="*/ 138 h 407"/>
              <a:gd name="T32" fmla="*/ 174 w 2032"/>
              <a:gd name="T33" fmla="*/ 158 h 407"/>
              <a:gd name="T34" fmla="*/ 141 w 2032"/>
              <a:gd name="T35" fmla="*/ 181 h 407"/>
              <a:gd name="T36" fmla="*/ 116 w 2032"/>
              <a:gd name="T37" fmla="*/ 201 h 407"/>
              <a:gd name="T38" fmla="*/ 105 w 2032"/>
              <a:gd name="T39" fmla="*/ 218 h 407"/>
              <a:gd name="T40" fmla="*/ 0 w 2032"/>
              <a:gd name="T41" fmla="*/ 225 h 407"/>
              <a:gd name="T42" fmla="*/ 6 w 2032"/>
              <a:gd name="T43" fmla="*/ 200 h 407"/>
              <a:gd name="T44" fmla="*/ 15 w 2032"/>
              <a:gd name="T45" fmla="*/ 178 h 407"/>
              <a:gd name="T46" fmla="*/ 28 w 2032"/>
              <a:gd name="T47" fmla="*/ 155 h 407"/>
              <a:gd name="T48" fmla="*/ 45 w 2032"/>
              <a:gd name="T49" fmla="*/ 135 h 407"/>
              <a:gd name="T50" fmla="*/ 65 w 2032"/>
              <a:gd name="T51" fmla="*/ 115 h 407"/>
              <a:gd name="T52" fmla="*/ 89 w 2032"/>
              <a:gd name="T53" fmla="*/ 96 h 407"/>
              <a:gd name="T54" fmla="*/ 116 w 2032"/>
              <a:gd name="T55" fmla="*/ 79 h 407"/>
              <a:gd name="T56" fmla="*/ 148 w 2032"/>
              <a:gd name="T57" fmla="*/ 61 h 407"/>
              <a:gd name="T58" fmla="*/ 208 w 2032"/>
              <a:gd name="T59" fmla="*/ 34 h 407"/>
              <a:gd name="T60" fmla="*/ 271 w 2032"/>
              <a:gd name="T61" fmla="*/ 15 h 407"/>
              <a:gd name="T62" fmla="*/ 336 w 2032"/>
              <a:gd name="T63" fmla="*/ 4 h 407"/>
              <a:gd name="T64" fmla="*/ 403 w 2032"/>
              <a:gd name="T65" fmla="*/ 0 h 407"/>
              <a:gd name="T66" fmla="*/ 471 w 2032"/>
              <a:gd name="T67" fmla="*/ 1 h 407"/>
              <a:gd name="T68" fmla="*/ 541 w 2032"/>
              <a:gd name="T69" fmla="*/ 5 h 407"/>
              <a:gd name="T70" fmla="*/ 682 w 2032"/>
              <a:gd name="T71" fmla="*/ 18 h 407"/>
              <a:gd name="T72" fmla="*/ 825 w 2032"/>
              <a:gd name="T73" fmla="*/ 38 h 407"/>
              <a:gd name="T74" fmla="*/ 973 w 2032"/>
              <a:gd name="T75" fmla="*/ 61 h 407"/>
              <a:gd name="T76" fmla="*/ 1108 w 2032"/>
              <a:gd name="T77" fmla="*/ 94 h 407"/>
              <a:gd name="T78" fmla="*/ 1207 w 2032"/>
              <a:gd name="T79" fmla="*/ 120 h 407"/>
              <a:gd name="T80" fmla="*/ 1308 w 2032"/>
              <a:gd name="T81" fmla="*/ 151 h 407"/>
              <a:gd name="T82" fmla="*/ 1411 w 2032"/>
              <a:gd name="T83" fmla="*/ 185 h 407"/>
              <a:gd name="T84" fmla="*/ 1517 w 2032"/>
              <a:gd name="T85" fmla="*/ 223 h 407"/>
              <a:gd name="T86" fmla="*/ 1625 w 2032"/>
              <a:gd name="T87" fmla="*/ 260 h 407"/>
              <a:gd name="T88" fmla="*/ 1726 w 2032"/>
              <a:gd name="T89" fmla="*/ 286 h 407"/>
              <a:gd name="T90" fmla="*/ 1822 w 2032"/>
              <a:gd name="T91" fmla="*/ 302 h 407"/>
              <a:gd name="T92" fmla="*/ 1867 w 2032"/>
              <a:gd name="T93" fmla="*/ 307 h 407"/>
              <a:gd name="T94" fmla="*/ 1911 w 2032"/>
              <a:gd name="T95" fmla="*/ 308 h 407"/>
              <a:gd name="T96" fmla="*/ 1972 w 2032"/>
              <a:gd name="T97" fmla="*/ 307 h 407"/>
              <a:gd name="T98" fmla="*/ 2032 w 2032"/>
              <a:gd name="T99" fmla="*/ 299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32" h="407">
                <a:moveTo>
                  <a:pt x="2032" y="397"/>
                </a:moveTo>
                <a:lnTo>
                  <a:pt x="2001" y="402"/>
                </a:lnTo>
                <a:lnTo>
                  <a:pt x="1971" y="404"/>
                </a:lnTo>
                <a:lnTo>
                  <a:pt x="1940" y="407"/>
                </a:lnTo>
                <a:lnTo>
                  <a:pt x="1910" y="407"/>
                </a:lnTo>
                <a:lnTo>
                  <a:pt x="1885" y="406"/>
                </a:lnTo>
                <a:lnTo>
                  <a:pt x="1860" y="404"/>
                </a:lnTo>
                <a:lnTo>
                  <a:pt x="1836" y="401"/>
                </a:lnTo>
                <a:lnTo>
                  <a:pt x="1810" y="397"/>
                </a:lnTo>
                <a:lnTo>
                  <a:pt x="1759" y="389"/>
                </a:lnTo>
                <a:lnTo>
                  <a:pt x="1706" y="377"/>
                </a:lnTo>
                <a:lnTo>
                  <a:pt x="1654" y="363"/>
                </a:lnTo>
                <a:lnTo>
                  <a:pt x="1598" y="348"/>
                </a:lnTo>
                <a:lnTo>
                  <a:pt x="1542" y="332"/>
                </a:lnTo>
                <a:lnTo>
                  <a:pt x="1483" y="314"/>
                </a:lnTo>
                <a:lnTo>
                  <a:pt x="1017" y="172"/>
                </a:lnTo>
                <a:lnTo>
                  <a:pt x="887" y="143"/>
                </a:lnTo>
                <a:lnTo>
                  <a:pt x="823" y="132"/>
                </a:lnTo>
                <a:lnTo>
                  <a:pt x="759" y="122"/>
                </a:lnTo>
                <a:lnTo>
                  <a:pt x="697" y="114"/>
                </a:lnTo>
                <a:lnTo>
                  <a:pt x="636" y="107"/>
                </a:lnTo>
                <a:lnTo>
                  <a:pt x="576" y="102"/>
                </a:lnTo>
                <a:lnTo>
                  <a:pt x="517" y="99"/>
                </a:lnTo>
                <a:lnTo>
                  <a:pt x="460" y="96"/>
                </a:lnTo>
                <a:lnTo>
                  <a:pt x="403" y="96"/>
                </a:lnTo>
                <a:lnTo>
                  <a:pt x="374" y="98"/>
                </a:lnTo>
                <a:lnTo>
                  <a:pt x="346" y="101"/>
                </a:lnTo>
                <a:lnTo>
                  <a:pt x="317" y="105"/>
                </a:lnTo>
                <a:lnTo>
                  <a:pt x="291" y="111"/>
                </a:lnTo>
                <a:lnTo>
                  <a:pt x="264" y="119"/>
                </a:lnTo>
                <a:lnTo>
                  <a:pt x="240" y="127"/>
                </a:lnTo>
                <a:lnTo>
                  <a:pt x="215" y="138"/>
                </a:lnTo>
                <a:lnTo>
                  <a:pt x="192" y="148"/>
                </a:lnTo>
                <a:lnTo>
                  <a:pt x="174" y="158"/>
                </a:lnTo>
                <a:lnTo>
                  <a:pt x="157" y="169"/>
                </a:lnTo>
                <a:lnTo>
                  <a:pt x="141" y="181"/>
                </a:lnTo>
                <a:lnTo>
                  <a:pt x="125" y="194"/>
                </a:lnTo>
                <a:lnTo>
                  <a:pt x="116" y="201"/>
                </a:lnTo>
                <a:lnTo>
                  <a:pt x="110" y="209"/>
                </a:lnTo>
                <a:lnTo>
                  <a:pt x="105" y="218"/>
                </a:lnTo>
                <a:lnTo>
                  <a:pt x="100" y="227"/>
                </a:lnTo>
                <a:lnTo>
                  <a:pt x="0" y="225"/>
                </a:lnTo>
                <a:lnTo>
                  <a:pt x="2" y="213"/>
                </a:lnTo>
                <a:lnTo>
                  <a:pt x="6" y="200"/>
                </a:lnTo>
                <a:lnTo>
                  <a:pt x="11" y="189"/>
                </a:lnTo>
                <a:lnTo>
                  <a:pt x="15" y="178"/>
                </a:lnTo>
                <a:lnTo>
                  <a:pt x="21" y="167"/>
                </a:lnTo>
                <a:lnTo>
                  <a:pt x="28" y="155"/>
                </a:lnTo>
                <a:lnTo>
                  <a:pt x="36" y="146"/>
                </a:lnTo>
                <a:lnTo>
                  <a:pt x="45" y="135"/>
                </a:lnTo>
                <a:lnTo>
                  <a:pt x="54" y="125"/>
                </a:lnTo>
                <a:lnTo>
                  <a:pt x="65" y="115"/>
                </a:lnTo>
                <a:lnTo>
                  <a:pt x="76" y="106"/>
                </a:lnTo>
                <a:lnTo>
                  <a:pt x="89" y="96"/>
                </a:lnTo>
                <a:lnTo>
                  <a:pt x="102" y="87"/>
                </a:lnTo>
                <a:lnTo>
                  <a:pt x="116" y="79"/>
                </a:lnTo>
                <a:lnTo>
                  <a:pt x="132" y="69"/>
                </a:lnTo>
                <a:lnTo>
                  <a:pt x="148" y="61"/>
                </a:lnTo>
                <a:lnTo>
                  <a:pt x="177" y="47"/>
                </a:lnTo>
                <a:lnTo>
                  <a:pt x="208" y="34"/>
                </a:lnTo>
                <a:lnTo>
                  <a:pt x="240" y="24"/>
                </a:lnTo>
                <a:lnTo>
                  <a:pt x="271" y="15"/>
                </a:lnTo>
                <a:lnTo>
                  <a:pt x="303" y="8"/>
                </a:lnTo>
                <a:lnTo>
                  <a:pt x="336" y="4"/>
                </a:lnTo>
                <a:lnTo>
                  <a:pt x="369" y="1"/>
                </a:lnTo>
                <a:lnTo>
                  <a:pt x="403" y="0"/>
                </a:lnTo>
                <a:lnTo>
                  <a:pt x="437" y="0"/>
                </a:lnTo>
                <a:lnTo>
                  <a:pt x="471" y="1"/>
                </a:lnTo>
                <a:lnTo>
                  <a:pt x="505" y="2"/>
                </a:lnTo>
                <a:lnTo>
                  <a:pt x="541" y="5"/>
                </a:lnTo>
                <a:lnTo>
                  <a:pt x="611" y="9"/>
                </a:lnTo>
                <a:lnTo>
                  <a:pt x="682" y="18"/>
                </a:lnTo>
                <a:lnTo>
                  <a:pt x="753" y="27"/>
                </a:lnTo>
                <a:lnTo>
                  <a:pt x="825" y="38"/>
                </a:lnTo>
                <a:lnTo>
                  <a:pt x="899" y="49"/>
                </a:lnTo>
                <a:lnTo>
                  <a:pt x="973" y="61"/>
                </a:lnTo>
                <a:lnTo>
                  <a:pt x="992" y="65"/>
                </a:lnTo>
                <a:lnTo>
                  <a:pt x="1108" y="94"/>
                </a:lnTo>
                <a:lnTo>
                  <a:pt x="1158" y="107"/>
                </a:lnTo>
                <a:lnTo>
                  <a:pt x="1207" y="120"/>
                </a:lnTo>
                <a:lnTo>
                  <a:pt x="1257" y="135"/>
                </a:lnTo>
                <a:lnTo>
                  <a:pt x="1308" y="151"/>
                </a:lnTo>
                <a:lnTo>
                  <a:pt x="1360" y="167"/>
                </a:lnTo>
                <a:lnTo>
                  <a:pt x="1411" y="185"/>
                </a:lnTo>
                <a:lnTo>
                  <a:pt x="1464" y="203"/>
                </a:lnTo>
                <a:lnTo>
                  <a:pt x="1517" y="223"/>
                </a:lnTo>
                <a:lnTo>
                  <a:pt x="1572" y="242"/>
                </a:lnTo>
                <a:lnTo>
                  <a:pt x="1625" y="260"/>
                </a:lnTo>
                <a:lnTo>
                  <a:pt x="1676" y="274"/>
                </a:lnTo>
                <a:lnTo>
                  <a:pt x="1726" y="286"/>
                </a:lnTo>
                <a:lnTo>
                  <a:pt x="1775" y="295"/>
                </a:lnTo>
                <a:lnTo>
                  <a:pt x="1822" y="302"/>
                </a:lnTo>
                <a:lnTo>
                  <a:pt x="1845" y="304"/>
                </a:lnTo>
                <a:lnTo>
                  <a:pt x="1867" y="307"/>
                </a:lnTo>
                <a:lnTo>
                  <a:pt x="1890" y="308"/>
                </a:lnTo>
                <a:lnTo>
                  <a:pt x="1911" y="308"/>
                </a:lnTo>
                <a:lnTo>
                  <a:pt x="1941" y="308"/>
                </a:lnTo>
                <a:lnTo>
                  <a:pt x="1972" y="307"/>
                </a:lnTo>
                <a:lnTo>
                  <a:pt x="2003" y="303"/>
                </a:lnTo>
                <a:lnTo>
                  <a:pt x="2032" y="299"/>
                </a:lnTo>
                <a:lnTo>
                  <a:pt x="2032" y="397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auto">
          <a:xfrm>
            <a:off x="5764214" y="3213100"/>
            <a:ext cx="388937" cy="871538"/>
          </a:xfrm>
          <a:custGeom>
            <a:avLst/>
            <a:gdLst>
              <a:gd name="T0" fmla="*/ 287 w 1473"/>
              <a:gd name="T1" fmla="*/ 3155 h 3289"/>
              <a:gd name="T2" fmla="*/ 157 w 1473"/>
              <a:gd name="T3" fmla="*/ 3229 h 3289"/>
              <a:gd name="T4" fmla="*/ 32 w 1473"/>
              <a:gd name="T5" fmla="*/ 3280 h 3289"/>
              <a:gd name="T6" fmla="*/ 49 w 1473"/>
              <a:gd name="T7" fmla="*/ 3170 h 3289"/>
              <a:gd name="T8" fmla="*/ 352 w 1473"/>
              <a:gd name="T9" fmla="*/ 2985 h 3289"/>
              <a:gd name="T10" fmla="*/ 488 w 1473"/>
              <a:gd name="T11" fmla="*/ 2850 h 3289"/>
              <a:gd name="T12" fmla="*/ 568 w 1473"/>
              <a:gd name="T13" fmla="*/ 2739 h 3289"/>
              <a:gd name="T14" fmla="*/ 630 w 1473"/>
              <a:gd name="T15" fmla="*/ 2624 h 3289"/>
              <a:gd name="T16" fmla="*/ 673 w 1473"/>
              <a:gd name="T17" fmla="*/ 2503 h 3289"/>
              <a:gd name="T18" fmla="*/ 697 w 1473"/>
              <a:gd name="T19" fmla="*/ 2377 h 3289"/>
              <a:gd name="T20" fmla="*/ 707 w 1473"/>
              <a:gd name="T21" fmla="*/ 2241 h 3289"/>
              <a:gd name="T22" fmla="*/ 703 w 1473"/>
              <a:gd name="T23" fmla="*/ 2098 h 3289"/>
              <a:gd name="T24" fmla="*/ 690 w 1473"/>
              <a:gd name="T25" fmla="*/ 1948 h 3289"/>
              <a:gd name="T26" fmla="*/ 675 w 1473"/>
              <a:gd name="T27" fmla="*/ 1794 h 3289"/>
              <a:gd name="T28" fmla="*/ 661 w 1473"/>
              <a:gd name="T29" fmla="*/ 1664 h 3289"/>
              <a:gd name="T30" fmla="*/ 642 w 1473"/>
              <a:gd name="T31" fmla="*/ 1366 h 3289"/>
              <a:gd name="T32" fmla="*/ 645 w 1473"/>
              <a:gd name="T33" fmla="*/ 1203 h 3289"/>
              <a:gd name="T34" fmla="*/ 659 w 1473"/>
              <a:gd name="T35" fmla="*/ 1049 h 3289"/>
              <a:gd name="T36" fmla="*/ 682 w 1473"/>
              <a:gd name="T37" fmla="*/ 903 h 3289"/>
              <a:gd name="T38" fmla="*/ 717 w 1473"/>
              <a:gd name="T39" fmla="*/ 767 h 3289"/>
              <a:gd name="T40" fmla="*/ 763 w 1473"/>
              <a:gd name="T41" fmla="*/ 637 h 3289"/>
              <a:gd name="T42" fmla="*/ 820 w 1473"/>
              <a:gd name="T43" fmla="*/ 516 h 3289"/>
              <a:gd name="T44" fmla="*/ 887 w 1473"/>
              <a:gd name="T45" fmla="*/ 405 h 3289"/>
              <a:gd name="T46" fmla="*/ 964 w 1473"/>
              <a:gd name="T47" fmla="*/ 300 h 3289"/>
              <a:gd name="T48" fmla="*/ 1045 w 1473"/>
              <a:gd name="T49" fmla="*/ 214 h 3289"/>
              <a:gd name="T50" fmla="*/ 1149 w 1473"/>
              <a:gd name="T51" fmla="*/ 133 h 3289"/>
              <a:gd name="T52" fmla="*/ 1279 w 1473"/>
              <a:gd name="T53" fmla="*/ 54 h 3289"/>
              <a:gd name="T54" fmla="*/ 1407 w 1473"/>
              <a:gd name="T55" fmla="*/ 10 h 3289"/>
              <a:gd name="T56" fmla="*/ 1446 w 1473"/>
              <a:gd name="T57" fmla="*/ 103 h 3289"/>
              <a:gd name="T58" fmla="*/ 1344 w 1473"/>
              <a:gd name="T59" fmla="*/ 132 h 3289"/>
              <a:gd name="T60" fmla="*/ 1235 w 1473"/>
              <a:gd name="T61" fmla="*/ 193 h 3289"/>
              <a:gd name="T62" fmla="*/ 1135 w 1473"/>
              <a:gd name="T63" fmla="*/ 266 h 3289"/>
              <a:gd name="T64" fmla="*/ 1059 w 1473"/>
              <a:gd name="T65" fmla="*/ 340 h 3289"/>
              <a:gd name="T66" fmla="*/ 984 w 1473"/>
              <a:gd name="T67" fmla="*/ 435 h 3289"/>
              <a:gd name="T68" fmla="*/ 920 w 1473"/>
              <a:gd name="T69" fmla="*/ 539 h 3289"/>
              <a:gd name="T70" fmla="*/ 864 w 1473"/>
              <a:gd name="T71" fmla="*/ 650 h 3289"/>
              <a:gd name="T72" fmla="*/ 818 w 1473"/>
              <a:gd name="T73" fmla="*/ 769 h 3289"/>
              <a:gd name="T74" fmla="*/ 783 w 1473"/>
              <a:gd name="T75" fmla="*/ 896 h 3289"/>
              <a:gd name="T76" fmla="*/ 759 w 1473"/>
              <a:gd name="T77" fmla="*/ 1030 h 3289"/>
              <a:gd name="T78" fmla="*/ 743 w 1473"/>
              <a:gd name="T79" fmla="*/ 1173 h 3289"/>
              <a:gd name="T80" fmla="*/ 739 w 1473"/>
              <a:gd name="T81" fmla="*/ 1337 h 3289"/>
              <a:gd name="T82" fmla="*/ 750 w 1473"/>
              <a:gd name="T83" fmla="*/ 1565 h 3289"/>
              <a:gd name="T84" fmla="*/ 764 w 1473"/>
              <a:gd name="T85" fmla="*/ 1711 h 3289"/>
              <a:gd name="T86" fmla="*/ 781 w 1473"/>
              <a:gd name="T87" fmla="*/ 1863 h 3289"/>
              <a:gd name="T88" fmla="*/ 795 w 1473"/>
              <a:gd name="T89" fmla="*/ 2020 h 3289"/>
              <a:gd name="T90" fmla="*/ 806 w 1473"/>
              <a:gd name="T91" fmla="*/ 2171 h 3289"/>
              <a:gd name="T92" fmla="*/ 803 w 1473"/>
              <a:gd name="T93" fmla="*/ 2317 h 3289"/>
              <a:gd name="T94" fmla="*/ 784 w 1473"/>
              <a:gd name="T95" fmla="*/ 2460 h 3289"/>
              <a:gd name="T96" fmla="*/ 748 w 1473"/>
              <a:gd name="T97" fmla="*/ 2599 h 3289"/>
              <a:gd name="T98" fmla="*/ 692 w 1473"/>
              <a:gd name="T99" fmla="*/ 2732 h 3289"/>
              <a:gd name="T100" fmla="*/ 613 w 1473"/>
              <a:gd name="T101" fmla="*/ 2854 h 3289"/>
              <a:gd name="T102" fmla="*/ 377 w 1473"/>
              <a:gd name="T103" fmla="*/ 3092 h 3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3" h="3289">
                <a:moveTo>
                  <a:pt x="377" y="3092"/>
                </a:moveTo>
                <a:lnTo>
                  <a:pt x="348" y="3113"/>
                </a:lnTo>
                <a:lnTo>
                  <a:pt x="318" y="3134"/>
                </a:lnTo>
                <a:lnTo>
                  <a:pt x="287" y="3155"/>
                </a:lnTo>
                <a:lnTo>
                  <a:pt x="257" y="3175"/>
                </a:lnTo>
                <a:lnTo>
                  <a:pt x="224" y="3194"/>
                </a:lnTo>
                <a:lnTo>
                  <a:pt x="191" y="3212"/>
                </a:lnTo>
                <a:lnTo>
                  <a:pt x="157" y="3229"/>
                </a:lnTo>
                <a:lnTo>
                  <a:pt x="122" y="3247"/>
                </a:lnTo>
                <a:lnTo>
                  <a:pt x="92" y="3259"/>
                </a:lnTo>
                <a:lnTo>
                  <a:pt x="63" y="3270"/>
                </a:lnTo>
                <a:lnTo>
                  <a:pt x="32" y="3280"/>
                </a:lnTo>
                <a:lnTo>
                  <a:pt x="0" y="3289"/>
                </a:lnTo>
                <a:lnTo>
                  <a:pt x="15" y="3182"/>
                </a:lnTo>
                <a:lnTo>
                  <a:pt x="31" y="3176"/>
                </a:lnTo>
                <a:lnTo>
                  <a:pt x="49" y="3170"/>
                </a:lnTo>
                <a:lnTo>
                  <a:pt x="65" y="3163"/>
                </a:lnTo>
                <a:lnTo>
                  <a:pt x="80" y="3155"/>
                </a:lnTo>
                <a:lnTo>
                  <a:pt x="247" y="3063"/>
                </a:lnTo>
                <a:lnTo>
                  <a:pt x="352" y="2985"/>
                </a:lnTo>
                <a:lnTo>
                  <a:pt x="388" y="2953"/>
                </a:lnTo>
                <a:lnTo>
                  <a:pt x="422" y="2920"/>
                </a:lnTo>
                <a:lnTo>
                  <a:pt x="455" y="2886"/>
                </a:lnTo>
                <a:lnTo>
                  <a:pt x="488" y="2850"/>
                </a:lnTo>
                <a:lnTo>
                  <a:pt x="509" y="2823"/>
                </a:lnTo>
                <a:lnTo>
                  <a:pt x="531" y="2794"/>
                </a:lnTo>
                <a:lnTo>
                  <a:pt x="549" y="2767"/>
                </a:lnTo>
                <a:lnTo>
                  <a:pt x="568" y="2739"/>
                </a:lnTo>
                <a:lnTo>
                  <a:pt x="586" y="2711"/>
                </a:lnTo>
                <a:lnTo>
                  <a:pt x="601" y="2681"/>
                </a:lnTo>
                <a:lnTo>
                  <a:pt x="616" y="2653"/>
                </a:lnTo>
                <a:lnTo>
                  <a:pt x="630" y="2624"/>
                </a:lnTo>
                <a:lnTo>
                  <a:pt x="642" y="2594"/>
                </a:lnTo>
                <a:lnTo>
                  <a:pt x="654" y="2564"/>
                </a:lnTo>
                <a:lnTo>
                  <a:pt x="665" y="2533"/>
                </a:lnTo>
                <a:lnTo>
                  <a:pt x="673" y="2503"/>
                </a:lnTo>
                <a:lnTo>
                  <a:pt x="681" y="2472"/>
                </a:lnTo>
                <a:lnTo>
                  <a:pt x="688" y="2440"/>
                </a:lnTo>
                <a:lnTo>
                  <a:pt x="694" y="2409"/>
                </a:lnTo>
                <a:lnTo>
                  <a:pt x="697" y="2377"/>
                </a:lnTo>
                <a:lnTo>
                  <a:pt x="701" y="2344"/>
                </a:lnTo>
                <a:lnTo>
                  <a:pt x="704" y="2310"/>
                </a:lnTo>
                <a:lnTo>
                  <a:pt x="706" y="2276"/>
                </a:lnTo>
                <a:lnTo>
                  <a:pt x="707" y="2241"/>
                </a:lnTo>
                <a:lnTo>
                  <a:pt x="708" y="2207"/>
                </a:lnTo>
                <a:lnTo>
                  <a:pt x="707" y="2170"/>
                </a:lnTo>
                <a:lnTo>
                  <a:pt x="706" y="2135"/>
                </a:lnTo>
                <a:lnTo>
                  <a:pt x="703" y="2098"/>
                </a:lnTo>
                <a:lnTo>
                  <a:pt x="700" y="2061"/>
                </a:lnTo>
                <a:lnTo>
                  <a:pt x="696" y="2024"/>
                </a:lnTo>
                <a:lnTo>
                  <a:pt x="694" y="1987"/>
                </a:lnTo>
                <a:lnTo>
                  <a:pt x="690" y="1948"/>
                </a:lnTo>
                <a:lnTo>
                  <a:pt x="687" y="1910"/>
                </a:lnTo>
                <a:lnTo>
                  <a:pt x="683" y="1872"/>
                </a:lnTo>
                <a:lnTo>
                  <a:pt x="680" y="1833"/>
                </a:lnTo>
                <a:lnTo>
                  <a:pt x="675" y="1794"/>
                </a:lnTo>
                <a:lnTo>
                  <a:pt x="672" y="1762"/>
                </a:lnTo>
                <a:lnTo>
                  <a:pt x="668" y="1729"/>
                </a:lnTo>
                <a:lnTo>
                  <a:pt x="665" y="1696"/>
                </a:lnTo>
                <a:lnTo>
                  <a:pt x="661" y="1664"/>
                </a:lnTo>
                <a:lnTo>
                  <a:pt x="649" y="1530"/>
                </a:lnTo>
                <a:lnTo>
                  <a:pt x="645" y="1426"/>
                </a:lnTo>
                <a:lnTo>
                  <a:pt x="643" y="1399"/>
                </a:lnTo>
                <a:lnTo>
                  <a:pt x="642" y="1366"/>
                </a:lnTo>
                <a:lnTo>
                  <a:pt x="641" y="1327"/>
                </a:lnTo>
                <a:lnTo>
                  <a:pt x="641" y="1282"/>
                </a:lnTo>
                <a:lnTo>
                  <a:pt x="642" y="1242"/>
                </a:lnTo>
                <a:lnTo>
                  <a:pt x="645" y="1203"/>
                </a:lnTo>
                <a:lnTo>
                  <a:pt x="647" y="1163"/>
                </a:lnTo>
                <a:lnTo>
                  <a:pt x="650" y="1124"/>
                </a:lnTo>
                <a:lnTo>
                  <a:pt x="654" y="1086"/>
                </a:lnTo>
                <a:lnTo>
                  <a:pt x="659" y="1049"/>
                </a:lnTo>
                <a:lnTo>
                  <a:pt x="663" y="1011"/>
                </a:lnTo>
                <a:lnTo>
                  <a:pt x="669" y="975"/>
                </a:lnTo>
                <a:lnTo>
                  <a:pt x="675" y="938"/>
                </a:lnTo>
                <a:lnTo>
                  <a:pt x="682" y="903"/>
                </a:lnTo>
                <a:lnTo>
                  <a:pt x="690" y="868"/>
                </a:lnTo>
                <a:lnTo>
                  <a:pt x="699" y="834"/>
                </a:lnTo>
                <a:lnTo>
                  <a:pt x="708" y="800"/>
                </a:lnTo>
                <a:lnTo>
                  <a:pt x="717" y="767"/>
                </a:lnTo>
                <a:lnTo>
                  <a:pt x="728" y="733"/>
                </a:lnTo>
                <a:lnTo>
                  <a:pt x="740" y="701"/>
                </a:lnTo>
                <a:lnTo>
                  <a:pt x="751" y="669"/>
                </a:lnTo>
                <a:lnTo>
                  <a:pt x="763" y="637"/>
                </a:lnTo>
                <a:lnTo>
                  <a:pt x="776" y="607"/>
                </a:lnTo>
                <a:lnTo>
                  <a:pt x="790" y="576"/>
                </a:lnTo>
                <a:lnTo>
                  <a:pt x="804" y="546"/>
                </a:lnTo>
                <a:lnTo>
                  <a:pt x="820" y="516"/>
                </a:lnTo>
                <a:lnTo>
                  <a:pt x="836" y="488"/>
                </a:lnTo>
                <a:lnTo>
                  <a:pt x="853" y="460"/>
                </a:lnTo>
                <a:lnTo>
                  <a:pt x="869" y="432"/>
                </a:lnTo>
                <a:lnTo>
                  <a:pt x="887" y="405"/>
                </a:lnTo>
                <a:lnTo>
                  <a:pt x="905" y="378"/>
                </a:lnTo>
                <a:lnTo>
                  <a:pt x="924" y="352"/>
                </a:lnTo>
                <a:lnTo>
                  <a:pt x="944" y="326"/>
                </a:lnTo>
                <a:lnTo>
                  <a:pt x="964" y="300"/>
                </a:lnTo>
                <a:lnTo>
                  <a:pt x="985" y="275"/>
                </a:lnTo>
                <a:lnTo>
                  <a:pt x="1007" y="252"/>
                </a:lnTo>
                <a:lnTo>
                  <a:pt x="1024" y="233"/>
                </a:lnTo>
                <a:lnTo>
                  <a:pt x="1045" y="214"/>
                </a:lnTo>
                <a:lnTo>
                  <a:pt x="1068" y="194"/>
                </a:lnTo>
                <a:lnTo>
                  <a:pt x="1092" y="174"/>
                </a:lnTo>
                <a:lnTo>
                  <a:pt x="1119" y="154"/>
                </a:lnTo>
                <a:lnTo>
                  <a:pt x="1149" y="133"/>
                </a:lnTo>
                <a:lnTo>
                  <a:pt x="1180" y="112"/>
                </a:lnTo>
                <a:lnTo>
                  <a:pt x="1215" y="90"/>
                </a:lnTo>
                <a:lnTo>
                  <a:pt x="1247" y="71"/>
                </a:lnTo>
                <a:lnTo>
                  <a:pt x="1279" y="54"/>
                </a:lnTo>
                <a:lnTo>
                  <a:pt x="1311" y="39"/>
                </a:lnTo>
                <a:lnTo>
                  <a:pt x="1344" y="27"/>
                </a:lnTo>
                <a:lnTo>
                  <a:pt x="1376" y="17"/>
                </a:lnTo>
                <a:lnTo>
                  <a:pt x="1407" y="10"/>
                </a:lnTo>
                <a:lnTo>
                  <a:pt x="1440" y="4"/>
                </a:lnTo>
                <a:lnTo>
                  <a:pt x="1473" y="0"/>
                </a:lnTo>
                <a:lnTo>
                  <a:pt x="1472" y="99"/>
                </a:lnTo>
                <a:lnTo>
                  <a:pt x="1446" y="103"/>
                </a:lnTo>
                <a:lnTo>
                  <a:pt x="1421" y="107"/>
                </a:lnTo>
                <a:lnTo>
                  <a:pt x="1396" y="113"/>
                </a:lnTo>
                <a:lnTo>
                  <a:pt x="1370" y="121"/>
                </a:lnTo>
                <a:lnTo>
                  <a:pt x="1344" y="132"/>
                </a:lnTo>
                <a:lnTo>
                  <a:pt x="1318" y="144"/>
                </a:lnTo>
                <a:lnTo>
                  <a:pt x="1291" y="158"/>
                </a:lnTo>
                <a:lnTo>
                  <a:pt x="1264" y="174"/>
                </a:lnTo>
                <a:lnTo>
                  <a:pt x="1235" y="193"/>
                </a:lnTo>
                <a:lnTo>
                  <a:pt x="1206" y="212"/>
                </a:lnTo>
                <a:lnTo>
                  <a:pt x="1180" y="230"/>
                </a:lnTo>
                <a:lnTo>
                  <a:pt x="1157" y="248"/>
                </a:lnTo>
                <a:lnTo>
                  <a:pt x="1135" y="266"/>
                </a:lnTo>
                <a:lnTo>
                  <a:pt x="1115" y="284"/>
                </a:lnTo>
                <a:lnTo>
                  <a:pt x="1096" y="301"/>
                </a:lnTo>
                <a:lnTo>
                  <a:pt x="1079" y="318"/>
                </a:lnTo>
                <a:lnTo>
                  <a:pt x="1059" y="340"/>
                </a:lnTo>
                <a:lnTo>
                  <a:pt x="1039" y="364"/>
                </a:lnTo>
                <a:lnTo>
                  <a:pt x="1021" y="387"/>
                </a:lnTo>
                <a:lnTo>
                  <a:pt x="1002" y="411"/>
                </a:lnTo>
                <a:lnTo>
                  <a:pt x="984" y="435"/>
                </a:lnTo>
                <a:lnTo>
                  <a:pt x="967" y="461"/>
                </a:lnTo>
                <a:lnTo>
                  <a:pt x="950" y="486"/>
                </a:lnTo>
                <a:lnTo>
                  <a:pt x="935" y="513"/>
                </a:lnTo>
                <a:lnTo>
                  <a:pt x="920" y="539"/>
                </a:lnTo>
                <a:lnTo>
                  <a:pt x="904" y="566"/>
                </a:lnTo>
                <a:lnTo>
                  <a:pt x="890" y="593"/>
                </a:lnTo>
                <a:lnTo>
                  <a:pt x="877" y="621"/>
                </a:lnTo>
                <a:lnTo>
                  <a:pt x="864" y="650"/>
                </a:lnTo>
                <a:lnTo>
                  <a:pt x="851" y="679"/>
                </a:lnTo>
                <a:lnTo>
                  <a:pt x="840" y="708"/>
                </a:lnTo>
                <a:lnTo>
                  <a:pt x="829" y="739"/>
                </a:lnTo>
                <a:lnTo>
                  <a:pt x="818" y="769"/>
                </a:lnTo>
                <a:lnTo>
                  <a:pt x="809" y="800"/>
                </a:lnTo>
                <a:lnTo>
                  <a:pt x="800" y="831"/>
                </a:lnTo>
                <a:lnTo>
                  <a:pt x="791" y="863"/>
                </a:lnTo>
                <a:lnTo>
                  <a:pt x="783" y="896"/>
                </a:lnTo>
                <a:lnTo>
                  <a:pt x="776" y="929"/>
                </a:lnTo>
                <a:lnTo>
                  <a:pt x="769" y="962"/>
                </a:lnTo>
                <a:lnTo>
                  <a:pt x="763" y="996"/>
                </a:lnTo>
                <a:lnTo>
                  <a:pt x="759" y="1030"/>
                </a:lnTo>
                <a:lnTo>
                  <a:pt x="754" y="1065"/>
                </a:lnTo>
                <a:lnTo>
                  <a:pt x="750" y="1101"/>
                </a:lnTo>
                <a:lnTo>
                  <a:pt x="747" y="1137"/>
                </a:lnTo>
                <a:lnTo>
                  <a:pt x="743" y="1173"/>
                </a:lnTo>
                <a:lnTo>
                  <a:pt x="742" y="1210"/>
                </a:lnTo>
                <a:lnTo>
                  <a:pt x="741" y="1247"/>
                </a:lnTo>
                <a:lnTo>
                  <a:pt x="740" y="1285"/>
                </a:lnTo>
                <a:lnTo>
                  <a:pt x="739" y="1337"/>
                </a:lnTo>
                <a:lnTo>
                  <a:pt x="740" y="1387"/>
                </a:lnTo>
                <a:lnTo>
                  <a:pt x="744" y="1492"/>
                </a:lnTo>
                <a:lnTo>
                  <a:pt x="747" y="1528"/>
                </a:lnTo>
                <a:lnTo>
                  <a:pt x="750" y="1565"/>
                </a:lnTo>
                <a:lnTo>
                  <a:pt x="753" y="1601"/>
                </a:lnTo>
                <a:lnTo>
                  <a:pt x="756" y="1639"/>
                </a:lnTo>
                <a:lnTo>
                  <a:pt x="761" y="1675"/>
                </a:lnTo>
                <a:lnTo>
                  <a:pt x="764" y="1711"/>
                </a:lnTo>
                <a:lnTo>
                  <a:pt x="768" y="1747"/>
                </a:lnTo>
                <a:lnTo>
                  <a:pt x="773" y="1782"/>
                </a:lnTo>
                <a:lnTo>
                  <a:pt x="776" y="1823"/>
                </a:lnTo>
                <a:lnTo>
                  <a:pt x="781" y="1863"/>
                </a:lnTo>
                <a:lnTo>
                  <a:pt x="784" y="1902"/>
                </a:lnTo>
                <a:lnTo>
                  <a:pt x="788" y="1942"/>
                </a:lnTo>
                <a:lnTo>
                  <a:pt x="791" y="1981"/>
                </a:lnTo>
                <a:lnTo>
                  <a:pt x="795" y="2020"/>
                </a:lnTo>
                <a:lnTo>
                  <a:pt x="798" y="2058"/>
                </a:lnTo>
                <a:lnTo>
                  <a:pt x="801" y="2096"/>
                </a:lnTo>
                <a:lnTo>
                  <a:pt x="803" y="2134"/>
                </a:lnTo>
                <a:lnTo>
                  <a:pt x="806" y="2171"/>
                </a:lnTo>
                <a:lnTo>
                  <a:pt x="806" y="2209"/>
                </a:lnTo>
                <a:lnTo>
                  <a:pt x="806" y="2245"/>
                </a:lnTo>
                <a:lnTo>
                  <a:pt x="804" y="2282"/>
                </a:lnTo>
                <a:lnTo>
                  <a:pt x="803" y="2317"/>
                </a:lnTo>
                <a:lnTo>
                  <a:pt x="800" y="2354"/>
                </a:lnTo>
                <a:lnTo>
                  <a:pt x="796" y="2389"/>
                </a:lnTo>
                <a:lnTo>
                  <a:pt x="791" y="2424"/>
                </a:lnTo>
                <a:lnTo>
                  <a:pt x="784" y="2460"/>
                </a:lnTo>
                <a:lnTo>
                  <a:pt x="777" y="2496"/>
                </a:lnTo>
                <a:lnTo>
                  <a:pt x="769" y="2531"/>
                </a:lnTo>
                <a:lnTo>
                  <a:pt x="759" y="2565"/>
                </a:lnTo>
                <a:lnTo>
                  <a:pt x="748" y="2599"/>
                </a:lnTo>
                <a:lnTo>
                  <a:pt x="736" y="2633"/>
                </a:lnTo>
                <a:lnTo>
                  <a:pt x="722" y="2667"/>
                </a:lnTo>
                <a:lnTo>
                  <a:pt x="708" y="2700"/>
                </a:lnTo>
                <a:lnTo>
                  <a:pt x="692" y="2732"/>
                </a:lnTo>
                <a:lnTo>
                  <a:pt x="674" y="2764"/>
                </a:lnTo>
                <a:lnTo>
                  <a:pt x="655" y="2794"/>
                </a:lnTo>
                <a:lnTo>
                  <a:pt x="634" y="2825"/>
                </a:lnTo>
                <a:lnTo>
                  <a:pt x="613" y="2854"/>
                </a:lnTo>
                <a:lnTo>
                  <a:pt x="589" y="2884"/>
                </a:lnTo>
                <a:lnTo>
                  <a:pt x="563" y="2912"/>
                </a:lnTo>
                <a:lnTo>
                  <a:pt x="468" y="3014"/>
                </a:lnTo>
                <a:lnTo>
                  <a:pt x="377" y="309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auto">
          <a:xfrm>
            <a:off x="4506914" y="3743326"/>
            <a:ext cx="123825" cy="352425"/>
          </a:xfrm>
          <a:custGeom>
            <a:avLst/>
            <a:gdLst>
              <a:gd name="T0" fmla="*/ 461 w 466"/>
              <a:gd name="T1" fmla="*/ 1332 h 1332"/>
              <a:gd name="T2" fmla="*/ 443 w 466"/>
              <a:gd name="T3" fmla="*/ 1332 h 1332"/>
              <a:gd name="T4" fmla="*/ 414 w 466"/>
              <a:gd name="T5" fmla="*/ 1330 h 1332"/>
              <a:gd name="T6" fmla="*/ 389 w 466"/>
              <a:gd name="T7" fmla="*/ 1324 h 1332"/>
              <a:gd name="T8" fmla="*/ 364 w 466"/>
              <a:gd name="T9" fmla="*/ 1316 h 1332"/>
              <a:gd name="T10" fmla="*/ 340 w 466"/>
              <a:gd name="T11" fmla="*/ 1305 h 1332"/>
              <a:gd name="T12" fmla="*/ 319 w 466"/>
              <a:gd name="T13" fmla="*/ 1291 h 1332"/>
              <a:gd name="T14" fmla="*/ 299 w 466"/>
              <a:gd name="T15" fmla="*/ 1273 h 1332"/>
              <a:gd name="T16" fmla="*/ 282 w 466"/>
              <a:gd name="T17" fmla="*/ 1255 h 1332"/>
              <a:gd name="T18" fmla="*/ 262 w 466"/>
              <a:gd name="T19" fmla="*/ 1224 h 1332"/>
              <a:gd name="T20" fmla="*/ 242 w 466"/>
              <a:gd name="T21" fmla="*/ 1181 h 1332"/>
              <a:gd name="T22" fmla="*/ 228 w 466"/>
              <a:gd name="T23" fmla="*/ 1132 h 1332"/>
              <a:gd name="T24" fmla="*/ 222 w 466"/>
              <a:gd name="T25" fmla="*/ 1079 h 1332"/>
              <a:gd name="T26" fmla="*/ 221 w 466"/>
              <a:gd name="T27" fmla="*/ 440 h 1332"/>
              <a:gd name="T28" fmla="*/ 218 w 466"/>
              <a:gd name="T29" fmla="*/ 393 h 1332"/>
              <a:gd name="T30" fmla="*/ 212 w 466"/>
              <a:gd name="T31" fmla="*/ 339 h 1332"/>
              <a:gd name="T32" fmla="*/ 201 w 466"/>
              <a:gd name="T33" fmla="*/ 283 h 1332"/>
              <a:gd name="T34" fmla="*/ 182 w 466"/>
              <a:gd name="T35" fmla="*/ 227 h 1332"/>
              <a:gd name="T36" fmla="*/ 166 w 466"/>
              <a:gd name="T37" fmla="*/ 198 h 1332"/>
              <a:gd name="T38" fmla="*/ 149 w 466"/>
              <a:gd name="T39" fmla="*/ 173 h 1332"/>
              <a:gd name="T40" fmla="*/ 129 w 466"/>
              <a:gd name="T41" fmla="*/ 151 h 1332"/>
              <a:gd name="T42" fmla="*/ 108 w 466"/>
              <a:gd name="T43" fmla="*/ 133 h 1332"/>
              <a:gd name="T44" fmla="*/ 84 w 466"/>
              <a:gd name="T45" fmla="*/ 118 h 1332"/>
              <a:gd name="T46" fmla="*/ 57 w 466"/>
              <a:gd name="T47" fmla="*/ 107 h 1332"/>
              <a:gd name="T48" fmla="*/ 29 w 466"/>
              <a:gd name="T49" fmla="*/ 100 h 1332"/>
              <a:gd name="T50" fmla="*/ 0 w 466"/>
              <a:gd name="T51" fmla="*/ 98 h 1332"/>
              <a:gd name="T52" fmla="*/ 23 w 466"/>
              <a:gd name="T53" fmla="*/ 3 h 1332"/>
              <a:gd name="T54" fmla="*/ 67 w 466"/>
              <a:gd name="T55" fmla="*/ 10 h 1332"/>
              <a:gd name="T56" fmla="*/ 108 w 466"/>
              <a:gd name="T57" fmla="*/ 22 h 1332"/>
              <a:gd name="T58" fmla="*/ 144 w 466"/>
              <a:gd name="T59" fmla="*/ 39 h 1332"/>
              <a:gd name="T60" fmla="*/ 178 w 466"/>
              <a:gd name="T61" fmla="*/ 63 h 1332"/>
              <a:gd name="T62" fmla="*/ 209 w 466"/>
              <a:gd name="T63" fmla="*/ 91 h 1332"/>
              <a:gd name="T64" fmla="*/ 236 w 466"/>
              <a:gd name="T65" fmla="*/ 125 h 1332"/>
              <a:gd name="T66" fmla="*/ 259 w 466"/>
              <a:gd name="T67" fmla="*/ 165 h 1332"/>
              <a:gd name="T68" fmla="*/ 277 w 466"/>
              <a:gd name="T69" fmla="*/ 204 h 1332"/>
              <a:gd name="T70" fmla="*/ 289 w 466"/>
              <a:gd name="T71" fmla="*/ 237 h 1332"/>
              <a:gd name="T72" fmla="*/ 299 w 466"/>
              <a:gd name="T73" fmla="*/ 270 h 1332"/>
              <a:gd name="T74" fmla="*/ 306 w 466"/>
              <a:gd name="T75" fmla="*/ 304 h 1332"/>
              <a:gd name="T76" fmla="*/ 312 w 466"/>
              <a:gd name="T77" fmla="*/ 354 h 1332"/>
              <a:gd name="T78" fmla="*/ 317 w 466"/>
              <a:gd name="T79" fmla="*/ 413 h 1332"/>
              <a:gd name="T80" fmla="*/ 317 w 466"/>
              <a:gd name="T81" fmla="*/ 1050 h 1332"/>
              <a:gd name="T82" fmla="*/ 319 w 466"/>
              <a:gd name="T83" fmla="*/ 1091 h 1332"/>
              <a:gd name="T84" fmla="*/ 326 w 466"/>
              <a:gd name="T85" fmla="*/ 1128 h 1332"/>
              <a:gd name="T86" fmla="*/ 338 w 466"/>
              <a:gd name="T87" fmla="*/ 1159 h 1332"/>
              <a:gd name="T88" fmla="*/ 353 w 466"/>
              <a:gd name="T89" fmla="*/ 1186 h 1332"/>
              <a:gd name="T90" fmla="*/ 373 w 466"/>
              <a:gd name="T91" fmla="*/ 1210 h 1332"/>
              <a:gd name="T92" fmla="*/ 397 w 466"/>
              <a:gd name="T93" fmla="*/ 1225 h 1332"/>
              <a:gd name="T94" fmla="*/ 424 w 466"/>
              <a:gd name="T95" fmla="*/ 1235 h 1332"/>
              <a:gd name="T96" fmla="*/ 454 w 466"/>
              <a:gd name="T97" fmla="*/ 1237 h 1332"/>
              <a:gd name="T98" fmla="*/ 466 w 466"/>
              <a:gd name="T99" fmla="*/ 1236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6" h="1332">
                <a:moveTo>
                  <a:pt x="466" y="1332"/>
                </a:moveTo>
                <a:lnTo>
                  <a:pt x="461" y="1332"/>
                </a:lnTo>
                <a:lnTo>
                  <a:pt x="457" y="1332"/>
                </a:lnTo>
                <a:lnTo>
                  <a:pt x="443" y="1332"/>
                </a:lnTo>
                <a:lnTo>
                  <a:pt x="429" y="1331"/>
                </a:lnTo>
                <a:lnTo>
                  <a:pt x="414" y="1330"/>
                </a:lnTo>
                <a:lnTo>
                  <a:pt x="402" y="1327"/>
                </a:lnTo>
                <a:lnTo>
                  <a:pt x="389" y="1324"/>
                </a:lnTo>
                <a:lnTo>
                  <a:pt x="376" y="1320"/>
                </a:lnTo>
                <a:lnTo>
                  <a:pt x="364" y="1316"/>
                </a:lnTo>
                <a:lnTo>
                  <a:pt x="352" y="1311"/>
                </a:lnTo>
                <a:lnTo>
                  <a:pt x="340" y="1305"/>
                </a:lnTo>
                <a:lnTo>
                  <a:pt x="330" y="1298"/>
                </a:lnTo>
                <a:lnTo>
                  <a:pt x="319" y="1291"/>
                </a:lnTo>
                <a:lnTo>
                  <a:pt x="310" y="1283"/>
                </a:lnTo>
                <a:lnTo>
                  <a:pt x="299" y="1273"/>
                </a:lnTo>
                <a:lnTo>
                  <a:pt x="291" y="1264"/>
                </a:lnTo>
                <a:lnTo>
                  <a:pt x="282" y="1255"/>
                </a:lnTo>
                <a:lnTo>
                  <a:pt x="273" y="1243"/>
                </a:lnTo>
                <a:lnTo>
                  <a:pt x="262" y="1224"/>
                </a:lnTo>
                <a:lnTo>
                  <a:pt x="250" y="1203"/>
                </a:lnTo>
                <a:lnTo>
                  <a:pt x="242" y="1181"/>
                </a:lnTo>
                <a:lnTo>
                  <a:pt x="233" y="1158"/>
                </a:lnTo>
                <a:lnTo>
                  <a:pt x="228" y="1132"/>
                </a:lnTo>
                <a:lnTo>
                  <a:pt x="224" y="1106"/>
                </a:lnTo>
                <a:lnTo>
                  <a:pt x="222" y="1079"/>
                </a:lnTo>
                <a:lnTo>
                  <a:pt x="221" y="1050"/>
                </a:lnTo>
                <a:lnTo>
                  <a:pt x="221" y="440"/>
                </a:lnTo>
                <a:lnTo>
                  <a:pt x="221" y="418"/>
                </a:lnTo>
                <a:lnTo>
                  <a:pt x="218" y="393"/>
                </a:lnTo>
                <a:lnTo>
                  <a:pt x="216" y="367"/>
                </a:lnTo>
                <a:lnTo>
                  <a:pt x="212" y="339"/>
                </a:lnTo>
                <a:lnTo>
                  <a:pt x="208" y="311"/>
                </a:lnTo>
                <a:lnTo>
                  <a:pt x="201" y="283"/>
                </a:lnTo>
                <a:lnTo>
                  <a:pt x="192" y="254"/>
                </a:lnTo>
                <a:lnTo>
                  <a:pt x="182" y="227"/>
                </a:lnTo>
                <a:lnTo>
                  <a:pt x="174" y="212"/>
                </a:lnTo>
                <a:lnTo>
                  <a:pt x="166" y="198"/>
                </a:lnTo>
                <a:lnTo>
                  <a:pt x="158" y="185"/>
                </a:lnTo>
                <a:lnTo>
                  <a:pt x="149" y="173"/>
                </a:lnTo>
                <a:lnTo>
                  <a:pt x="139" y="161"/>
                </a:lnTo>
                <a:lnTo>
                  <a:pt x="129" y="151"/>
                </a:lnTo>
                <a:lnTo>
                  <a:pt x="118" y="141"/>
                </a:lnTo>
                <a:lnTo>
                  <a:pt x="108" y="133"/>
                </a:lnTo>
                <a:lnTo>
                  <a:pt x="96" y="125"/>
                </a:lnTo>
                <a:lnTo>
                  <a:pt x="84" y="118"/>
                </a:lnTo>
                <a:lnTo>
                  <a:pt x="71" y="112"/>
                </a:lnTo>
                <a:lnTo>
                  <a:pt x="57" y="107"/>
                </a:lnTo>
                <a:lnTo>
                  <a:pt x="44" y="104"/>
                </a:lnTo>
                <a:lnTo>
                  <a:pt x="29" y="100"/>
                </a:lnTo>
                <a:lnTo>
                  <a:pt x="15" y="99"/>
                </a:lnTo>
                <a:lnTo>
                  <a:pt x="0" y="98"/>
                </a:lnTo>
                <a:lnTo>
                  <a:pt x="0" y="0"/>
                </a:lnTo>
                <a:lnTo>
                  <a:pt x="23" y="3"/>
                </a:lnTo>
                <a:lnTo>
                  <a:pt x="45" y="5"/>
                </a:lnTo>
                <a:lnTo>
                  <a:pt x="67" y="10"/>
                </a:lnTo>
                <a:lnTo>
                  <a:pt x="88" y="15"/>
                </a:lnTo>
                <a:lnTo>
                  <a:pt x="108" y="22"/>
                </a:lnTo>
                <a:lnTo>
                  <a:pt x="127" y="30"/>
                </a:lnTo>
                <a:lnTo>
                  <a:pt x="144" y="39"/>
                </a:lnTo>
                <a:lnTo>
                  <a:pt x="162" y="51"/>
                </a:lnTo>
                <a:lnTo>
                  <a:pt x="178" y="63"/>
                </a:lnTo>
                <a:lnTo>
                  <a:pt x="194" y="77"/>
                </a:lnTo>
                <a:lnTo>
                  <a:pt x="209" y="91"/>
                </a:lnTo>
                <a:lnTo>
                  <a:pt x="223" y="107"/>
                </a:lnTo>
                <a:lnTo>
                  <a:pt x="236" y="125"/>
                </a:lnTo>
                <a:lnTo>
                  <a:pt x="248" y="145"/>
                </a:lnTo>
                <a:lnTo>
                  <a:pt x="259" y="165"/>
                </a:lnTo>
                <a:lnTo>
                  <a:pt x="269" y="187"/>
                </a:lnTo>
                <a:lnTo>
                  <a:pt x="277" y="204"/>
                </a:lnTo>
                <a:lnTo>
                  <a:pt x="283" y="220"/>
                </a:lnTo>
                <a:lnTo>
                  <a:pt x="289" y="237"/>
                </a:lnTo>
                <a:lnTo>
                  <a:pt x="295" y="253"/>
                </a:lnTo>
                <a:lnTo>
                  <a:pt x="299" y="270"/>
                </a:lnTo>
                <a:lnTo>
                  <a:pt x="303" y="286"/>
                </a:lnTo>
                <a:lnTo>
                  <a:pt x="306" y="304"/>
                </a:lnTo>
                <a:lnTo>
                  <a:pt x="309" y="320"/>
                </a:lnTo>
                <a:lnTo>
                  <a:pt x="312" y="354"/>
                </a:lnTo>
                <a:lnTo>
                  <a:pt x="316" y="385"/>
                </a:lnTo>
                <a:lnTo>
                  <a:pt x="317" y="413"/>
                </a:lnTo>
                <a:lnTo>
                  <a:pt x="317" y="440"/>
                </a:lnTo>
                <a:lnTo>
                  <a:pt x="317" y="1050"/>
                </a:lnTo>
                <a:lnTo>
                  <a:pt x="318" y="1071"/>
                </a:lnTo>
                <a:lnTo>
                  <a:pt x="319" y="1091"/>
                </a:lnTo>
                <a:lnTo>
                  <a:pt x="323" y="1110"/>
                </a:lnTo>
                <a:lnTo>
                  <a:pt x="326" y="1128"/>
                </a:lnTo>
                <a:lnTo>
                  <a:pt x="331" y="1144"/>
                </a:lnTo>
                <a:lnTo>
                  <a:pt x="338" y="1159"/>
                </a:lnTo>
                <a:lnTo>
                  <a:pt x="345" y="1173"/>
                </a:lnTo>
                <a:lnTo>
                  <a:pt x="353" y="1186"/>
                </a:lnTo>
                <a:lnTo>
                  <a:pt x="363" y="1199"/>
                </a:lnTo>
                <a:lnTo>
                  <a:pt x="373" y="1210"/>
                </a:lnTo>
                <a:lnTo>
                  <a:pt x="385" y="1218"/>
                </a:lnTo>
                <a:lnTo>
                  <a:pt x="397" y="1225"/>
                </a:lnTo>
                <a:lnTo>
                  <a:pt x="410" y="1231"/>
                </a:lnTo>
                <a:lnTo>
                  <a:pt x="424" y="1235"/>
                </a:lnTo>
                <a:lnTo>
                  <a:pt x="438" y="1237"/>
                </a:lnTo>
                <a:lnTo>
                  <a:pt x="454" y="1237"/>
                </a:lnTo>
                <a:lnTo>
                  <a:pt x="460" y="1236"/>
                </a:lnTo>
                <a:lnTo>
                  <a:pt x="466" y="1236"/>
                </a:lnTo>
                <a:lnTo>
                  <a:pt x="466" y="133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auto">
          <a:xfrm>
            <a:off x="4146550" y="3744914"/>
            <a:ext cx="115888" cy="192087"/>
          </a:xfrm>
          <a:custGeom>
            <a:avLst/>
            <a:gdLst>
              <a:gd name="T0" fmla="*/ 423 w 437"/>
              <a:gd name="T1" fmla="*/ 101 h 731"/>
              <a:gd name="T2" fmla="*/ 397 w 437"/>
              <a:gd name="T3" fmla="*/ 109 h 731"/>
              <a:gd name="T4" fmla="*/ 371 w 437"/>
              <a:gd name="T5" fmla="*/ 122 h 731"/>
              <a:gd name="T6" fmla="*/ 348 w 437"/>
              <a:gd name="T7" fmla="*/ 141 h 731"/>
              <a:gd name="T8" fmla="*/ 324 w 437"/>
              <a:gd name="T9" fmla="*/ 164 h 731"/>
              <a:gd name="T10" fmla="*/ 302 w 437"/>
              <a:gd name="T11" fmla="*/ 194 h 731"/>
              <a:gd name="T12" fmla="*/ 281 w 437"/>
              <a:gd name="T13" fmla="*/ 226 h 731"/>
              <a:gd name="T14" fmla="*/ 260 w 437"/>
              <a:gd name="T15" fmla="*/ 265 h 731"/>
              <a:gd name="T16" fmla="*/ 231 w 437"/>
              <a:gd name="T17" fmla="*/ 331 h 731"/>
              <a:gd name="T18" fmla="*/ 196 w 437"/>
              <a:gd name="T19" fmla="*/ 415 h 731"/>
              <a:gd name="T20" fmla="*/ 166 w 437"/>
              <a:gd name="T21" fmla="*/ 491 h 731"/>
              <a:gd name="T22" fmla="*/ 140 w 437"/>
              <a:gd name="T23" fmla="*/ 560 h 731"/>
              <a:gd name="T24" fmla="*/ 125 w 437"/>
              <a:gd name="T25" fmla="*/ 606 h 731"/>
              <a:gd name="T26" fmla="*/ 115 w 437"/>
              <a:gd name="T27" fmla="*/ 630 h 731"/>
              <a:gd name="T28" fmla="*/ 107 w 437"/>
              <a:gd name="T29" fmla="*/ 654 h 731"/>
              <a:gd name="T30" fmla="*/ 96 w 437"/>
              <a:gd name="T31" fmla="*/ 683 h 731"/>
              <a:gd name="T32" fmla="*/ 86 w 437"/>
              <a:gd name="T33" fmla="*/ 708 h 731"/>
              <a:gd name="T34" fmla="*/ 75 w 437"/>
              <a:gd name="T35" fmla="*/ 722 h 731"/>
              <a:gd name="T36" fmla="*/ 60 w 437"/>
              <a:gd name="T37" fmla="*/ 730 h 731"/>
              <a:gd name="T38" fmla="*/ 41 w 437"/>
              <a:gd name="T39" fmla="*/ 730 h 731"/>
              <a:gd name="T40" fmla="*/ 21 w 437"/>
              <a:gd name="T41" fmla="*/ 724 h 731"/>
              <a:gd name="T42" fmla="*/ 8 w 437"/>
              <a:gd name="T43" fmla="*/ 712 h 731"/>
              <a:gd name="T44" fmla="*/ 1 w 437"/>
              <a:gd name="T45" fmla="*/ 697 h 731"/>
              <a:gd name="T46" fmla="*/ 0 w 437"/>
              <a:gd name="T47" fmla="*/ 678 h 731"/>
              <a:gd name="T48" fmla="*/ 16 w 437"/>
              <a:gd name="T49" fmla="*/ 627 h 731"/>
              <a:gd name="T50" fmla="*/ 36 w 437"/>
              <a:gd name="T51" fmla="*/ 573 h 731"/>
              <a:gd name="T52" fmla="*/ 54 w 437"/>
              <a:gd name="T53" fmla="*/ 523 h 731"/>
              <a:gd name="T54" fmla="*/ 83 w 437"/>
              <a:gd name="T55" fmla="*/ 443 h 731"/>
              <a:gd name="T56" fmla="*/ 119 w 437"/>
              <a:gd name="T57" fmla="*/ 356 h 731"/>
              <a:gd name="T58" fmla="*/ 160 w 437"/>
              <a:gd name="T59" fmla="*/ 263 h 731"/>
              <a:gd name="T60" fmla="*/ 194 w 437"/>
              <a:gd name="T61" fmla="*/ 190 h 731"/>
              <a:gd name="T62" fmla="*/ 220 w 437"/>
              <a:gd name="T63" fmla="*/ 147 h 731"/>
              <a:gd name="T64" fmla="*/ 247 w 437"/>
              <a:gd name="T65" fmla="*/ 108 h 731"/>
              <a:gd name="T66" fmla="*/ 276 w 437"/>
              <a:gd name="T67" fmla="*/ 76 h 731"/>
              <a:gd name="T68" fmla="*/ 307 w 437"/>
              <a:gd name="T69" fmla="*/ 49 h 731"/>
              <a:gd name="T70" fmla="*/ 341 w 437"/>
              <a:gd name="T71" fmla="*/ 28 h 731"/>
              <a:gd name="T72" fmla="*/ 376 w 437"/>
              <a:gd name="T73" fmla="*/ 13 h 731"/>
              <a:gd name="T74" fmla="*/ 414 w 437"/>
              <a:gd name="T75" fmla="*/ 3 h 731"/>
              <a:gd name="T76" fmla="*/ 437 w 437"/>
              <a:gd name="T77" fmla="*/ 0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7" h="731">
                <a:moveTo>
                  <a:pt x="437" y="98"/>
                </a:moveTo>
                <a:lnTo>
                  <a:pt x="423" y="101"/>
                </a:lnTo>
                <a:lnTo>
                  <a:pt x="410" y="104"/>
                </a:lnTo>
                <a:lnTo>
                  <a:pt x="397" y="109"/>
                </a:lnTo>
                <a:lnTo>
                  <a:pt x="384" y="115"/>
                </a:lnTo>
                <a:lnTo>
                  <a:pt x="371" y="122"/>
                </a:lnTo>
                <a:lnTo>
                  <a:pt x="360" y="131"/>
                </a:lnTo>
                <a:lnTo>
                  <a:pt x="348" y="141"/>
                </a:lnTo>
                <a:lnTo>
                  <a:pt x="335" y="152"/>
                </a:lnTo>
                <a:lnTo>
                  <a:pt x="324" y="164"/>
                </a:lnTo>
                <a:lnTo>
                  <a:pt x="313" y="178"/>
                </a:lnTo>
                <a:lnTo>
                  <a:pt x="302" y="194"/>
                </a:lnTo>
                <a:lnTo>
                  <a:pt x="291" y="210"/>
                </a:lnTo>
                <a:lnTo>
                  <a:pt x="281" y="226"/>
                </a:lnTo>
                <a:lnTo>
                  <a:pt x="270" y="245"/>
                </a:lnTo>
                <a:lnTo>
                  <a:pt x="260" y="265"/>
                </a:lnTo>
                <a:lnTo>
                  <a:pt x="250" y="286"/>
                </a:lnTo>
                <a:lnTo>
                  <a:pt x="231" y="331"/>
                </a:lnTo>
                <a:lnTo>
                  <a:pt x="213" y="373"/>
                </a:lnTo>
                <a:lnTo>
                  <a:pt x="196" y="415"/>
                </a:lnTo>
                <a:lnTo>
                  <a:pt x="180" y="453"/>
                </a:lnTo>
                <a:lnTo>
                  <a:pt x="166" y="491"/>
                </a:lnTo>
                <a:lnTo>
                  <a:pt x="153" y="526"/>
                </a:lnTo>
                <a:lnTo>
                  <a:pt x="140" y="560"/>
                </a:lnTo>
                <a:lnTo>
                  <a:pt x="129" y="593"/>
                </a:lnTo>
                <a:lnTo>
                  <a:pt x="125" y="606"/>
                </a:lnTo>
                <a:lnTo>
                  <a:pt x="120" y="618"/>
                </a:lnTo>
                <a:lnTo>
                  <a:pt x="115" y="630"/>
                </a:lnTo>
                <a:lnTo>
                  <a:pt x="112" y="641"/>
                </a:lnTo>
                <a:lnTo>
                  <a:pt x="107" y="654"/>
                </a:lnTo>
                <a:lnTo>
                  <a:pt x="102" y="667"/>
                </a:lnTo>
                <a:lnTo>
                  <a:pt x="96" y="683"/>
                </a:lnTo>
                <a:lnTo>
                  <a:pt x="90" y="700"/>
                </a:lnTo>
                <a:lnTo>
                  <a:pt x="86" y="708"/>
                </a:lnTo>
                <a:lnTo>
                  <a:pt x="81" y="717"/>
                </a:lnTo>
                <a:lnTo>
                  <a:pt x="75" y="722"/>
                </a:lnTo>
                <a:lnTo>
                  <a:pt x="68" y="726"/>
                </a:lnTo>
                <a:lnTo>
                  <a:pt x="60" y="730"/>
                </a:lnTo>
                <a:lnTo>
                  <a:pt x="51" y="731"/>
                </a:lnTo>
                <a:lnTo>
                  <a:pt x="41" y="730"/>
                </a:lnTo>
                <a:lnTo>
                  <a:pt x="29" y="727"/>
                </a:lnTo>
                <a:lnTo>
                  <a:pt x="21" y="724"/>
                </a:lnTo>
                <a:lnTo>
                  <a:pt x="14" y="718"/>
                </a:lnTo>
                <a:lnTo>
                  <a:pt x="8" y="712"/>
                </a:lnTo>
                <a:lnTo>
                  <a:pt x="3" y="705"/>
                </a:lnTo>
                <a:lnTo>
                  <a:pt x="1" y="697"/>
                </a:lnTo>
                <a:lnTo>
                  <a:pt x="0" y="687"/>
                </a:lnTo>
                <a:lnTo>
                  <a:pt x="0" y="678"/>
                </a:lnTo>
                <a:lnTo>
                  <a:pt x="2" y="667"/>
                </a:lnTo>
                <a:lnTo>
                  <a:pt x="16" y="627"/>
                </a:lnTo>
                <a:lnTo>
                  <a:pt x="28" y="596"/>
                </a:lnTo>
                <a:lnTo>
                  <a:pt x="36" y="573"/>
                </a:lnTo>
                <a:lnTo>
                  <a:pt x="41" y="560"/>
                </a:lnTo>
                <a:lnTo>
                  <a:pt x="54" y="523"/>
                </a:lnTo>
                <a:lnTo>
                  <a:pt x="68" y="483"/>
                </a:lnTo>
                <a:lnTo>
                  <a:pt x="83" y="443"/>
                </a:lnTo>
                <a:lnTo>
                  <a:pt x="101" y="399"/>
                </a:lnTo>
                <a:lnTo>
                  <a:pt x="119" y="356"/>
                </a:lnTo>
                <a:lnTo>
                  <a:pt x="139" y="310"/>
                </a:lnTo>
                <a:lnTo>
                  <a:pt x="160" y="263"/>
                </a:lnTo>
                <a:lnTo>
                  <a:pt x="182" y="214"/>
                </a:lnTo>
                <a:lnTo>
                  <a:pt x="194" y="190"/>
                </a:lnTo>
                <a:lnTo>
                  <a:pt x="207" y="168"/>
                </a:lnTo>
                <a:lnTo>
                  <a:pt x="220" y="147"/>
                </a:lnTo>
                <a:lnTo>
                  <a:pt x="233" y="127"/>
                </a:lnTo>
                <a:lnTo>
                  <a:pt x="247" y="108"/>
                </a:lnTo>
                <a:lnTo>
                  <a:pt x="261" y="91"/>
                </a:lnTo>
                <a:lnTo>
                  <a:pt x="276" y="76"/>
                </a:lnTo>
                <a:lnTo>
                  <a:pt x="291" y="62"/>
                </a:lnTo>
                <a:lnTo>
                  <a:pt x="307" y="49"/>
                </a:lnTo>
                <a:lnTo>
                  <a:pt x="323" y="38"/>
                </a:lnTo>
                <a:lnTo>
                  <a:pt x="341" y="28"/>
                </a:lnTo>
                <a:lnTo>
                  <a:pt x="358" y="20"/>
                </a:lnTo>
                <a:lnTo>
                  <a:pt x="376" y="13"/>
                </a:lnTo>
                <a:lnTo>
                  <a:pt x="395" y="8"/>
                </a:lnTo>
                <a:lnTo>
                  <a:pt x="414" y="3"/>
                </a:lnTo>
                <a:lnTo>
                  <a:pt x="434" y="1"/>
                </a:lnTo>
                <a:lnTo>
                  <a:pt x="437" y="0"/>
                </a:lnTo>
                <a:lnTo>
                  <a:pt x="437" y="98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>
            <a:off x="3706813" y="3919538"/>
            <a:ext cx="290512" cy="176212"/>
          </a:xfrm>
          <a:custGeom>
            <a:avLst/>
            <a:gdLst>
              <a:gd name="T0" fmla="*/ 1097 w 1097"/>
              <a:gd name="T1" fmla="*/ 7 h 666"/>
              <a:gd name="T2" fmla="*/ 1089 w 1097"/>
              <a:gd name="T3" fmla="*/ 103 h 666"/>
              <a:gd name="T4" fmla="*/ 1072 w 1097"/>
              <a:gd name="T5" fmla="*/ 196 h 666"/>
              <a:gd name="T6" fmla="*/ 1042 w 1097"/>
              <a:gd name="T7" fmla="*/ 284 h 666"/>
              <a:gd name="T8" fmla="*/ 1003 w 1097"/>
              <a:gd name="T9" fmla="*/ 369 h 666"/>
              <a:gd name="T10" fmla="*/ 954 w 1097"/>
              <a:gd name="T11" fmla="*/ 445 h 666"/>
              <a:gd name="T12" fmla="*/ 895 w 1097"/>
              <a:gd name="T13" fmla="*/ 516 h 666"/>
              <a:gd name="T14" fmla="*/ 829 w 1097"/>
              <a:gd name="T15" fmla="*/ 573 h 666"/>
              <a:gd name="T16" fmla="*/ 759 w 1097"/>
              <a:gd name="T17" fmla="*/ 617 h 666"/>
              <a:gd name="T18" fmla="*/ 683 w 1097"/>
              <a:gd name="T19" fmla="*/ 646 h 666"/>
              <a:gd name="T20" fmla="*/ 603 w 1097"/>
              <a:gd name="T21" fmla="*/ 662 h 666"/>
              <a:gd name="T22" fmla="*/ 517 w 1097"/>
              <a:gd name="T23" fmla="*/ 665 h 666"/>
              <a:gd name="T24" fmla="*/ 433 w 1097"/>
              <a:gd name="T25" fmla="*/ 653 h 666"/>
              <a:gd name="T26" fmla="*/ 356 w 1097"/>
              <a:gd name="T27" fmla="*/ 628 h 666"/>
              <a:gd name="T28" fmla="*/ 283 w 1097"/>
              <a:gd name="T29" fmla="*/ 588 h 666"/>
              <a:gd name="T30" fmla="*/ 215 w 1097"/>
              <a:gd name="T31" fmla="*/ 536 h 666"/>
              <a:gd name="T32" fmla="*/ 152 w 1097"/>
              <a:gd name="T33" fmla="*/ 470 h 666"/>
              <a:gd name="T34" fmla="*/ 102 w 1097"/>
              <a:gd name="T35" fmla="*/ 397 h 666"/>
              <a:gd name="T36" fmla="*/ 61 w 1097"/>
              <a:gd name="T37" fmla="*/ 318 h 666"/>
              <a:gd name="T38" fmla="*/ 31 w 1097"/>
              <a:gd name="T39" fmla="*/ 233 h 666"/>
              <a:gd name="T40" fmla="*/ 11 w 1097"/>
              <a:gd name="T41" fmla="*/ 143 h 666"/>
              <a:gd name="T42" fmla="*/ 1 w 1097"/>
              <a:gd name="T43" fmla="*/ 47 h 666"/>
              <a:gd name="T44" fmla="*/ 98 w 1097"/>
              <a:gd name="T45" fmla="*/ 41 h 666"/>
              <a:gd name="T46" fmla="*/ 108 w 1097"/>
              <a:gd name="T47" fmla="*/ 123 h 666"/>
              <a:gd name="T48" fmla="*/ 125 w 1097"/>
              <a:gd name="T49" fmla="*/ 199 h 666"/>
              <a:gd name="T50" fmla="*/ 151 w 1097"/>
              <a:gd name="T51" fmla="*/ 272 h 666"/>
              <a:gd name="T52" fmla="*/ 188 w 1097"/>
              <a:gd name="T53" fmla="*/ 339 h 666"/>
              <a:gd name="T54" fmla="*/ 231 w 1097"/>
              <a:gd name="T55" fmla="*/ 403 h 666"/>
              <a:gd name="T56" fmla="*/ 283 w 1097"/>
              <a:gd name="T57" fmla="*/ 459 h 666"/>
              <a:gd name="T58" fmla="*/ 338 w 1097"/>
              <a:gd name="T59" fmla="*/ 503 h 666"/>
              <a:gd name="T60" fmla="*/ 397 w 1097"/>
              <a:gd name="T61" fmla="*/ 536 h 666"/>
              <a:gd name="T62" fmla="*/ 459 w 1097"/>
              <a:gd name="T63" fmla="*/ 557 h 666"/>
              <a:gd name="T64" fmla="*/ 525 w 1097"/>
              <a:gd name="T65" fmla="*/ 566 h 666"/>
              <a:gd name="T66" fmla="*/ 592 w 1097"/>
              <a:gd name="T67" fmla="*/ 564 h 666"/>
              <a:gd name="T68" fmla="*/ 657 w 1097"/>
              <a:gd name="T69" fmla="*/ 551 h 666"/>
              <a:gd name="T70" fmla="*/ 718 w 1097"/>
              <a:gd name="T71" fmla="*/ 526 h 666"/>
              <a:gd name="T72" fmla="*/ 774 w 1097"/>
              <a:gd name="T73" fmla="*/ 490 h 666"/>
              <a:gd name="T74" fmla="*/ 828 w 1097"/>
              <a:gd name="T75" fmla="*/ 441 h 666"/>
              <a:gd name="T76" fmla="*/ 878 w 1097"/>
              <a:gd name="T77" fmla="*/ 383 h 666"/>
              <a:gd name="T78" fmla="*/ 920 w 1097"/>
              <a:gd name="T79" fmla="*/ 319 h 666"/>
              <a:gd name="T80" fmla="*/ 953 w 1097"/>
              <a:gd name="T81" fmla="*/ 250 h 666"/>
              <a:gd name="T82" fmla="*/ 977 w 1097"/>
              <a:gd name="T83" fmla="*/ 176 h 666"/>
              <a:gd name="T84" fmla="*/ 992 w 1097"/>
              <a:gd name="T85" fmla="*/ 97 h 666"/>
              <a:gd name="T86" fmla="*/ 997 w 1097"/>
              <a:gd name="T87" fmla="*/ 1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7" h="666">
                <a:moveTo>
                  <a:pt x="1096" y="0"/>
                </a:moveTo>
                <a:lnTo>
                  <a:pt x="1097" y="3"/>
                </a:lnTo>
                <a:lnTo>
                  <a:pt x="1097" y="7"/>
                </a:lnTo>
                <a:lnTo>
                  <a:pt x="1096" y="39"/>
                </a:lnTo>
                <a:lnTo>
                  <a:pt x="1093" y="71"/>
                </a:lnTo>
                <a:lnTo>
                  <a:pt x="1089" y="103"/>
                </a:lnTo>
                <a:lnTo>
                  <a:pt x="1084" y="135"/>
                </a:lnTo>
                <a:lnTo>
                  <a:pt x="1079" y="165"/>
                </a:lnTo>
                <a:lnTo>
                  <a:pt x="1072" y="196"/>
                </a:lnTo>
                <a:lnTo>
                  <a:pt x="1062" y="226"/>
                </a:lnTo>
                <a:lnTo>
                  <a:pt x="1053" y="256"/>
                </a:lnTo>
                <a:lnTo>
                  <a:pt x="1042" y="284"/>
                </a:lnTo>
                <a:lnTo>
                  <a:pt x="1030" y="313"/>
                </a:lnTo>
                <a:lnTo>
                  <a:pt x="1017" y="340"/>
                </a:lnTo>
                <a:lnTo>
                  <a:pt x="1003" y="369"/>
                </a:lnTo>
                <a:lnTo>
                  <a:pt x="988" y="394"/>
                </a:lnTo>
                <a:lnTo>
                  <a:pt x="972" y="420"/>
                </a:lnTo>
                <a:lnTo>
                  <a:pt x="954" y="445"/>
                </a:lnTo>
                <a:lnTo>
                  <a:pt x="936" y="470"/>
                </a:lnTo>
                <a:lnTo>
                  <a:pt x="915" y="493"/>
                </a:lnTo>
                <a:lnTo>
                  <a:pt x="895" y="516"/>
                </a:lnTo>
                <a:lnTo>
                  <a:pt x="874" y="536"/>
                </a:lnTo>
                <a:lnTo>
                  <a:pt x="852" y="555"/>
                </a:lnTo>
                <a:lnTo>
                  <a:pt x="829" y="573"/>
                </a:lnTo>
                <a:lnTo>
                  <a:pt x="806" y="588"/>
                </a:lnTo>
                <a:lnTo>
                  <a:pt x="782" y="604"/>
                </a:lnTo>
                <a:lnTo>
                  <a:pt x="759" y="617"/>
                </a:lnTo>
                <a:lnTo>
                  <a:pt x="734" y="628"/>
                </a:lnTo>
                <a:lnTo>
                  <a:pt x="708" y="638"/>
                </a:lnTo>
                <a:lnTo>
                  <a:pt x="683" y="646"/>
                </a:lnTo>
                <a:lnTo>
                  <a:pt x="657" y="653"/>
                </a:lnTo>
                <a:lnTo>
                  <a:pt x="630" y="659"/>
                </a:lnTo>
                <a:lnTo>
                  <a:pt x="603" y="662"/>
                </a:lnTo>
                <a:lnTo>
                  <a:pt x="574" y="665"/>
                </a:lnTo>
                <a:lnTo>
                  <a:pt x="546" y="666"/>
                </a:lnTo>
                <a:lnTo>
                  <a:pt x="517" y="665"/>
                </a:lnTo>
                <a:lnTo>
                  <a:pt x="489" y="662"/>
                </a:lnTo>
                <a:lnTo>
                  <a:pt x="460" y="659"/>
                </a:lnTo>
                <a:lnTo>
                  <a:pt x="433" y="653"/>
                </a:lnTo>
                <a:lnTo>
                  <a:pt x="408" y="646"/>
                </a:lnTo>
                <a:lnTo>
                  <a:pt x="382" y="638"/>
                </a:lnTo>
                <a:lnTo>
                  <a:pt x="356" y="628"/>
                </a:lnTo>
                <a:lnTo>
                  <a:pt x="331" y="617"/>
                </a:lnTo>
                <a:lnTo>
                  <a:pt x="306" y="604"/>
                </a:lnTo>
                <a:lnTo>
                  <a:pt x="283" y="588"/>
                </a:lnTo>
                <a:lnTo>
                  <a:pt x="259" y="573"/>
                </a:lnTo>
                <a:lnTo>
                  <a:pt x="237" y="555"/>
                </a:lnTo>
                <a:lnTo>
                  <a:pt x="215" y="536"/>
                </a:lnTo>
                <a:lnTo>
                  <a:pt x="194" y="516"/>
                </a:lnTo>
                <a:lnTo>
                  <a:pt x="172" y="493"/>
                </a:lnTo>
                <a:lnTo>
                  <a:pt x="152" y="470"/>
                </a:lnTo>
                <a:lnTo>
                  <a:pt x="134" y="446"/>
                </a:lnTo>
                <a:lnTo>
                  <a:pt x="117" y="421"/>
                </a:lnTo>
                <a:lnTo>
                  <a:pt x="102" y="397"/>
                </a:lnTo>
                <a:lnTo>
                  <a:pt x="87" y="371"/>
                </a:lnTo>
                <a:lnTo>
                  <a:pt x="74" y="345"/>
                </a:lnTo>
                <a:lnTo>
                  <a:pt x="61" y="318"/>
                </a:lnTo>
                <a:lnTo>
                  <a:pt x="50" y="290"/>
                </a:lnTo>
                <a:lnTo>
                  <a:pt x="40" y="262"/>
                </a:lnTo>
                <a:lnTo>
                  <a:pt x="31" y="233"/>
                </a:lnTo>
                <a:lnTo>
                  <a:pt x="23" y="204"/>
                </a:lnTo>
                <a:lnTo>
                  <a:pt x="16" y="173"/>
                </a:lnTo>
                <a:lnTo>
                  <a:pt x="11" y="143"/>
                </a:lnTo>
                <a:lnTo>
                  <a:pt x="7" y="111"/>
                </a:lnTo>
                <a:lnTo>
                  <a:pt x="3" y="78"/>
                </a:lnTo>
                <a:lnTo>
                  <a:pt x="1" y="47"/>
                </a:lnTo>
                <a:lnTo>
                  <a:pt x="0" y="12"/>
                </a:lnTo>
                <a:lnTo>
                  <a:pt x="97" y="12"/>
                </a:lnTo>
                <a:lnTo>
                  <a:pt x="98" y="41"/>
                </a:lnTo>
                <a:lnTo>
                  <a:pt x="101" y="69"/>
                </a:lnTo>
                <a:lnTo>
                  <a:pt x="103" y="96"/>
                </a:lnTo>
                <a:lnTo>
                  <a:pt x="108" y="123"/>
                </a:lnTo>
                <a:lnTo>
                  <a:pt x="113" y="149"/>
                </a:lnTo>
                <a:lnTo>
                  <a:pt x="118" y="175"/>
                </a:lnTo>
                <a:lnTo>
                  <a:pt x="125" y="199"/>
                </a:lnTo>
                <a:lnTo>
                  <a:pt x="132" y="224"/>
                </a:lnTo>
                <a:lnTo>
                  <a:pt x="142" y="249"/>
                </a:lnTo>
                <a:lnTo>
                  <a:pt x="151" y="272"/>
                </a:lnTo>
                <a:lnTo>
                  <a:pt x="163" y="295"/>
                </a:lnTo>
                <a:lnTo>
                  <a:pt x="175" y="318"/>
                </a:lnTo>
                <a:lnTo>
                  <a:pt x="188" y="339"/>
                </a:lnTo>
                <a:lnTo>
                  <a:pt x="201" y="362"/>
                </a:lnTo>
                <a:lnTo>
                  <a:pt x="216" y="383"/>
                </a:lnTo>
                <a:lnTo>
                  <a:pt x="231" y="403"/>
                </a:lnTo>
                <a:lnTo>
                  <a:pt x="249" y="423"/>
                </a:lnTo>
                <a:lnTo>
                  <a:pt x="265" y="441"/>
                </a:lnTo>
                <a:lnTo>
                  <a:pt x="283" y="459"/>
                </a:lnTo>
                <a:lnTo>
                  <a:pt x="302" y="474"/>
                </a:lnTo>
                <a:lnTo>
                  <a:pt x="319" y="490"/>
                </a:lnTo>
                <a:lnTo>
                  <a:pt x="338" y="503"/>
                </a:lnTo>
                <a:lnTo>
                  <a:pt x="358" y="514"/>
                </a:lnTo>
                <a:lnTo>
                  <a:pt x="377" y="526"/>
                </a:lnTo>
                <a:lnTo>
                  <a:pt x="397" y="536"/>
                </a:lnTo>
                <a:lnTo>
                  <a:pt x="417" y="544"/>
                </a:lnTo>
                <a:lnTo>
                  <a:pt x="438" y="551"/>
                </a:lnTo>
                <a:lnTo>
                  <a:pt x="459" y="557"/>
                </a:lnTo>
                <a:lnTo>
                  <a:pt x="480" y="561"/>
                </a:lnTo>
                <a:lnTo>
                  <a:pt x="503" y="564"/>
                </a:lnTo>
                <a:lnTo>
                  <a:pt x="525" y="566"/>
                </a:lnTo>
                <a:lnTo>
                  <a:pt x="547" y="566"/>
                </a:lnTo>
                <a:lnTo>
                  <a:pt x="570" y="566"/>
                </a:lnTo>
                <a:lnTo>
                  <a:pt x="592" y="564"/>
                </a:lnTo>
                <a:lnTo>
                  <a:pt x="614" y="561"/>
                </a:lnTo>
                <a:lnTo>
                  <a:pt x="636" y="557"/>
                </a:lnTo>
                <a:lnTo>
                  <a:pt x="657" y="551"/>
                </a:lnTo>
                <a:lnTo>
                  <a:pt x="678" y="544"/>
                </a:lnTo>
                <a:lnTo>
                  <a:pt x="698" y="536"/>
                </a:lnTo>
                <a:lnTo>
                  <a:pt x="718" y="526"/>
                </a:lnTo>
                <a:lnTo>
                  <a:pt x="737" y="514"/>
                </a:lnTo>
                <a:lnTo>
                  <a:pt x="757" y="503"/>
                </a:lnTo>
                <a:lnTo>
                  <a:pt x="774" y="490"/>
                </a:lnTo>
                <a:lnTo>
                  <a:pt x="793" y="474"/>
                </a:lnTo>
                <a:lnTo>
                  <a:pt x="811" y="459"/>
                </a:lnTo>
                <a:lnTo>
                  <a:pt x="828" y="441"/>
                </a:lnTo>
                <a:lnTo>
                  <a:pt x="845" y="423"/>
                </a:lnTo>
                <a:lnTo>
                  <a:pt x="862" y="403"/>
                </a:lnTo>
                <a:lnTo>
                  <a:pt x="878" y="383"/>
                </a:lnTo>
                <a:lnTo>
                  <a:pt x="893" y="362"/>
                </a:lnTo>
                <a:lnTo>
                  <a:pt x="907" y="340"/>
                </a:lnTo>
                <a:lnTo>
                  <a:pt x="920" y="319"/>
                </a:lnTo>
                <a:lnTo>
                  <a:pt x="932" y="297"/>
                </a:lnTo>
                <a:lnTo>
                  <a:pt x="943" y="273"/>
                </a:lnTo>
                <a:lnTo>
                  <a:pt x="953" y="250"/>
                </a:lnTo>
                <a:lnTo>
                  <a:pt x="962" y="226"/>
                </a:lnTo>
                <a:lnTo>
                  <a:pt x="970" y="202"/>
                </a:lnTo>
                <a:lnTo>
                  <a:pt x="977" y="176"/>
                </a:lnTo>
                <a:lnTo>
                  <a:pt x="983" y="150"/>
                </a:lnTo>
                <a:lnTo>
                  <a:pt x="988" y="124"/>
                </a:lnTo>
                <a:lnTo>
                  <a:pt x="992" y="97"/>
                </a:lnTo>
                <a:lnTo>
                  <a:pt x="995" y="69"/>
                </a:lnTo>
                <a:lnTo>
                  <a:pt x="997" y="41"/>
                </a:lnTo>
                <a:lnTo>
                  <a:pt x="997" y="12"/>
                </a:lnTo>
                <a:lnTo>
                  <a:pt x="999" y="1"/>
                </a:lnTo>
                <a:lnTo>
                  <a:pt x="1096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Freeform 34"/>
          <p:cNvSpPr>
            <a:spLocks/>
          </p:cNvSpPr>
          <p:nvPr/>
        </p:nvSpPr>
        <p:spPr bwMode="auto">
          <a:xfrm>
            <a:off x="3706813" y="3743325"/>
            <a:ext cx="290512" cy="179388"/>
          </a:xfrm>
          <a:custGeom>
            <a:avLst/>
            <a:gdLst>
              <a:gd name="T0" fmla="*/ 1095 w 1096"/>
              <a:gd name="T1" fmla="*/ 664 h 681"/>
              <a:gd name="T2" fmla="*/ 1089 w 1096"/>
              <a:gd name="T3" fmla="*/ 565 h 681"/>
              <a:gd name="T4" fmla="*/ 1072 w 1096"/>
              <a:gd name="T5" fmla="*/ 472 h 681"/>
              <a:gd name="T6" fmla="*/ 1044 w 1096"/>
              <a:gd name="T7" fmla="*/ 384 h 681"/>
              <a:gd name="T8" fmla="*/ 1005 w 1096"/>
              <a:gd name="T9" fmla="*/ 302 h 681"/>
              <a:gd name="T10" fmla="*/ 955 w 1096"/>
              <a:gd name="T11" fmla="*/ 224 h 681"/>
              <a:gd name="T12" fmla="*/ 894 w 1096"/>
              <a:gd name="T13" fmla="*/ 153 h 681"/>
              <a:gd name="T14" fmla="*/ 828 w 1096"/>
              <a:gd name="T15" fmla="*/ 94 h 681"/>
              <a:gd name="T16" fmla="*/ 757 w 1096"/>
              <a:gd name="T17" fmla="*/ 49 h 681"/>
              <a:gd name="T18" fmla="*/ 681 w 1096"/>
              <a:gd name="T19" fmla="*/ 20 h 681"/>
              <a:gd name="T20" fmla="*/ 601 w 1096"/>
              <a:gd name="T21" fmla="*/ 3 h 681"/>
              <a:gd name="T22" fmla="*/ 517 w 1096"/>
              <a:gd name="T23" fmla="*/ 1 h 681"/>
              <a:gd name="T24" fmla="*/ 435 w 1096"/>
              <a:gd name="T25" fmla="*/ 13 h 681"/>
              <a:gd name="T26" fmla="*/ 357 w 1096"/>
              <a:gd name="T27" fmla="*/ 39 h 681"/>
              <a:gd name="T28" fmla="*/ 284 w 1096"/>
              <a:gd name="T29" fmla="*/ 77 h 681"/>
              <a:gd name="T30" fmla="*/ 216 w 1096"/>
              <a:gd name="T31" fmla="*/ 131 h 681"/>
              <a:gd name="T32" fmla="*/ 152 w 1096"/>
              <a:gd name="T33" fmla="*/ 198 h 681"/>
              <a:gd name="T34" fmla="*/ 101 w 1096"/>
              <a:gd name="T35" fmla="*/ 272 h 681"/>
              <a:gd name="T36" fmla="*/ 60 w 1096"/>
              <a:gd name="T37" fmla="*/ 354 h 681"/>
              <a:gd name="T38" fmla="*/ 29 w 1096"/>
              <a:gd name="T39" fmla="*/ 440 h 681"/>
              <a:gd name="T40" fmla="*/ 9 w 1096"/>
              <a:gd name="T41" fmla="*/ 533 h 681"/>
              <a:gd name="T42" fmla="*/ 1 w 1096"/>
              <a:gd name="T43" fmla="*/ 634 h 681"/>
              <a:gd name="T44" fmla="*/ 0 w 1096"/>
              <a:gd name="T45" fmla="*/ 681 h 681"/>
              <a:gd name="T46" fmla="*/ 97 w 1096"/>
              <a:gd name="T47" fmla="*/ 669 h 681"/>
              <a:gd name="T48" fmla="*/ 102 w 1096"/>
              <a:gd name="T49" fmla="*/ 583 h 681"/>
              <a:gd name="T50" fmla="*/ 116 w 1096"/>
              <a:gd name="T51" fmla="*/ 500 h 681"/>
              <a:gd name="T52" fmla="*/ 140 w 1096"/>
              <a:gd name="T53" fmla="*/ 424 h 681"/>
              <a:gd name="T54" fmla="*/ 172 w 1096"/>
              <a:gd name="T55" fmla="*/ 351 h 681"/>
              <a:gd name="T56" fmla="*/ 216 w 1096"/>
              <a:gd name="T57" fmla="*/ 284 h 681"/>
              <a:gd name="T58" fmla="*/ 265 w 1096"/>
              <a:gd name="T59" fmla="*/ 224 h 681"/>
              <a:gd name="T60" fmla="*/ 319 w 1096"/>
              <a:gd name="T61" fmla="*/ 176 h 681"/>
              <a:gd name="T62" fmla="*/ 377 w 1096"/>
              <a:gd name="T63" fmla="*/ 140 h 681"/>
              <a:gd name="T64" fmla="*/ 438 w 1096"/>
              <a:gd name="T65" fmla="*/ 115 h 681"/>
              <a:gd name="T66" fmla="*/ 503 w 1096"/>
              <a:gd name="T67" fmla="*/ 101 h 681"/>
              <a:gd name="T68" fmla="*/ 570 w 1096"/>
              <a:gd name="T69" fmla="*/ 100 h 681"/>
              <a:gd name="T70" fmla="*/ 636 w 1096"/>
              <a:gd name="T71" fmla="*/ 109 h 681"/>
              <a:gd name="T72" fmla="*/ 698 w 1096"/>
              <a:gd name="T73" fmla="*/ 130 h 681"/>
              <a:gd name="T74" fmla="*/ 757 w 1096"/>
              <a:gd name="T75" fmla="*/ 163 h 681"/>
              <a:gd name="T76" fmla="*/ 811 w 1096"/>
              <a:gd name="T77" fmla="*/ 207 h 681"/>
              <a:gd name="T78" fmla="*/ 862 w 1096"/>
              <a:gd name="T79" fmla="*/ 263 h 681"/>
              <a:gd name="T80" fmla="*/ 908 w 1096"/>
              <a:gd name="T81" fmla="*/ 326 h 681"/>
              <a:gd name="T82" fmla="*/ 945 w 1096"/>
              <a:gd name="T83" fmla="*/ 397 h 681"/>
              <a:gd name="T84" fmla="*/ 972 w 1096"/>
              <a:gd name="T85" fmla="*/ 471 h 681"/>
              <a:gd name="T86" fmla="*/ 989 w 1096"/>
              <a:gd name="T87" fmla="*/ 551 h 681"/>
              <a:gd name="T88" fmla="*/ 997 w 1096"/>
              <a:gd name="T89" fmla="*/ 636 h 681"/>
              <a:gd name="T90" fmla="*/ 1095 w 1096"/>
              <a:gd name="T91" fmla="*/ 66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6" h="681">
                <a:moveTo>
                  <a:pt x="1095" y="669"/>
                </a:moveTo>
                <a:lnTo>
                  <a:pt x="1096" y="666"/>
                </a:lnTo>
                <a:lnTo>
                  <a:pt x="1095" y="664"/>
                </a:lnTo>
                <a:lnTo>
                  <a:pt x="1094" y="630"/>
                </a:lnTo>
                <a:lnTo>
                  <a:pt x="1093" y="597"/>
                </a:lnTo>
                <a:lnTo>
                  <a:pt x="1089" y="565"/>
                </a:lnTo>
                <a:lnTo>
                  <a:pt x="1084" y="533"/>
                </a:lnTo>
                <a:lnTo>
                  <a:pt x="1079" y="503"/>
                </a:lnTo>
                <a:lnTo>
                  <a:pt x="1072" y="472"/>
                </a:lnTo>
                <a:lnTo>
                  <a:pt x="1064" y="443"/>
                </a:lnTo>
                <a:lnTo>
                  <a:pt x="1055" y="413"/>
                </a:lnTo>
                <a:lnTo>
                  <a:pt x="1044" y="384"/>
                </a:lnTo>
                <a:lnTo>
                  <a:pt x="1033" y="356"/>
                </a:lnTo>
                <a:lnTo>
                  <a:pt x="1020" y="329"/>
                </a:lnTo>
                <a:lnTo>
                  <a:pt x="1005" y="302"/>
                </a:lnTo>
                <a:lnTo>
                  <a:pt x="989" y="275"/>
                </a:lnTo>
                <a:lnTo>
                  <a:pt x="973" y="249"/>
                </a:lnTo>
                <a:lnTo>
                  <a:pt x="955" y="224"/>
                </a:lnTo>
                <a:lnTo>
                  <a:pt x="936" y="198"/>
                </a:lnTo>
                <a:lnTo>
                  <a:pt x="915" y="175"/>
                </a:lnTo>
                <a:lnTo>
                  <a:pt x="894" y="153"/>
                </a:lnTo>
                <a:lnTo>
                  <a:pt x="873" y="131"/>
                </a:lnTo>
                <a:lnTo>
                  <a:pt x="851" y="111"/>
                </a:lnTo>
                <a:lnTo>
                  <a:pt x="828" y="94"/>
                </a:lnTo>
                <a:lnTo>
                  <a:pt x="805" y="77"/>
                </a:lnTo>
                <a:lnTo>
                  <a:pt x="781" y="63"/>
                </a:lnTo>
                <a:lnTo>
                  <a:pt x="757" y="49"/>
                </a:lnTo>
                <a:lnTo>
                  <a:pt x="732" y="39"/>
                </a:lnTo>
                <a:lnTo>
                  <a:pt x="707" y="28"/>
                </a:lnTo>
                <a:lnTo>
                  <a:pt x="681" y="20"/>
                </a:lnTo>
                <a:lnTo>
                  <a:pt x="655" y="13"/>
                </a:lnTo>
                <a:lnTo>
                  <a:pt x="628" y="7"/>
                </a:lnTo>
                <a:lnTo>
                  <a:pt x="601" y="3"/>
                </a:lnTo>
                <a:lnTo>
                  <a:pt x="574" y="1"/>
                </a:lnTo>
                <a:lnTo>
                  <a:pt x="546" y="0"/>
                </a:lnTo>
                <a:lnTo>
                  <a:pt x="517" y="1"/>
                </a:lnTo>
                <a:lnTo>
                  <a:pt x="490" y="3"/>
                </a:lnTo>
                <a:lnTo>
                  <a:pt x="462" y="7"/>
                </a:lnTo>
                <a:lnTo>
                  <a:pt x="435" y="13"/>
                </a:lnTo>
                <a:lnTo>
                  <a:pt x="409" y="20"/>
                </a:lnTo>
                <a:lnTo>
                  <a:pt x="383" y="28"/>
                </a:lnTo>
                <a:lnTo>
                  <a:pt x="357" y="39"/>
                </a:lnTo>
                <a:lnTo>
                  <a:pt x="332" y="49"/>
                </a:lnTo>
                <a:lnTo>
                  <a:pt x="309" y="63"/>
                </a:lnTo>
                <a:lnTo>
                  <a:pt x="284" y="77"/>
                </a:lnTo>
                <a:lnTo>
                  <a:pt x="261" y="94"/>
                </a:lnTo>
                <a:lnTo>
                  <a:pt x="238" y="111"/>
                </a:lnTo>
                <a:lnTo>
                  <a:pt x="216" y="131"/>
                </a:lnTo>
                <a:lnTo>
                  <a:pt x="195" y="153"/>
                </a:lnTo>
                <a:lnTo>
                  <a:pt x="172" y="175"/>
                </a:lnTo>
                <a:lnTo>
                  <a:pt x="152" y="198"/>
                </a:lnTo>
                <a:lnTo>
                  <a:pt x="134" y="223"/>
                </a:lnTo>
                <a:lnTo>
                  <a:pt x="116" y="248"/>
                </a:lnTo>
                <a:lnTo>
                  <a:pt x="101" y="272"/>
                </a:lnTo>
                <a:lnTo>
                  <a:pt x="85" y="298"/>
                </a:lnTo>
                <a:lnTo>
                  <a:pt x="73" y="325"/>
                </a:lnTo>
                <a:lnTo>
                  <a:pt x="60" y="354"/>
                </a:lnTo>
                <a:lnTo>
                  <a:pt x="48" y="382"/>
                </a:lnTo>
                <a:lnTo>
                  <a:pt x="38" y="410"/>
                </a:lnTo>
                <a:lnTo>
                  <a:pt x="29" y="440"/>
                </a:lnTo>
                <a:lnTo>
                  <a:pt x="22" y="471"/>
                </a:lnTo>
                <a:lnTo>
                  <a:pt x="15" y="502"/>
                </a:lnTo>
                <a:lnTo>
                  <a:pt x="9" y="533"/>
                </a:lnTo>
                <a:lnTo>
                  <a:pt x="6" y="566"/>
                </a:lnTo>
                <a:lnTo>
                  <a:pt x="2" y="600"/>
                </a:lnTo>
                <a:lnTo>
                  <a:pt x="1" y="634"/>
                </a:lnTo>
                <a:lnTo>
                  <a:pt x="0" y="669"/>
                </a:lnTo>
                <a:lnTo>
                  <a:pt x="0" y="676"/>
                </a:lnTo>
                <a:lnTo>
                  <a:pt x="0" y="681"/>
                </a:lnTo>
                <a:lnTo>
                  <a:pt x="97" y="681"/>
                </a:lnTo>
                <a:lnTo>
                  <a:pt x="97" y="676"/>
                </a:lnTo>
                <a:lnTo>
                  <a:pt x="97" y="669"/>
                </a:lnTo>
                <a:lnTo>
                  <a:pt x="98" y="639"/>
                </a:lnTo>
                <a:lnTo>
                  <a:pt x="100" y="611"/>
                </a:lnTo>
                <a:lnTo>
                  <a:pt x="102" y="583"/>
                </a:lnTo>
                <a:lnTo>
                  <a:pt x="105" y="555"/>
                </a:lnTo>
                <a:lnTo>
                  <a:pt x="110" y="527"/>
                </a:lnTo>
                <a:lnTo>
                  <a:pt x="116" y="500"/>
                </a:lnTo>
                <a:lnTo>
                  <a:pt x="123" y="475"/>
                </a:lnTo>
                <a:lnTo>
                  <a:pt x="131" y="449"/>
                </a:lnTo>
                <a:lnTo>
                  <a:pt x="140" y="424"/>
                </a:lnTo>
                <a:lnTo>
                  <a:pt x="150" y="399"/>
                </a:lnTo>
                <a:lnTo>
                  <a:pt x="161" y="375"/>
                </a:lnTo>
                <a:lnTo>
                  <a:pt x="172" y="351"/>
                </a:lnTo>
                <a:lnTo>
                  <a:pt x="187" y="329"/>
                </a:lnTo>
                <a:lnTo>
                  <a:pt x="201" y="307"/>
                </a:lnTo>
                <a:lnTo>
                  <a:pt x="216" y="284"/>
                </a:lnTo>
                <a:lnTo>
                  <a:pt x="231" y="263"/>
                </a:lnTo>
                <a:lnTo>
                  <a:pt x="249" y="243"/>
                </a:lnTo>
                <a:lnTo>
                  <a:pt x="265" y="224"/>
                </a:lnTo>
                <a:lnTo>
                  <a:pt x="283" y="207"/>
                </a:lnTo>
                <a:lnTo>
                  <a:pt x="302" y="190"/>
                </a:lnTo>
                <a:lnTo>
                  <a:pt x="319" y="176"/>
                </a:lnTo>
                <a:lnTo>
                  <a:pt x="338" y="163"/>
                </a:lnTo>
                <a:lnTo>
                  <a:pt x="358" y="150"/>
                </a:lnTo>
                <a:lnTo>
                  <a:pt x="377" y="140"/>
                </a:lnTo>
                <a:lnTo>
                  <a:pt x="397" y="130"/>
                </a:lnTo>
                <a:lnTo>
                  <a:pt x="417" y="122"/>
                </a:lnTo>
                <a:lnTo>
                  <a:pt x="438" y="115"/>
                </a:lnTo>
                <a:lnTo>
                  <a:pt x="459" y="109"/>
                </a:lnTo>
                <a:lnTo>
                  <a:pt x="480" y="104"/>
                </a:lnTo>
                <a:lnTo>
                  <a:pt x="503" y="101"/>
                </a:lnTo>
                <a:lnTo>
                  <a:pt x="525" y="100"/>
                </a:lnTo>
                <a:lnTo>
                  <a:pt x="547" y="98"/>
                </a:lnTo>
                <a:lnTo>
                  <a:pt x="570" y="100"/>
                </a:lnTo>
                <a:lnTo>
                  <a:pt x="592" y="101"/>
                </a:lnTo>
                <a:lnTo>
                  <a:pt x="614" y="104"/>
                </a:lnTo>
                <a:lnTo>
                  <a:pt x="636" y="109"/>
                </a:lnTo>
                <a:lnTo>
                  <a:pt x="657" y="115"/>
                </a:lnTo>
                <a:lnTo>
                  <a:pt x="678" y="122"/>
                </a:lnTo>
                <a:lnTo>
                  <a:pt x="698" y="130"/>
                </a:lnTo>
                <a:lnTo>
                  <a:pt x="718" y="140"/>
                </a:lnTo>
                <a:lnTo>
                  <a:pt x="737" y="150"/>
                </a:lnTo>
                <a:lnTo>
                  <a:pt x="757" y="163"/>
                </a:lnTo>
                <a:lnTo>
                  <a:pt x="774" y="176"/>
                </a:lnTo>
                <a:lnTo>
                  <a:pt x="793" y="190"/>
                </a:lnTo>
                <a:lnTo>
                  <a:pt x="811" y="207"/>
                </a:lnTo>
                <a:lnTo>
                  <a:pt x="828" y="224"/>
                </a:lnTo>
                <a:lnTo>
                  <a:pt x="845" y="243"/>
                </a:lnTo>
                <a:lnTo>
                  <a:pt x="862" y="263"/>
                </a:lnTo>
                <a:lnTo>
                  <a:pt x="879" y="283"/>
                </a:lnTo>
                <a:lnTo>
                  <a:pt x="894" y="305"/>
                </a:lnTo>
                <a:lnTo>
                  <a:pt x="908" y="326"/>
                </a:lnTo>
                <a:lnTo>
                  <a:pt x="921" y="350"/>
                </a:lnTo>
                <a:lnTo>
                  <a:pt x="933" y="372"/>
                </a:lnTo>
                <a:lnTo>
                  <a:pt x="945" y="397"/>
                </a:lnTo>
                <a:lnTo>
                  <a:pt x="954" y="421"/>
                </a:lnTo>
                <a:lnTo>
                  <a:pt x="963" y="445"/>
                </a:lnTo>
                <a:lnTo>
                  <a:pt x="972" y="471"/>
                </a:lnTo>
                <a:lnTo>
                  <a:pt x="979" y="497"/>
                </a:lnTo>
                <a:lnTo>
                  <a:pt x="985" y="524"/>
                </a:lnTo>
                <a:lnTo>
                  <a:pt x="989" y="551"/>
                </a:lnTo>
                <a:lnTo>
                  <a:pt x="993" y="578"/>
                </a:lnTo>
                <a:lnTo>
                  <a:pt x="995" y="606"/>
                </a:lnTo>
                <a:lnTo>
                  <a:pt x="997" y="636"/>
                </a:lnTo>
                <a:lnTo>
                  <a:pt x="997" y="665"/>
                </a:lnTo>
                <a:lnTo>
                  <a:pt x="997" y="669"/>
                </a:lnTo>
                <a:lnTo>
                  <a:pt x="1095" y="66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Freeform 35"/>
          <p:cNvSpPr>
            <a:spLocks/>
          </p:cNvSpPr>
          <p:nvPr/>
        </p:nvSpPr>
        <p:spPr bwMode="auto">
          <a:xfrm>
            <a:off x="3790951" y="3629026"/>
            <a:ext cx="168275" cy="73025"/>
          </a:xfrm>
          <a:custGeom>
            <a:avLst/>
            <a:gdLst>
              <a:gd name="T0" fmla="*/ 298 w 633"/>
              <a:gd name="T1" fmla="*/ 272 h 273"/>
              <a:gd name="T2" fmla="*/ 263 w 633"/>
              <a:gd name="T3" fmla="*/ 268 h 273"/>
              <a:gd name="T4" fmla="*/ 225 w 633"/>
              <a:gd name="T5" fmla="*/ 257 h 273"/>
              <a:gd name="T6" fmla="*/ 188 w 633"/>
              <a:gd name="T7" fmla="*/ 242 h 273"/>
              <a:gd name="T8" fmla="*/ 154 w 633"/>
              <a:gd name="T9" fmla="*/ 224 h 273"/>
              <a:gd name="T10" fmla="*/ 124 w 633"/>
              <a:gd name="T11" fmla="*/ 204 h 273"/>
              <a:gd name="T12" fmla="*/ 97 w 633"/>
              <a:gd name="T13" fmla="*/ 181 h 273"/>
              <a:gd name="T14" fmla="*/ 72 w 633"/>
              <a:gd name="T15" fmla="*/ 153 h 273"/>
              <a:gd name="T16" fmla="*/ 52 w 633"/>
              <a:gd name="T17" fmla="*/ 128 h 273"/>
              <a:gd name="T18" fmla="*/ 35 w 633"/>
              <a:gd name="T19" fmla="*/ 104 h 273"/>
              <a:gd name="T20" fmla="*/ 20 w 633"/>
              <a:gd name="T21" fmla="*/ 77 h 273"/>
              <a:gd name="T22" fmla="*/ 6 w 633"/>
              <a:gd name="T23" fmla="*/ 48 h 273"/>
              <a:gd name="T24" fmla="*/ 89 w 633"/>
              <a:gd name="T25" fmla="*/ 0 h 273"/>
              <a:gd name="T26" fmla="*/ 106 w 633"/>
              <a:gd name="T27" fmla="*/ 36 h 273"/>
              <a:gd name="T28" fmla="*/ 128 w 633"/>
              <a:gd name="T29" fmla="*/ 70 h 273"/>
              <a:gd name="T30" fmla="*/ 155 w 633"/>
              <a:gd name="T31" fmla="*/ 102 h 273"/>
              <a:gd name="T32" fmla="*/ 186 w 633"/>
              <a:gd name="T33" fmla="*/ 130 h 273"/>
              <a:gd name="T34" fmla="*/ 216 w 633"/>
              <a:gd name="T35" fmla="*/ 150 h 273"/>
              <a:gd name="T36" fmla="*/ 247 w 633"/>
              <a:gd name="T37" fmla="*/ 164 h 273"/>
              <a:gd name="T38" fmla="*/ 281 w 633"/>
              <a:gd name="T39" fmla="*/ 172 h 273"/>
              <a:gd name="T40" fmla="*/ 316 w 633"/>
              <a:gd name="T41" fmla="*/ 176 h 273"/>
              <a:gd name="T42" fmla="*/ 351 w 633"/>
              <a:gd name="T43" fmla="*/ 172 h 273"/>
              <a:gd name="T44" fmla="*/ 385 w 633"/>
              <a:gd name="T45" fmla="*/ 164 h 273"/>
              <a:gd name="T46" fmla="*/ 417 w 633"/>
              <a:gd name="T47" fmla="*/ 150 h 273"/>
              <a:gd name="T48" fmla="*/ 446 w 633"/>
              <a:gd name="T49" fmla="*/ 130 h 273"/>
              <a:gd name="T50" fmla="*/ 478 w 633"/>
              <a:gd name="T51" fmla="*/ 102 h 273"/>
              <a:gd name="T52" fmla="*/ 504 w 633"/>
              <a:gd name="T53" fmla="*/ 70 h 273"/>
              <a:gd name="T54" fmla="*/ 526 w 633"/>
              <a:gd name="T55" fmla="*/ 36 h 273"/>
              <a:gd name="T56" fmla="*/ 544 w 633"/>
              <a:gd name="T57" fmla="*/ 0 h 273"/>
              <a:gd name="T58" fmla="*/ 620 w 633"/>
              <a:gd name="T59" fmla="*/ 61 h 273"/>
              <a:gd name="T60" fmla="*/ 590 w 633"/>
              <a:gd name="T61" fmla="*/ 114 h 273"/>
              <a:gd name="T62" fmla="*/ 560 w 633"/>
              <a:gd name="T63" fmla="*/ 153 h 273"/>
              <a:gd name="T64" fmla="*/ 536 w 633"/>
              <a:gd name="T65" fmla="*/ 181 h 273"/>
              <a:gd name="T66" fmla="*/ 508 w 633"/>
              <a:gd name="T67" fmla="*/ 204 h 273"/>
              <a:gd name="T68" fmla="*/ 479 w 633"/>
              <a:gd name="T69" fmla="*/ 224 h 273"/>
              <a:gd name="T70" fmla="*/ 445 w 633"/>
              <a:gd name="T71" fmla="*/ 242 h 273"/>
              <a:gd name="T72" fmla="*/ 406 w 633"/>
              <a:gd name="T73" fmla="*/ 257 h 273"/>
              <a:gd name="T74" fmla="*/ 370 w 633"/>
              <a:gd name="T75" fmla="*/ 268 h 273"/>
              <a:gd name="T76" fmla="*/ 334 w 633"/>
              <a:gd name="T77" fmla="*/ 27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273">
                <a:moveTo>
                  <a:pt x="316" y="273"/>
                </a:moveTo>
                <a:lnTo>
                  <a:pt x="298" y="272"/>
                </a:lnTo>
                <a:lnTo>
                  <a:pt x="281" y="270"/>
                </a:lnTo>
                <a:lnTo>
                  <a:pt x="263" y="268"/>
                </a:lnTo>
                <a:lnTo>
                  <a:pt x="244" y="263"/>
                </a:lnTo>
                <a:lnTo>
                  <a:pt x="225" y="257"/>
                </a:lnTo>
                <a:lnTo>
                  <a:pt x="207" y="250"/>
                </a:lnTo>
                <a:lnTo>
                  <a:pt x="188" y="242"/>
                </a:lnTo>
                <a:lnTo>
                  <a:pt x="168" y="232"/>
                </a:lnTo>
                <a:lnTo>
                  <a:pt x="154" y="224"/>
                </a:lnTo>
                <a:lnTo>
                  <a:pt x="139" y="215"/>
                </a:lnTo>
                <a:lnTo>
                  <a:pt x="124" y="204"/>
                </a:lnTo>
                <a:lnTo>
                  <a:pt x="110" y="192"/>
                </a:lnTo>
                <a:lnTo>
                  <a:pt x="97" y="181"/>
                </a:lnTo>
                <a:lnTo>
                  <a:pt x="84" y="168"/>
                </a:lnTo>
                <a:lnTo>
                  <a:pt x="72" y="153"/>
                </a:lnTo>
                <a:lnTo>
                  <a:pt x="60" y="138"/>
                </a:lnTo>
                <a:lnTo>
                  <a:pt x="52" y="128"/>
                </a:lnTo>
                <a:lnTo>
                  <a:pt x="43" y="117"/>
                </a:lnTo>
                <a:lnTo>
                  <a:pt x="35" y="104"/>
                </a:lnTo>
                <a:lnTo>
                  <a:pt x="27" y="91"/>
                </a:lnTo>
                <a:lnTo>
                  <a:pt x="20" y="77"/>
                </a:lnTo>
                <a:lnTo>
                  <a:pt x="13" y="63"/>
                </a:lnTo>
                <a:lnTo>
                  <a:pt x="6" y="48"/>
                </a:lnTo>
                <a:lnTo>
                  <a:pt x="0" y="31"/>
                </a:lnTo>
                <a:lnTo>
                  <a:pt x="89" y="0"/>
                </a:lnTo>
                <a:lnTo>
                  <a:pt x="97" y="17"/>
                </a:lnTo>
                <a:lnTo>
                  <a:pt x="106" y="36"/>
                </a:lnTo>
                <a:lnTo>
                  <a:pt x="116" y="54"/>
                </a:lnTo>
                <a:lnTo>
                  <a:pt x="128" y="70"/>
                </a:lnTo>
                <a:lnTo>
                  <a:pt x="141" y="87"/>
                </a:lnTo>
                <a:lnTo>
                  <a:pt x="155" y="102"/>
                </a:lnTo>
                <a:lnTo>
                  <a:pt x="170" y="116"/>
                </a:lnTo>
                <a:lnTo>
                  <a:pt x="186" y="130"/>
                </a:lnTo>
                <a:lnTo>
                  <a:pt x="201" y="141"/>
                </a:lnTo>
                <a:lnTo>
                  <a:pt x="216" y="150"/>
                </a:lnTo>
                <a:lnTo>
                  <a:pt x="231" y="158"/>
                </a:lnTo>
                <a:lnTo>
                  <a:pt x="247" y="164"/>
                </a:lnTo>
                <a:lnTo>
                  <a:pt x="263" y="169"/>
                </a:lnTo>
                <a:lnTo>
                  <a:pt x="281" y="172"/>
                </a:lnTo>
                <a:lnTo>
                  <a:pt x="298" y="175"/>
                </a:lnTo>
                <a:lnTo>
                  <a:pt x="316" y="176"/>
                </a:lnTo>
                <a:lnTo>
                  <a:pt x="334" y="175"/>
                </a:lnTo>
                <a:lnTo>
                  <a:pt x="351" y="172"/>
                </a:lnTo>
                <a:lnTo>
                  <a:pt x="369" y="169"/>
                </a:lnTo>
                <a:lnTo>
                  <a:pt x="385" y="164"/>
                </a:lnTo>
                <a:lnTo>
                  <a:pt x="402" y="158"/>
                </a:lnTo>
                <a:lnTo>
                  <a:pt x="417" y="150"/>
                </a:lnTo>
                <a:lnTo>
                  <a:pt x="432" y="141"/>
                </a:lnTo>
                <a:lnTo>
                  <a:pt x="446" y="130"/>
                </a:lnTo>
                <a:lnTo>
                  <a:pt x="463" y="116"/>
                </a:lnTo>
                <a:lnTo>
                  <a:pt x="478" y="102"/>
                </a:lnTo>
                <a:lnTo>
                  <a:pt x="492" y="87"/>
                </a:lnTo>
                <a:lnTo>
                  <a:pt x="504" y="70"/>
                </a:lnTo>
                <a:lnTo>
                  <a:pt x="516" y="54"/>
                </a:lnTo>
                <a:lnTo>
                  <a:pt x="526" y="36"/>
                </a:lnTo>
                <a:lnTo>
                  <a:pt x="536" y="17"/>
                </a:lnTo>
                <a:lnTo>
                  <a:pt x="544" y="0"/>
                </a:lnTo>
                <a:lnTo>
                  <a:pt x="633" y="31"/>
                </a:lnTo>
                <a:lnTo>
                  <a:pt x="620" y="61"/>
                </a:lnTo>
                <a:lnTo>
                  <a:pt x="606" y="88"/>
                </a:lnTo>
                <a:lnTo>
                  <a:pt x="590" y="114"/>
                </a:lnTo>
                <a:lnTo>
                  <a:pt x="573" y="138"/>
                </a:lnTo>
                <a:lnTo>
                  <a:pt x="560" y="153"/>
                </a:lnTo>
                <a:lnTo>
                  <a:pt x="549" y="168"/>
                </a:lnTo>
                <a:lnTo>
                  <a:pt x="536" y="181"/>
                </a:lnTo>
                <a:lnTo>
                  <a:pt x="522" y="192"/>
                </a:lnTo>
                <a:lnTo>
                  <a:pt x="508" y="204"/>
                </a:lnTo>
                <a:lnTo>
                  <a:pt x="493" y="215"/>
                </a:lnTo>
                <a:lnTo>
                  <a:pt x="479" y="224"/>
                </a:lnTo>
                <a:lnTo>
                  <a:pt x="465" y="232"/>
                </a:lnTo>
                <a:lnTo>
                  <a:pt x="445" y="242"/>
                </a:lnTo>
                <a:lnTo>
                  <a:pt x="425" y="250"/>
                </a:lnTo>
                <a:lnTo>
                  <a:pt x="406" y="257"/>
                </a:lnTo>
                <a:lnTo>
                  <a:pt x="388" y="263"/>
                </a:lnTo>
                <a:lnTo>
                  <a:pt x="370" y="268"/>
                </a:lnTo>
                <a:lnTo>
                  <a:pt x="351" y="270"/>
                </a:lnTo>
                <a:lnTo>
                  <a:pt x="334" y="272"/>
                </a:lnTo>
                <a:lnTo>
                  <a:pt x="316" y="273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" name="Freeform 36"/>
          <p:cNvSpPr>
            <a:spLocks/>
          </p:cNvSpPr>
          <p:nvPr/>
        </p:nvSpPr>
        <p:spPr bwMode="auto">
          <a:xfrm>
            <a:off x="2589214" y="3224213"/>
            <a:ext cx="611187" cy="87312"/>
          </a:xfrm>
          <a:custGeom>
            <a:avLst/>
            <a:gdLst>
              <a:gd name="T0" fmla="*/ 41 w 2310"/>
              <a:gd name="T1" fmla="*/ 142 h 328"/>
              <a:gd name="T2" fmla="*/ 107 w 2310"/>
              <a:gd name="T3" fmla="*/ 110 h 328"/>
              <a:gd name="T4" fmla="*/ 178 w 2310"/>
              <a:gd name="T5" fmla="*/ 82 h 328"/>
              <a:gd name="T6" fmla="*/ 335 w 2310"/>
              <a:gd name="T7" fmla="*/ 37 h 328"/>
              <a:gd name="T8" fmla="*/ 479 w 2310"/>
              <a:gd name="T9" fmla="*/ 13 h 328"/>
              <a:gd name="T10" fmla="*/ 610 w 2310"/>
              <a:gd name="T11" fmla="*/ 3 h 328"/>
              <a:gd name="T12" fmla="*/ 742 w 2310"/>
              <a:gd name="T13" fmla="*/ 0 h 328"/>
              <a:gd name="T14" fmla="*/ 874 w 2310"/>
              <a:gd name="T15" fmla="*/ 9 h 328"/>
              <a:gd name="T16" fmla="*/ 1005 w 2310"/>
              <a:gd name="T17" fmla="*/ 25 h 328"/>
              <a:gd name="T18" fmla="*/ 1134 w 2310"/>
              <a:gd name="T19" fmla="*/ 49 h 328"/>
              <a:gd name="T20" fmla="*/ 1252 w 2310"/>
              <a:gd name="T21" fmla="*/ 76 h 328"/>
              <a:gd name="T22" fmla="*/ 1368 w 2310"/>
              <a:gd name="T23" fmla="*/ 109 h 328"/>
              <a:gd name="T24" fmla="*/ 1448 w 2310"/>
              <a:gd name="T25" fmla="*/ 130 h 328"/>
              <a:gd name="T26" fmla="*/ 1574 w 2310"/>
              <a:gd name="T27" fmla="*/ 164 h 328"/>
              <a:gd name="T28" fmla="*/ 1770 w 2310"/>
              <a:gd name="T29" fmla="*/ 206 h 328"/>
              <a:gd name="T30" fmla="*/ 1876 w 2310"/>
              <a:gd name="T31" fmla="*/ 219 h 328"/>
              <a:gd name="T32" fmla="*/ 1977 w 2310"/>
              <a:gd name="T33" fmla="*/ 225 h 328"/>
              <a:gd name="T34" fmla="*/ 2061 w 2310"/>
              <a:gd name="T35" fmla="*/ 224 h 328"/>
              <a:gd name="T36" fmla="*/ 2113 w 2310"/>
              <a:gd name="T37" fmla="*/ 217 h 328"/>
              <a:gd name="T38" fmla="*/ 2157 w 2310"/>
              <a:gd name="T39" fmla="*/ 203 h 328"/>
              <a:gd name="T40" fmla="*/ 2183 w 2310"/>
              <a:gd name="T41" fmla="*/ 187 h 328"/>
              <a:gd name="T42" fmla="*/ 2198 w 2310"/>
              <a:gd name="T43" fmla="*/ 170 h 328"/>
              <a:gd name="T44" fmla="*/ 2207 w 2310"/>
              <a:gd name="T45" fmla="*/ 150 h 328"/>
              <a:gd name="T46" fmla="*/ 2306 w 2310"/>
              <a:gd name="T47" fmla="*/ 171 h 328"/>
              <a:gd name="T48" fmla="*/ 2298 w 2310"/>
              <a:gd name="T49" fmla="*/ 200 h 328"/>
              <a:gd name="T50" fmla="*/ 2283 w 2310"/>
              <a:gd name="T51" fmla="*/ 226 h 328"/>
              <a:gd name="T52" fmla="*/ 2263 w 2310"/>
              <a:gd name="T53" fmla="*/ 251 h 328"/>
              <a:gd name="T54" fmla="*/ 2238 w 2310"/>
              <a:gd name="T55" fmla="*/ 271 h 328"/>
              <a:gd name="T56" fmla="*/ 2202 w 2310"/>
              <a:gd name="T57" fmla="*/ 291 h 328"/>
              <a:gd name="T58" fmla="*/ 2144 w 2310"/>
              <a:gd name="T59" fmla="*/ 310 h 328"/>
              <a:gd name="T60" fmla="*/ 2071 w 2310"/>
              <a:gd name="T61" fmla="*/ 323 h 328"/>
              <a:gd name="T62" fmla="*/ 1989 w 2310"/>
              <a:gd name="T63" fmla="*/ 327 h 328"/>
              <a:gd name="T64" fmla="*/ 1909 w 2310"/>
              <a:gd name="T65" fmla="*/ 326 h 328"/>
              <a:gd name="T66" fmla="*/ 1830 w 2310"/>
              <a:gd name="T67" fmla="*/ 317 h 328"/>
              <a:gd name="T68" fmla="*/ 1475 w 2310"/>
              <a:gd name="T69" fmla="*/ 241 h 328"/>
              <a:gd name="T70" fmla="*/ 1380 w 2310"/>
              <a:gd name="T71" fmla="*/ 216 h 328"/>
              <a:gd name="T72" fmla="*/ 1267 w 2310"/>
              <a:gd name="T73" fmla="*/ 184 h 328"/>
              <a:gd name="T74" fmla="*/ 1150 w 2310"/>
              <a:gd name="T75" fmla="*/ 156 h 328"/>
              <a:gd name="T76" fmla="*/ 1032 w 2310"/>
              <a:gd name="T77" fmla="*/ 131 h 328"/>
              <a:gd name="T78" fmla="*/ 905 w 2310"/>
              <a:gd name="T79" fmla="*/ 112 h 328"/>
              <a:gd name="T80" fmla="*/ 780 w 2310"/>
              <a:gd name="T81" fmla="*/ 103 h 328"/>
              <a:gd name="T82" fmla="*/ 654 w 2310"/>
              <a:gd name="T83" fmla="*/ 102 h 328"/>
              <a:gd name="T84" fmla="*/ 530 w 2310"/>
              <a:gd name="T85" fmla="*/ 110 h 328"/>
              <a:gd name="T86" fmla="*/ 408 w 2310"/>
              <a:gd name="T87" fmla="*/ 126 h 328"/>
              <a:gd name="T88" fmla="*/ 333 w 2310"/>
              <a:gd name="T89" fmla="*/ 142 h 328"/>
              <a:gd name="T90" fmla="*/ 255 w 2310"/>
              <a:gd name="T91" fmla="*/ 164 h 328"/>
              <a:gd name="T92" fmla="*/ 0 w 2310"/>
              <a:gd name="T93" fmla="*/ 165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10" h="328">
                <a:moveTo>
                  <a:pt x="0" y="165"/>
                </a:moveTo>
                <a:lnTo>
                  <a:pt x="21" y="153"/>
                </a:lnTo>
                <a:lnTo>
                  <a:pt x="41" y="142"/>
                </a:lnTo>
                <a:lnTo>
                  <a:pt x="63" y="131"/>
                </a:lnTo>
                <a:lnTo>
                  <a:pt x="85" y="120"/>
                </a:lnTo>
                <a:lnTo>
                  <a:pt x="107" y="110"/>
                </a:lnTo>
                <a:lnTo>
                  <a:pt x="131" y="100"/>
                </a:lnTo>
                <a:lnTo>
                  <a:pt x="154" y="91"/>
                </a:lnTo>
                <a:lnTo>
                  <a:pt x="178" y="82"/>
                </a:lnTo>
                <a:lnTo>
                  <a:pt x="228" y="65"/>
                </a:lnTo>
                <a:lnTo>
                  <a:pt x="280" y="50"/>
                </a:lnTo>
                <a:lnTo>
                  <a:pt x="335" y="37"/>
                </a:lnTo>
                <a:lnTo>
                  <a:pt x="392" y="26"/>
                </a:lnTo>
                <a:lnTo>
                  <a:pt x="435" y="19"/>
                </a:lnTo>
                <a:lnTo>
                  <a:pt x="479" y="13"/>
                </a:lnTo>
                <a:lnTo>
                  <a:pt x="522" y="9"/>
                </a:lnTo>
                <a:lnTo>
                  <a:pt x="567" y="5"/>
                </a:lnTo>
                <a:lnTo>
                  <a:pt x="610" y="3"/>
                </a:lnTo>
                <a:lnTo>
                  <a:pt x="654" y="0"/>
                </a:lnTo>
                <a:lnTo>
                  <a:pt x="697" y="0"/>
                </a:lnTo>
                <a:lnTo>
                  <a:pt x="742" y="0"/>
                </a:lnTo>
                <a:lnTo>
                  <a:pt x="785" y="3"/>
                </a:lnTo>
                <a:lnTo>
                  <a:pt x="829" y="5"/>
                </a:lnTo>
                <a:lnTo>
                  <a:pt x="874" y="9"/>
                </a:lnTo>
                <a:lnTo>
                  <a:pt x="917" y="13"/>
                </a:lnTo>
                <a:lnTo>
                  <a:pt x="962" y="18"/>
                </a:lnTo>
                <a:lnTo>
                  <a:pt x="1005" y="25"/>
                </a:lnTo>
                <a:lnTo>
                  <a:pt x="1050" y="33"/>
                </a:lnTo>
                <a:lnTo>
                  <a:pt x="1093" y="42"/>
                </a:lnTo>
                <a:lnTo>
                  <a:pt x="1134" y="49"/>
                </a:lnTo>
                <a:lnTo>
                  <a:pt x="1173" y="57"/>
                </a:lnTo>
                <a:lnTo>
                  <a:pt x="1213" y="65"/>
                </a:lnTo>
                <a:lnTo>
                  <a:pt x="1252" y="76"/>
                </a:lnTo>
                <a:lnTo>
                  <a:pt x="1291" y="86"/>
                </a:lnTo>
                <a:lnTo>
                  <a:pt x="1330" y="97"/>
                </a:lnTo>
                <a:lnTo>
                  <a:pt x="1368" y="109"/>
                </a:lnTo>
                <a:lnTo>
                  <a:pt x="1406" y="119"/>
                </a:lnTo>
                <a:lnTo>
                  <a:pt x="1427" y="124"/>
                </a:lnTo>
                <a:lnTo>
                  <a:pt x="1448" y="130"/>
                </a:lnTo>
                <a:lnTo>
                  <a:pt x="1469" y="136"/>
                </a:lnTo>
                <a:lnTo>
                  <a:pt x="1491" y="142"/>
                </a:lnTo>
                <a:lnTo>
                  <a:pt x="1574" y="164"/>
                </a:lnTo>
                <a:lnTo>
                  <a:pt x="1596" y="167"/>
                </a:lnTo>
                <a:lnTo>
                  <a:pt x="1619" y="177"/>
                </a:lnTo>
                <a:lnTo>
                  <a:pt x="1770" y="206"/>
                </a:lnTo>
                <a:lnTo>
                  <a:pt x="1807" y="211"/>
                </a:lnTo>
                <a:lnTo>
                  <a:pt x="1842" y="216"/>
                </a:lnTo>
                <a:lnTo>
                  <a:pt x="1876" y="219"/>
                </a:lnTo>
                <a:lnTo>
                  <a:pt x="1910" y="223"/>
                </a:lnTo>
                <a:lnTo>
                  <a:pt x="1944" y="224"/>
                </a:lnTo>
                <a:lnTo>
                  <a:pt x="1977" y="225"/>
                </a:lnTo>
                <a:lnTo>
                  <a:pt x="2009" y="226"/>
                </a:lnTo>
                <a:lnTo>
                  <a:pt x="2041" y="225"/>
                </a:lnTo>
                <a:lnTo>
                  <a:pt x="2061" y="224"/>
                </a:lnTo>
                <a:lnTo>
                  <a:pt x="2079" y="223"/>
                </a:lnTo>
                <a:lnTo>
                  <a:pt x="2097" y="220"/>
                </a:lnTo>
                <a:lnTo>
                  <a:pt x="2113" y="217"/>
                </a:lnTo>
                <a:lnTo>
                  <a:pt x="2129" y="213"/>
                </a:lnTo>
                <a:lnTo>
                  <a:pt x="2143" y="209"/>
                </a:lnTo>
                <a:lnTo>
                  <a:pt x="2157" y="203"/>
                </a:lnTo>
                <a:lnTo>
                  <a:pt x="2169" y="197"/>
                </a:lnTo>
                <a:lnTo>
                  <a:pt x="2177" y="192"/>
                </a:lnTo>
                <a:lnTo>
                  <a:pt x="2183" y="187"/>
                </a:lnTo>
                <a:lnTo>
                  <a:pt x="2189" y="182"/>
                </a:lnTo>
                <a:lnTo>
                  <a:pt x="2195" y="176"/>
                </a:lnTo>
                <a:lnTo>
                  <a:pt x="2198" y="170"/>
                </a:lnTo>
                <a:lnTo>
                  <a:pt x="2202" y="164"/>
                </a:lnTo>
                <a:lnTo>
                  <a:pt x="2205" y="157"/>
                </a:lnTo>
                <a:lnTo>
                  <a:pt x="2207" y="150"/>
                </a:lnTo>
                <a:lnTo>
                  <a:pt x="2310" y="150"/>
                </a:lnTo>
                <a:lnTo>
                  <a:pt x="2309" y="160"/>
                </a:lnTo>
                <a:lnTo>
                  <a:pt x="2306" y="171"/>
                </a:lnTo>
                <a:lnTo>
                  <a:pt x="2304" y="180"/>
                </a:lnTo>
                <a:lnTo>
                  <a:pt x="2301" y="191"/>
                </a:lnTo>
                <a:lnTo>
                  <a:pt x="2298" y="200"/>
                </a:lnTo>
                <a:lnTo>
                  <a:pt x="2293" y="210"/>
                </a:lnTo>
                <a:lnTo>
                  <a:pt x="2289" y="218"/>
                </a:lnTo>
                <a:lnTo>
                  <a:pt x="2283" y="226"/>
                </a:lnTo>
                <a:lnTo>
                  <a:pt x="2277" y="234"/>
                </a:lnTo>
                <a:lnTo>
                  <a:pt x="2271" y="243"/>
                </a:lnTo>
                <a:lnTo>
                  <a:pt x="2263" y="251"/>
                </a:lnTo>
                <a:lnTo>
                  <a:pt x="2256" y="258"/>
                </a:lnTo>
                <a:lnTo>
                  <a:pt x="2246" y="265"/>
                </a:lnTo>
                <a:lnTo>
                  <a:pt x="2238" y="271"/>
                </a:lnTo>
                <a:lnTo>
                  <a:pt x="2227" y="278"/>
                </a:lnTo>
                <a:lnTo>
                  <a:pt x="2218" y="284"/>
                </a:lnTo>
                <a:lnTo>
                  <a:pt x="2202" y="291"/>
                </a:lnTo>
                <a:lnTo>
                  <a:pt x="2184" y="298"/>
                </a:lnTo>
                <a:lnTo>
                  <a:pt x="2165" y="305"/>
                </a:lnTo>
                <a:lnTo>
                  <a:pt x="2144" y="310"/>
                </a:lnTo>
                <a:lnTo>
                  <a:pt x="2122" y="314"/>
                </a:lnTo>
                <a:lnTo>
                  <a:pt x="2097" y="319"/>
                </a:lnTo>
                <a:lnTo>
                  <a:pt x="2071" y="323"/>
                </a:lnTo>
                <a:lnTo>
                  <a:pt x="2044" y="325"/>
                </a:lnTo>
                <a:lnTo>
                  <a:pt x="2017" y="327"/>
                </a:lnTo>
                <a:lnTo>
                  <a:pt x="1989" y="327"/>
                </a:lnTo>
                <a:lnTo>
                  <a:pt x="1962" y="328"/>
                </a:lnTo>
                <a:lnTo>
                  <a:pt x="1935" y="327"/>
                </a:lnTo>
                <a:lnTo>
                  <a:pt x="1909" y="326"/>
                </a:lnTo>
                <a:lnTo>
                  <a:pt x="1882" y="325"/>
                </a:lnTo>
                <a:lnTo>
                  <a:pt x="1856" y="321"/>
                </a:lnTo>
                <a:lnTo>
                  <a:pt x="1830" y="317"/>
                </a:lnTo>
                <a:lnTo>
                  <a:pt x="1632" y="280"/>
                </a:lnTo>
                <a:lnTo>
                  <a:pt x="1496" y="247"/>
                </a:lnTo>
                <a:lnTo>
                  <a:pt x="1475" y="241"/>
                </a:lnTo>
                <a:lnTo>
                  <a:pt x="1448" y="234"/>
                </a:lnTo>
                <a:lnTo>
                  <a:pt x="1416" y="226"/>
                </a:lnTo>
                <a:lnTo>
                  <a:pt x="1380" y="216"/>
                </a:lnTo>
                <a:lnTo>
                  <a:pt x="1344" y="205"/>
                </a:lnTo>
                <a:lnTo>
                  <a:pt x="1305" y="194"/>
                </a:lnTo>
                <a:lnTo>
                  <a:pt x="1267" y="184"/>
                </a:lnTo>
                <a:lnTo>
                  <a:pt x="1227" y="174"/>
                </a:lnTo>
                <a:lnTo>
                  <a:pt x="1188" y="165"/>
                </a:lnTo>
                <a:lnTo>
                  <a:pt x="1150" y="156"/>
                </a:lnTo>
                <a:lnTo>
                  <a:pt x="1112" y="146"/>
                </a:lnTo>
                <a:lnTo>
                  <a:pt x="1074" y="138"/>
                </a:lnTo>
                <a:lnTo>
                  <a:pt x="1032" y="131"/>
                </a:lnTo>
                <a:lnTo>
                  <a:pt x="990" y="124"/>
                </a:lnTo>
                <a:lnTo>
                  <a:pt x="948" y="117"/>
                </a:lnTo>
                <a:lnTo>
                  <a:pt x="905" y="112"/>
                </a:lnTo>
                <a:lnTo>
                  <a:pt x="863" y="109"/>
                </a:lnTo>
                <a:lnTo>
                  <a:pt x="821" y="105"/>
                </a:lnTo>
                <a:lnTo>
                  <a:pt x="780" y="103"/>
                </a:lnTo>
                <a:lnTo>
                  <a:pt x="737" y="102"/>
                </a:lnTo>
                <a:lnTo>
                  <a:pt x="696" y="102"/>
                </a:lnTo>
                <a:lnTo>
                  <a:pt x="654" y="102"/>
                </a:lnTo>
                <a:lnTo>
                  <a:pt x="613" y="104"/>
                </a:lnTo>
                <a:lnTo>
                  <a:pt x="571" y="106"/>
                </a:lnTo>
                <a:lnTo>
                  <a:pt x="530" y="110"/>
                </a:lnTo>
                <a:lnTo>
                  <a:pt x="489" y="115"/>
                </a:lnTo>
                <a:lnTo>
                  <a:pt x="449" y="119"/>
                </a:lnTo>
                <a:lnTo>
                  <a:pt x="408" y="126"/>
                </a:lnTo>
                <a:lnTo>
                  <a:pt x="383" y="130"/>
                </a:lnTo>
                <a:lnTo>
                  <a:pt x="359" y="136"/>
                </a:lnTo>
                <a:lnTo>
                  <a:pt x="333" y="142"/>
                </a:lnTo>
                <a:lnTo>
                  <a:pt x="307" y="149"/>
                </a:lnTo>
                <a:lnTo>
                  <a:pt x="281" y="156"/>
                </a:lnTo>
                <a:lnTo>
                  <a:pt x="255" y="164"/>
                </a:lnTo>
                <a:lnTo>
                  <a:pt x="228" y="172"/>
                </a:lnTo>
                <a:lnTo>
                  <a:pt x="201" y="183"/>
                </a:lnTo>
                <a:lnTo>
                  <a:pt x="0" y="165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>
            <a:off x="3057526" y="3741738"/>
            <a:ext cx="138113" cy="138112"/>
          </a:xfrm>
          <a:custGeom>
            <a:avLst/>
            <a:gdLst>
              <a:gd name="T0" fmla="*/ 28 w 519"/>
              <a:gd name="T1" fmla="*/ 0 h 520"/>
              <a:gd name="T2" fmla="*/ 82 w 519"/>
              <a:gd name="T3" fmla="*/ 2 h 520"/>
              <a:gd name="T4" fmla="*/ 134 w 519"/>
              <a:gd name="T5" fmla="*/ 9 h 520"/>
              <a:gd name="T6" fmla="*/ 182 w 519"/>
              <a:gd name="T7" fmla="*/ 23 h 520"/>
              <a:gd name="T8" fmla="*/ 229 w 519"/>
              <a:gd name="T9" fmla="*/ 41 h 520"/>
              <a:gd name="T10" fmla="*/ 274 w 519"/>
              <a:gd name="T11" fmla="*/ 65 h 520"/>
              <a:gd name="T12" fmla="*/ 315 w 519"/>
              <a:gd name="T13" fmla="*/ 95 h 520"/>
              <a:gd name="T14" fmla="*/ 354 w 519"/>
              <a:gd name="T15" fmla="*/ 129 h 520"/>
              <a:gd name="T16" fmla="*/ 389 w 519"/>
              <a:gd name="T17" fmla="*/ 166 h 520"/>
              <a:gd name="T18" fmla="*/ 418 w 519"/>
              <a:gd name="T19" fmla="*/ 205 h 520"/>
              <a:gd name="T20" fmla="*/ 444 w 519"/>
              <a:gd name="T21" fmla="*/ 246 h 520"/>
              <a:gd name="T22" fmla="*/ 466 w 519"/>
              <a:gd name="T23" fmla="*/ 290 h 520"/>
              <a:gd name="T24" fmla="*/ 485 w 519"/>
              <a:gd name="T25" fmla="*/ 337 h 520"/>
              <a:gd name="T26" fmla="*/ 499 w 519"/>
              <a:gd name="T27" fmla="*/ 385 h 520"/>
              <a:gd name="T28" fmla="*/ 510 w 519"/>
              <a:gd name="T29" fmla="*/ 437 h 520"/>
              <a:gd name="T30" fmla="*/ 517 w 519"/>
              <a:gd name="T31" fmla="*/ 491 h 520"/>
              <a:gd name="T32" fmla="*/ 418 w 519"/>
              <a:gd name="T33" fmla="*/ 520 h 520"/>
              <a:gd name="T34" fmla="*/ 413 w 519"/>
              <a:gd name="T35" fmla="*/ 474 h 520"/>
              <a:gd name="T36" fmla="*/ 406 w 519"/>
              <a:gd name="T37" fmla="*/ 431 h 520"/>
              <a:gd name="T38" fmla="*/ 396 w 519"/>
              <a:gd name="T39" fmla="*/ 389 h 520"/>
              <a:gd name="T40" fmla="*/ 383 w 519"/>
              <a:gd name="T41" fmla="*/ 350 h 520"/>
              <a:gd name="T42" fmla="*/ 366 w 519"/>
              <a:gd name="T43" fmla="*/ 312 h 520"/>
              <a:gd name="T44" fmla="*/ 346 w 519"/>
              <a:gd name="T45" fmla="*/ 278 h 520"/>
              <a:gd name="T46" fmla="*/ 324 w 519"/>
              <a:gd name="T47" fmla="*/ 245 h 520"/>
              <a:gd name="T48" fmla="*/ 299 w 519"/>
              <a:gd name="T49" fmla="*/ 216 h 520"/>
              <a:gd name="T50" fmla="*/ 269 w 519"/>
              <a:gd name="T51" fmla="*/ 186 h 520"/>
              <a:gd name="T52" fmla="*/ 236 w 519"/>
              <a:gd name="T53" fmla="*/ 162 h 520"/>
              <a:gd name="T54" fmla="*/ 201 w 519"/>
              <a:gd name="T55" fmla="*/ 141 h 520"/>
              <a:gd name="T56" fmla="*/ 165 w 519"/>
              <a:gd name="T57" fmla="*/ 123 h 520"/>
              <a:gd name="T58" fmla="*/ 127 w 519"/>
              <a:gd name="T59" fmla="*/ 111 h 520"/>
              <a:gd name="T60" fmla="*/ 87 w 519"/>
              <a:gd name="T61" fmla="*/ 102 h 520"/>
              <a:gd name="T62" fmla="*/ 44 w 519"/>
              <a:gd name="T63" fmla="*/ 97 h 520"/>
              <a:gd name="T64" fmla="*/ 1 w 519"/>
              <a:gd name="T65" fmla="*/ 96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9" h="520">
                <a:moveTo>
                  <a:pt x="0" y="0"/>
                </a:moveTo>
                <a:lnTo>
                  <a:pt x="28" y="0"/>
                </a:lnTo>
                <a:lnTo>
                  <a:pt x="55" y="0"/>
                </a:lnTo>
                <a:lnTo>
                  <a:pt x="82" y="2"/>
                </a:lnTo>
                <a:lnTo>
                  <a:pt x="108" y="5"/>
                </a:lnTo>
                <a:lnTo>
                  <a:pt x="134" y="9"/>
                </a:lnTo>
                <a:lnTo>
                  <a:pt x="158" y="15"/>
                </a:lnTo>
                <a:lnTo>
                  <a:pt x="182" y="23"/>
                </a:lnTo>
                <a:lnTo>
                  <a:pt x="207" y="31"/>
                </a:lnTo>
                <a:lnTo>
                  <a:pt x="229" y="41"/>
                </a:lnTo>
                <a:lnTo>
                  <a:pt x="251" y="52"/>
                </a:lnTo>
                <a:lnTo>
                  <a:pt x="274" y="65"/>
                </a:lnTo>
                <a:lnTo>
                  <a:pt x="295" y="79"/>
                </a:lnTo>
                <a:lnTo>
                  <a:pt x="315" y="95"/>
                </a:lnTo>
                <a:lnTo>
                  <a:pt x="335" y="111"/>
                </a:lnTo>
                <a:lnTo>
                  <a:pt x="354" y="129"/>
                </a:lnTo>
                <a:lnTo>
                  <a:pt x="372" y="148"/>
                </a:lnTo>
                <a:lnTo>
                  <a:pt x="389" y="166"/>
                </a:lnTo>
                <a:lnTo>
                  <a:pt x="404" y="185"/>
                </a:lnTo>
                <a:lnTo>
                  <a:pt x="418" y="205"/>
                </a:lnTo>
                <a:lnTo>
                  <a:pt x="432" y="225"/>
                </a:lnTo>
                <a:lnTo>
                  <a:pt x="444" y="246"/>
                </a:lnTo>
                <a:lnTo>
                  <a:pt x="456" y="268"/>
                </a:lnTo>
                <a:lnTo>
                  <a:pt x="466" y="290"/>
                </a:lnTo>
                <a:lnTo>
                  <a:pt x="476" y="313"/>
                </a:lnTo>
                <a:lnTo>
                  <a:pt x="485" y="337"/>
                </a:lnTo>
                <a:lnTo>
                  <a:pt x="492" y="360"/>
                </a:lnTo>
                <a:lnTo>
                  <a:pt x="499" y="385"/>
                </a:lnTo>
                <a:lnTo>
                  <a:pt x="505" y="411"/>
                </a:lnTo>
                <a:lnTo>
                  <a:pt x="510" y="437"/>
                </a:lnTo>
                <a:lnTo>
                  <a:pt x="513" y="464"/>
                </a:lnTo>
                <a:lnTo>
                  <a:pt x="517" y="491"/>
                </a:lnTo>
                <a:lnTo>
                  <a:pt x="519" y="519"/>
                </a:lnTo>
                <a:lnTo>
                  <a:pt x="418" y="520"/>
                </a:lnTo>
                <a:lnTo>
                  <a:pt x="416" y="497"/>
                </a:lnTo>
                <a:lnTo>
                  <a:pt x="413" y="474"/>
                </a:lnTo>
                <a:lnTo>
                  <a:pt x="410" y="452"/>
                </a:lnTo>
                <a:lnTo>
                  <a:pt x="406" y="431"/>
                </a:lnTo>
                <a:lnTo>
                  <a:pt x="402" y="410"/>
                </a:lnTo>
                <a:lnTo>
                  <a:pt x="396" y="389"/>
                </a:lnTo>
                <a:lnTo>
                  <a:pt x="390" y="369"/>
                </a:lnTo>
                <a:lnTo>
                  <a:pt x="383" y="350"/>
                </a:lnTo>
                <a:lnTo>
                  <a:pt x="375" y="331"/>
                </a:lnTo>
                <a:lnTo>
                  <a:pt x="366" y="312"/>
                </a:lnTo>
                <a:lnTo>
                  <a:pt x="357" y="295"/>
                </a:lnTo>
                <a:lnTo>
                  <a:pt x="346" y="278"/>
                </a:lnTo>
                <a:lnTo>
                  <a:pt x="336" y="262"/>
                </a:lnTo>
                <a:lnTo>
                  <a:pt x="324" y="245"/>
                </a:lnTo>
                <a:lnTo>
                  <a:pt x="312" y="230"/>
                </a:lnTo>
                <a:lnTo>
                  <a:pt x="299" y="216"/>
                </a:lnTo>
                <a:lnTo>
                  <a:pt x="284" y="201"/>
                </a:lnTo>
                <a:lnTo>
                  <a:pt x="269" y="186"/>
                </a:lnTo>
                <a:lnTo>
                  <a:pt x="252" y="174"/>
                </a:lnTo>
                <a:lnTo>
                  <a:pt x="236" y="162"/>
                </a:lnTo>
                <a:lnTo>
                  <a:pt x="218" y="150"/>
                </a:lnTo>
                <a:lnTo>
                  <a:pt x="201" y="141"/>
                </a:lnTo>
                <a:lnTo>
                  <a:pt x="183" y="131"/>
                </a:lnTo>
                <a:lnTo>
                  <a:pt x="165" y="123"/>
                </a:lnTo>
                <a:lnTo>
                  <a:pt x="146" y="117"/>
                </a:lnTo>
                <a:lnTo>
                  <a:pt x="127" y="111"/>
                </a:lnTo>
                <a:lnTo>
                  <a:pt x="107" y="105"/>
                </a:lnTo>
                <a:lnTo>
                  <a:pt x="87" y="102"/>
                </a:lnTo>
                <a:lnTo>
                  <a:pt x="66" y="99"/>
                </a:lnTo>
                <a:lnTo>
                  <a:pt x="44" y="97"/>
                </a:lnTo>
                <a:lnTo>
                  <a:pt x="23" y="96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" name="Freeform 38"/>
          <p:cNvSpPr>
            <a:spLocks/>
          </p:cNvSpPr>
          <p:nvPr/>
        </p:nvSpPr>
        <p:spPr bwMode="auto">
          <a:xfrm>
            <a:off x="2965450" y="3881439"/>
            <a:ext cx="230188" cy="211137"/>
          </a:xfrm>
          <a:custGeom>
            <a:avLst/>
            <a:gdLst>
              <a:gd name="T0" fmla="*/ 871 w 871"/>
              <a:gd name="T1" fmla="*/ 26 h 799"/>
              <a:gd name="T2" fmla="*/ 871 w 871"/>
              <a:gd name="T3" fmla="*/ 76 h 799"/>
              <a:gd name="T4" fmla="*/ 868 w 871"/>
              <a:gd name="T5" fmla="*/ 128 h 799"/>
              <a:gd name="T6" fmla="*/ 862 w 871"/>
              <a:gd name="T7" fmla="*/ 176 h 799"/>
              <a:gd name="T8" fmla="*/ 854 w 871"/>
              <a:gd name="T9" fmla="*/ 222 h 799"/>
              <a:gd name="T10" fmla="*/ 843 w 871"/>
              <a:gd name="T11" fmla="*/ 266 h 799"/>
              <a:gd name="T12" fmla="*/ 830 w 871"/>
              <a:gd name="T13" fmla="*/ 308 h 799"/>
              <a:gd name="T14" fmla="*/ 815 w 871"/>
              <a:gd name="T15" fmla="*/ 347 h 799"/>
              <a:gd name="T16" fmla="*/ 797 w 871"/>
              <a:gd name="T17" fmla="*/ 383 h 799"/>
              <a:gd name="T18" fmla="*/ 776 w 871"/>
              <a:gd name="T19" fmla="*/ 417 h 799"/>
              <a:gd name="T20" fmla="*/ 742 w 871"/>
              <a:gd name="T21" fmla="*/ 464 h 799"/>
              <a:gd name="T22" fmla="*/ 696 w 871"/>
              <a:gd name="T23" fmla="*/ 521 h 799"/>
              <a:gd name="T24" fmla="*/ 650 w 871"/>
              <a:gd name="T25" fmla="*/ 569 h 799"/>
              <a:gd name="T26" fmla="*/ 603 w 871"/>
              <a:gd name="T27" fmla="*/ 610 h 799"/>
              <a:gd name="T28" fmla="*/ 549 w 871"/>
              <a:gd name="T29" fmla="*/ 649 h 799"/>
              <a:gd name="T30" fmla="*/ 488 w 871"/>
              <a:gd name="T31" fmla="*/ 686 h 799"/>
              <a:gd name="T32" fmla="*/ 425 w 871"/>
              <a:gd name="T33" fmla="*/ 719 h 799"/>
              <a:gd name="T34" fmla="*/ 359 w 871"/>
              <a:gd name="T35" fmla="*/ 746 h 799"/>
              <a:gd name="T36" fmla="*/ 292 w 871"/>
              <a:gd name="T37" fmla="*/ 767 h 799"/>
              <a:gd name="T38" fmla="*/ 224 w 871"/>
              <a:gd name="T39" fmla="*/ 784 h 799"/>
              <a:gd name="T40" fmla="*/ 153 w 871"/>
              <a:gd name="T41" fmla="*/ 793 h 799"/>
              <a:gd name="T42" fmla="*/ 81 w 871"/>
              <a:gd name="T43" fmla="*/ 798 h 799"/>
              <a:gd name="T44" fmla="*/ 34 w 871"/>
              <a:gd name="T45" fmla="*/ 798 h 799"/>
              <a:gd name="T46" fmla="*/ 12 w 871"/>
              <a:gd name="T47" fmla="*/ 797 h 799"/>
              <a:gd name="T48" fmla="*/ 2 w 871"/>
              <a:gd name="T49" fmla="*/ 697 h 799"/>
              <a:gd name="T50" fmla="*/ 25 w 871"/>
              <a:gd name="T51" fmla="*/ 698 h 799"/>
              <a:gd name="T52" fmla="*/ 49 w 871"/>
              <a:gd name="T53" fmla="*/ 698 h 799"/>
              <a:gd name="T54" fmla="*/ 113 w 871"/>
              <a:gd name="T55" fmla="*/ 696 h 799"/>
              <a:gd name="T56" fmla="*/ 175 w 871"/>
              <a:gd name="T57" fmla="*/ 689 h 799"/>
              <a:gd name="T58" fmla="*/ 237 w 871"/>
              <a:gd name="T59" fmla="*/ 677 h 799"/>
              <a:gd name="T60" fmla="*/ 297 w 871"/>
              <a:gd name="T61" fmla="*/ 661 h 799"/>
              <a:gd name="T62" fmla="*/ 354 w 871"/>
              <a:gd name="T63" fmla="*/ 639 h 799"/>
              <a:gd name="T64" fmla="*/ 411 w 871"/>
              <a:gd name="T65" fmla="*/ 614 h 799"/>
              <a:gd name="T66" fmla="*/ 466 w 871"/>
              <a:gd name="T67" fmla="*/ 583 h 799"/>
              <a:gd name="T68" fmla="*/ 519 w 871"/>
              <a:gd name="T69" fmla="*/ 548 h 799"/>
              <a:gd name="T70" fmla="*/ 559 w 871"/>
              <a:gd name="T71" fmla="*/ 516 h 799"/>
              <a:gd name="T72" fmla="*/ 600 w 871"/>
              <a:gd name="T73" fmla="*/ 477 h 799"/>
              <a:gd name="T74" fmla="*/ 640 w 871"/>
              <a:gd name="T75" fmla="*/ 431 h 799"/>
              <a:gd name="T76" fmla="*/ 680 w 871"/>
              <a:gd name="T77" fmla="*/ 380 h 799"/>
              <a:gd name="T78" fmla="*/ 698 w 871"/>
              <a:gd name="T79" fmla="*/ 351 h 799"/>
              <a:gd name="T80" fmla="*/ 716 w 871"/>
              <a:gd name="T81" fmla="*/ 321 h 799"/>
              <a:gd name="T82" fmla="*/ 730 w 871"/>
              <a:gd name="T83" fmla="*/ 289 h 799"/>
              <a:gd name="T84" fmla="*/ 743 w 871"/>
              <a:gd name="T85" fmla="*/ 254 h 799"/>
              <a:gd name="T86" fmla="*/ 753 w 871"/>
              <a:gd name="T87" fmla="*/ 217 h 799"/>
              <a:gd name="T88" fmla="*/ 761 w 871"/>
              <a:gd name="T89" fmla="*/ 180 h 799"/>
              <a:gd name="T90" fmla="*/ 767 w 871"/>
              <a:gd name="T91" fmla="*/ 139 h 799"/>
              <a:gd name="T92" fmla="*/ 770 w 871"/>
              <a:gd name="T93" fmla="*/ 96 h 799"/>
              <a:gd name="T94" fmla="*/ 771 w 871"/>
              <a:gd name="T95" fmla="*/ 47 h 799"/>
              <a:gd name="T96" fmla="*/ 770 w 871"/>
              <a:gd name="T97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71" h="799">
                <a:moveTo>
                  <a:pt x="871" y="1"/>
                </a:moveTo>
                <a:lnTo>
                  <a:pt x="871" y="26"/>
                </a:lnTo>
                <a:lnTo>
                  <a:pt x="871" y="50"/>
                </a:lnTo>
                <a:lnTo>
                  <a:pt x="871" y="76"/>
                </a:lnTo>
                <a:lnTo>
                  <a:pt x="870" y="103"/>
                </a:lnTo>
                <a:lnTo>
                  <a:pt x="868" y="128"/>
                </a:lnTo>
                <a:lnTo>
                  <a:pt x="865" y="153"/>
                </a:lnTo>
                <a:lnTo>
                  <a:pt x="862" y="176"/>
                </a:lnTo>
                <a:lnTo>
                  <a:pt x="858" y="200"/>
                </a:lnTo>
                <a:lnTo>
                  <a:pt x="854" y="222"/>
                </a:lnTo>
                <a:lnTo>
                  <a:pt x="849" y="244"/>
                </a:lnTo>
                <a:lnTo>
                  <a:pt x="843" y="266"/>
                </a:lnTo>
                <a:lnTo>
                  <a:pt x="837" y="287"/>
                </a:lnTo>
                <a:lnTo>
                  <a:pt x="830" y="308"/>
                </a:lnTo>
                <a:lnTo>
                  <a:pt x="823" y="327"/>
                </a:lnTo>
                <a:lnTo>
                  <a:pt x="815" y="347"/>
                </a:lnTo>
                <a:lnTo>
                  <a:pt x="807" y="364"/>
                </a:lnTo>
                <a:lnTo>
                  <a:pt x="797" y="383"/>
                </a:lnTo>
                <a:lnTo>
                  <a:pt x="787" y="401"/>
                </a:lnTo>
                <a:lnTo>
                  <a:pt x="776" y="417"/>
                </a:lnTo>
                <a:lnTo>
                  <a:pt x="765" y="434"/>
                </a:lnTo>
                <a:lnTo>
                  <a:pt x="742" y="464"/>
                </a:lnTo>
                <a:lnTo>
                  <a:pt x="720" y="492"/>
                </a:lnTo>
                <a:lnTo>
                  <a:pt x="696" y="521"/>
                </a:lnTo>
                <a:lnTo>
                  <a:pt x="673" y="545"/>
                </a:lnTo>
                <a:lnTo>
                  <a:pt x="650" y="569"/>
                </a:lnTo>
                <a:lnTo>
                  <a:pt x="627" y="590"/>
                </a:lnTo>
                <a:lnTo>
                  <a:pt x="603" y="610"/>
                </a:lnTo>
                <a:lnTo>
                  <a:pt x="580" y="628"/>
                </a:lnTo>
                <a:lnTo>
                  <a:pt x="549" y="649"/>
                </a:lnTo>
                <a:lnTo>
                  <a:pt x="519" y="669"/>
                </a:lnTo>
                <a:lnTo>
                  <a:pt x="488" y="686"/>
                </a:lnTo>
                <a:lnTo>
                  <a:pt x="456" y="704"/>
                </a:lnTo>
                <a:lnTo>
                  <a:pt x="425" y="719"/>
                </a:lnTo>
                <a:lnTo>
                  <a:pt x="392" y="733"/>
                </a:lnTo>
                <a:lnTo>
                  <a:pt x="359" y="746"/>
                </a:lnTo>
                <a:lnTo>
                  <a:pt x="326" y="758"/>
                </a:lnTo>
                <a:lnTo>
                  <a:pt x="292" y="767"/>
                </a:lnTo>
                <a:lnTo>
                  <a:pt x="258" y="776"/>
                </a:lnTo>
                <a:lnTo>
                  <a:pt x="224" y="784"/>
                </a:lnTo>
                <a:lnTo>
                  <a:pt x="188" y="789"/>
                </a:lnTo>
                <a:lnTo>
                  <a:pt x="153" y="793"/>
                </a:lnTo>
                <a:lnTo>
                  <a:pt x="118" y="797"/>
                </a:lnTo>
                <a:lnTo>
                  <a:pt x="81" y="798"/>
                </a:lnTo>
                <a:lnTo>
                  <a:pt x="45" y="799"/>
                </a:lnTo>
                <a:lnTo>
                  <a:pt x="34" y="798"/>
                </a:lnTo>
                <a:lnTo>
                  <a:pt x="23" y="798"/>
                </a:lnTo>
                <a:lnTo>
                  <a:pt x="12" y="797"/>
                </a:lnTo>
                <a:lnTo>
                  <a:pt x="0" y="797"/>
                </a:lnTo>
                <a:lnTo>
                  <a:pt x="2" y="697"/>
                </a:lnTo>
                <a:lnTo>
                  <a:pt x="13" y="698"/>
                </a:lnTo>
                <a:lnTo>
                  <a:pt x="25" y="698"/>
                </a:lnTo>
                <a:lnTo>
                  <a:pt x="37" y="698"/>
                </a:lnTo>
                <a:lnTo>
                  <a:pt x="49" y="698"/>
                </a:lnTo>
                <a:lnTo>
                  <a:pt x="81" y="698"/>
                </a:lnTo>
                <a:lnTo>
                  <a:pt x="113" y="696"/>
                </a:lnTo>
                <a:lnTo>
                  <a:pt x="145" y="693"/>
                </a:lnTo>
                <a:lnTo>
                  <a:pt x="175" y="689"/>
                </a:lnTo>
                <a:lnTo>
                  <a:pt x="207" y="684"/>
                </a:lnTo>
                <a:lnTo>
                  <a:pt x="237" y="677"/>
                </a:lnTo>
                <a:lnTo>
                  <a:pt x="267" y="670"/>
                </a:lnTo>
                <a:lnTo>
                  <a:pt x="297" y="661"/>
                </a:lnTo>
                <a:lnTo>
                  <a:pt x="326" y="651"/>
                </a:lnTo>
                <a:lnTo>
                  <a:pt x="354" y="639"/>
                </a:lnTo>
                <a:lnTo>
                  <a:pt x="384" y="628"/>
                </a:lnTo>
                <a:lnTo>
                  <a:pt x="411" y="614"/>
                </a:lnTo>
                <a:lnTo>
                  <a:pt x="439" y="599"/>
                </a:lnTo>
                <a:lnTo>
                  <a:pt x="466" y="583"/>
                </a:lnTo>
                <a:lnTo>
                  <a:pt x="493" y="565"/>
                </a:lnTo>
                <a:lnTo>
                  <a:pt x="519" y="548"/>
                </a:lnTo>
                <a:lnTo>
                  <a:pt x="539" y="532"/>
                </a:lnTo>
                <a:lnTo>
                  <a:pt x="559" y="516"/>
                </a:lnTo>
                <a:lnTo>
                  <a:pt x="579" y="497"/>
                </a:lnTo>
                <a:lnTo>
                  <a:pt x="600" y="477"/>
                </a:lnTo>
                <a:lnTo>
                  <a:pt x="620" y="455"/>
                </a:lnTo>
                <a:lnTo>
                  <a:pt x="640" y="431"/>
                </a:lnTo>
                <a:lnTo>
                  <a:pt x="660" y="407"/>
                </a:lnTo>
                <a:lnTo>
                  <a:pt x="680" y="380"/>
                </a:lnTo>
                <a:lnTo>
                  <a:pt x="689" y="366"/>
                </a:lnTo>
                <a:lnTo>
                  <a:pt x="698" y="351"/>
                </a:lnTo>
                <a:lnTo>
                  <a:pt x="708" y="336"/>
                </a:lnTo>
                <a:lnTo>
                  <a:pt x="716" y="321"/>
                </a:lnTo>
                <a:lnTo>
                  <a:pt x="723" y="306"/>
                </a:lnTo>
                <a:lnTo>
                  <a:pt x="730" y="289"/>
                </a:lnTo>
                <a:lnTo>
                  <a:pt x="737" y="271"/>
                </a:lnTo>
                <a:lnTo>
                  <a:pt x="743" y="254"/>
                </a:lnTo>
                <a:lnTo>
                  <a:pt x="748" y="236"/>
                </a:lnTo>
                <a:lnTo>
                  <a:pt x="753" y="217"/>
                </a:lnTo>
                <a:lnTo>
                  <a:pt x="757" y="199"/>
                </a:lnTo>
                <a:lnTo>
                  <a:pt x="761" y="180"/>
                </a:lnTo>
                <a:lnTo>
                  <a:pt x="764" y="160"/>
                </a:lnTo>
                <a:lnTo>
                  <a:pt x="767" y="139"/>
                </a:lnTo>
                <a:lnTo>
                  <a:pt x="768" y="119"/>
                </a:lnTo>
                <a:lnTo>
                  <a:pt x="770" y="96"/>
                </a:lnTo>
                <a:lnTo>
                  <a:pt x="771" y="72"/>
                </a:lnTo>
                <a:lnTo>
                  <a:pt x="771" y="47"/>
                </a:lnTo>
                <a:lnTo>
                  <a:pt x="771" y="23"/>
                </a:lnTo>
                <a:lnTo>
                  <a:pt x="770" y="0"/>
                </a:lnTo>
                <a:lnTo>
                  <a:pt x="871" y="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" name="Freeform 39"/>
          <p:cNvSpPr>
            <a:spLocks/>
          </p:cNvSpPr>
          <p:nvPr/>
        </p:nvSpPr>
        <p:spPr bwMode="auto">
          <a:xfrm>
            <a:off x="2736851" y="3225801"/>
            <a:ext cx="396875" cy="866775"/>
          </a:xfrm>
          <a:custGeom>
            <a:avLst/>
            <a:gdLst>
              <a:gd name="T0" fmla="*/ 765 w 1500"/>
              <a:gd name="T1" fmla="*/ 3264 h 3275"/>
              <a:gd name="T2" fmla="*/ 641 w 1500"/>
              <a:gd name="T3" fmla="*/ 3235 h 3275"/>
              <a:gd name="T4" fmla="*/ 528 w 1500"/>
              <a:gd name="T5" fmla="*/ 3189 h 3275"/>
              <a:gd name="T6" fmla="*/ 424 w 1500"/>
              <a:gd name="T7" fmla="*/ 3127 h 3275"/>
              <a:gd name="T8" fmla="*/ 326 w 1500"/>
              <a:gd name="T9" fmla="*/ 3046 h 3275"/>
              <a:gd name="T10" fmla="*/ 239 w 1500"/>
              <a:gd name="T11" fmla="*/ 2947 h 3275"/>
              <a:gd name="T12" fmla="*/ 166 w 1500"/>
              <a:gd name="T13" fmla="*/ 2829 h 3275"/>
              <a:gd name="T14" fmla="*/ 107 w 1500"/>
              <a:gd name="T15" fmla="*/ 2695 h 3275"/>
              <a:gd name="T16" fmla="*/ 50 w 1500"/>
              <a:gd name="T17" fmla="*/ 2506 h 3275"/>
              <a:gd name="T18" fmla="*/ 12 w 1500"/>
              <a:gd name="T19" fmla="*/ 2285 h 3275"/>
              <a:gd name="T20" fmla="*/ 0 w 1500"/>
              <a:gd name="T21" fmla="*/ 2045 h 3275"/>
              <a:gd name="T22" fmla="*/ 12 w 1500"/>
              <a:gd name="T23" fmla="*/ 1797 h 3275"/>
              <a:gd name="T24" fmla="*/ 40 w 1500"/>
              <a:gd name="T25" fmla="*/ 1595 h 3275"/>
              <a:gd name="T26" fmla="*/ 83 w 1500"/>
              <a:gd name="T27" fmla="*/ 1406 h 3275"/>
              <a:gd name="T28" fmla="*/ 132 w 1500"/>
              <a:gd name="T29" fmla="*/ 1251 h 3275"/>
              <a:gd name="T30" fmla="*/ 195 w 1500"/>
              <a:gd name="T31" fmla="*/ 1096 h 3275"/>
              <a:gd name="T32" fmla="*/ 268 w 1500"/>
              <a:gd name="T33" fmla="*/ 949 h 3275"/>
              <a:gd name="T34" fmla="*/ 352 w 1500"/>
              <a:gd name="T35" fmla="*/ 811 h 3275"/>
              <a:gd name="T36" fmla="*/ 449 w 1500"/>
              <a:gd name="T37" fmla="*/ 681 h 3275"/>
              <a:gd name="T38" fmla="*/ 552 w 1500"/>
              <a:gd name="T39" fmla="*/ 561 h 3275"/>
              <a:gd name="T40" fmla="*/ 665 w 1500"/>
              <a:gd name="T41" fmla="*/ 450 h 3275"/>
              <a:gd name="T42" fmla="*/ 786 w 1500"/>
              <a:gd name="T43" fmla="*/ 348 h 3275"/>
              <a:gd name="T44" fmla="*/ 917 w 1500"/>
              <a:gd name="T45" fmla="*/ 256 h 3275"/>
              <a:gd name="T46" fmla="*/ 1118 w 1500"/>
              <a:gd name="T47" fmla="*/ 138 h 3275"/>
              <a:gd name="T48" fmla="*/ 1259 w 1500"/>
              <a:gd name="T49" fmla="*/ 68 h 3275"/>
              <a:gd name="T50" fmla="*/ 1379 w 1500"/>
              <a:gd name="T51" fmla="*/ 21 h 3275"/>
              <a:gd name="T52" fmla="*/ 1458 w 1500"/>
              <a:gd name="T53" fmla="*/ 5 h 3275"/>
              <a:gd name="T54" fmla="*/ 1466 w 1500"/>
              <a:gd name="T55" fmla="*/ 105 h 3275"/>
              <a:gd name="T56" fmla="*/ 1392 w 1500"/>
              <a:gd name="T57" fmla="*/ 121 h 3275"/>
              <a:gd name="T58" fmla="*/ 1033 w 1500"/>
              <a:gd name="T59" fmla="*/ 299 h 3275"/>
              <a:gd name="T60" fmla="*/ 879 w 1500"/>
              <a:gd name="T61" fmla="*/ 402 h 3275"/>
              <a:gd name="T62" fmla="*/ 739 w 1500"/>
              <a:gd name="T63" fmla="*/ 517 h 3275"/>
              <a:gd name="T64" fmla="*/ 612 w 1500"/>
              <a:gd name="T65" fmla="*/ 642 h 3275"/>
              <a:gd name="T66" fmla="*/ 504 w 1500"/>
              <a:gd name="T67" fmla="*/ 769 h 3275"/>
              <a:gd name="T68" fmla="*/ 424 w 1500"/>
              <a:gd name="T69" fmla="*/ 882 h 3275"/>
              <a:gd name="T70" fmla="*/ 352 w 1500"/>
              <a:gd name="T71" fmla="*/ 1000 h 3275"/>
              <a:gd name="T72" fmla="*/ 287 w 1500"/>
              <a:gd name="T73" fmla="*/ 1127 h 3275"/>
              <a:gd name="T74" fmla="*/ 245 w 1500"/>
              <a:gd name="T75" fmla="*/ 1228 h 3275"/>
              <a:gd name="T76" fmla="*/ 205 w 1500"/>
              <a:gd name="T77" fmla="*/ 1344 h 3275"/>
              <a:gd name="T78" fmla="*/ 176 w 1500"/>
              <a:gd name="T79" fmla="*/ 1441 h 3275"/>
              <a:gd name="T80" fmla="*/ 132 w 1500"/>
              <a:gd name="T81" fmla="*/ 1641 h 3275"/>
              <a:gd name="T82" fmla="*/ 105 w 1500"/>
              <a:gd name="T83" fmla="*/ 1869 h 3275"/>
              <a:gd name="T84" fmla="*/ 101 w 1500"/>
              <a:gd name="T85" fmla="*/ 2104 h 3275"/>
              <a:gd name="T86" fmla="*/ 118 w 1500"/>
              <a:gd name="T87" fmla="*/ 2326 h 3275"/>
              <a:gd name="T88" fmla="*/ 158 w 1500"/>
              <a:gd name="T89" fmla="*/ 2532 h 3275"/>
              <a:gd name="T90" fmla="*/ 212 w 1500"/>
              <a:gd name="T91" fmla="*/ 2693 h 3275"/>
              <a:gd name="T92" fmla="*/ 270 w 1500"/>
              <a:gd name="T93" fmla="*/ 2809 h 3275"/>
              <a:gd name="T94" fmla="*/ 338 w 1500"/>
              <a:gd name="T95" fmla="*/ 2911 h 3275"/>
              <a:gd name="T96" fmla="*/ 418 w 1500"/>
              <a:gd name="T97" fmla="*/ 2995 h 3275"/>
              <a:gd name="T98" fmla="*/ 504 w 1500"/>
              <a:gd name="T99" fmla="*/ 3062 h 3275"/>
              <a:gd name="T100" fmla="*/ 597 w 1500"/>
              <a:gd name="T101" fmla="*/ 3113 h 3275"/>
              <a:gd name="T102" fmla="*/ 696 w 1500"/>
              <a:gd name="T103" fmla="*/ 3148 h 3275"/>
              <a:gd name="T104" fmla="*/ 807 w 1500"/>
              <a:gd name="T105" fmla="*/ 3169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0" h="3275">
                <a:moveTo>
                  <a:pt x="863" y="3275"/>
                </a:moveTo>
                <a:lnTo>
                  <a:pt x="830" y="3273"/>
                </a:lnTo>
                <a:lnTo>
                  <a:pt x="798" y="3269"/>
                </a:lnTo>
                <a:lnTo>
                  <a:pt x="765" y="3264"/>
                </a:lnTo>
                <a:lnTo>
                  <a:pt x="733" y="3258"/>
                </a:lnTo>
                <a:lnTo>
                  <a:pt x="702" y="3251"/>
                </a:lnTo>
                <a:lnTo>
                  <a:pt x="672" y="3243"/>
                </a:lnTo>
                <a:lnTo>
                  <a:pt x="641" y="3235"/>
                </a:lnTo>
                <a:lnTo>
                  <a:pt x="613" y="3224"/>
                </a:lnTo>
                <a:lnTo>
                  <a:pt x="584" y="3214"/>
                </a:lnTo>
                <a:lnTo>
                  <a:pt x="555" y="3202"/>
                </a:lnTo>
                <a:lnTo>
                  <a:pt x="528" y="3189"/>
                </a:lnTo>
                <a:lnTo>
                  <a:pt x="501" y="3175"/>
                </a:lnTo>
                <a:lnTo>
                  <a:pt x="474" y="3160"/>
                </a:lnTo>
                <a:lnTo>
                  <a:pt x="450" y="3144"/>
                </a:lnTo>
                <a:lnTo>
                  <a:pt x="424" y="3127"/>
                </a:lnTo>
                <a:lnTo>
                  <a:pt x="399" y="3109"/>
                </a:lnTo>
                <a:lnTo>
                  <a:pt x="374" y="3089"/>
                </a:lnTo>
                <a:lnTo>
                  <a:pt x="350" y="3068"/>
                </a:lnTo>
                <a:lnTo>
                  <a:pt x="326" y="3046"/>
                </a:lnTo>
                <a:lnTo>
                  <a:pt x="303" y="3023"/>
                </a:lnTo>
                <a:lnTo>
                  <a:pt x="282" y="2999"/>
                </a:lnTo>
                <a:lnTo>
                  <a:pt x="260" y="2973"/>
                </a:lnTo>
                <a:lnTo>
                  <a:pt x="239" y="2947"/>
                </a:lnTo>
                <a:lnTo>
                  <a:pt x="221" y="2919"/>
                </a:lnTo>
                <a:lnTo>
                  <a:pt x="202" y="2891"/>
                </a:lnTo>
                <a:lnTo>
                  <a:pt x="184" y="2861"/>
                </a:lnTo>
                <a:lnTo>
                  <a:pt x="166" y="2829"/>
                </a:lnTo>
                <a:lnTo>
                  <a:pt x="150" y="2798"/>
                </a:lnTo>
                <a:lnTo>
                  <a:pt x="135" y="2765"/>
                </a:lnTo>
                <a:lnTo>
                  <a:pt x="121" y="2731"/>
                </a:lnTo>
                <a:lnTo>
                  <a:pt x="107" y="2695"/>
                </a:lnTo>
                <a:lnTo>
                  <a:pt x="94" y="2659"/>
                </a:lnTo>
                <a:lnTo>
                  <a:pt x="78" y="2608"/>
                </a:lnTo>
                <a:lnTo>
                  <a:pt x="63" y="2558"/>
                </a:lnTo>
                <a:lnTo>
                  <a:pt x="50" y="2506"/>
                </a:lnTo>
                <a:lnTo>
                  <a:pt x="38" y="2452"/>
                </a:lnTo>
                <a:lnTo>
                  <a:pt x="28" y="2398"/>
                </a:lnTo>
                <a:lnTo>
                  <a:pt x="20" y="2342"/>
                </a:lnTo>
                <a:lnTo>
                  <a:pt x="12" y="2285"/>
                </a:lnTo>
                <a:lnTo>
                  <a:pt x="7" y="2226"/>
                </a:lnTo>
                <a:lnTo>
                  <a:pt x="3" y="2168"/>
                </a:lnTo>
                <a:lnTo>
                  <a:pt x="1" y="2107"/>
                </a:lnTo>
                <a:lnTo>
                  <a:pt x="0" y="2045"/>
                </a:lnTo>
                <a:lnTo>
                  <a:pt x="1" y="1984"/>
                </a:lnTo>
                <a:lnTo>
                  <a:pt x="3" y="1923"/>
                </a:lnTo>
                <a:lnTo>
                  <a:pt x="7" y="1860"/>
                </a:lnTo>
                <a:lnTo>
                  <a:pt x="12" y="1797"/>
                </a:lnTo>
                <a:lnTo>
                  <a:pt x="20" y="1734"/>
                </a:lnTo>
                <a:lnTo>
                  <a:pt x="25" y="1688"/>
                </a:lnTo>
                <a:lnTo>
                  <a:pt x="31" y="1642"/>
                </a:lnTo>
                <a:lnTo>
                  <a:pt x="40" y="1595"/>
                </a:lnTo>
                <a:lnTo>
                  <a:pt x="49" y="1548"/>
                </a:lnTo>
                <a:lnTo>
                  <a:pt x="59" y="1501"/>
                </a:lnTo>
                <a:lnTo>
                  <a:pt x="70" y="1453"/>
                </a:lnTo>
                <a:lnTo>
                  <a:pt x="83" y="1406"/>
                </a:lnTo>
                <a:lnTo>
                  <a:pt x="97" y="1358"/>
                </a:lnTo>
                <a:lnTo>
                  <a:pt x="97" y="1358"/>
                </a:lnTo>
                <a:lnTo>
                  <a:pt x="131" y="1251"/>
                </a:lnTo>
                <a:lnTo>
                  <a:pt x="132" y="1251"/>
                </a:lnTo>
                <a:lnTo>
                  <a:pt x="146" y="1211"/>
                </a:lnTo>
                <a:lnTo>
                  <a:pt x="162" y="1172"/>
                </a:lnTo>
                <a:lnTo>
                  <a:pt x="178" y="1133"/>
                </a:lnTo>
                <a:lnTo>
                  <a:pt x="195" y="1096"/>
                </a:lnTo>
                <a:lnTo>
                  <a:pt x="212" y="1058"/>
                </a:lnTo>
                <a:lnTo>
                  <a:pt x="230" y="1022"/>
                </a:lnTo>
                <a:lnTo>
                  <a:pt x="249" y="985"/>
                </a:lnTo>
                <a:lnTo>
                  <a:pt x="268" y="949"/>
                </a:lnTo>
                <a:lnTo>
                  <a:pt x="287" y="913"/>
                </a:lnTo>
                <a:lnTo>
                  <a:pt x="309" y="879"/>
                </a:lnTo>
                <a:lnTo>
                  <a:pt x="330" y="844"/>
                </a:lnTo>
                <a:lnTo>
                  <a:pt x="352" y="811"/>
                </a:lnTo>
                <a:lnTo>
                  <a:pt x="376" y="777"/>
                </a:lnTo>
                <a:lnTo>
                  <a:pt x="399" y="744"/>
                </a:lnTo>
                <a:lnTo>
                  <a:pt x="423" y="712"/>
                </a:lnTo>
                <a:lnTo>
                  <a:pt x="449" y="681"/>
                </a:lnTo>
                <a:lnTo>
                  <a:pt x="473" y="650"/>
                </a:lnTo>
                <a:lnTo>
                  <a:pt x="499" y="620"/>
                </a:lnTo>
                <a:lnTo>
                  <a:pt x="525" y="590"/>
                </a:lnTo>
                <a:lnTo>
                  <a:pt x="552" y="561"/>
                </a:lnTo>
                <a:lnTo>
                  <a:pt x="579" y="533"/>
                </a:lnTo>
                <a:lnTo>
                  <a:pt x="607" y="504"/>
                </a:lnTo>
                <a:lnTo>
                  <a:pt x="635" y="477"/>
                </a:lnTo>
                <a:lnTo>
                  <a:pt x="665" y="450"/>
                </a:lnTo>
                <a:lnTo>
                  <a:pt x="694" y="425"/>
                </a:lnTo>
                <a:lnTo>
                  <a:pt x="724" y="399"/>
                </a:lnTo>
                <a:lnTo>
                  <a:pt x="755" y="373"/>
                </a:lnTo>
                <a:lnTo>
                  <a:pt x="786" y="348"/>
                </a:lnTo>
                <a:lnTo>
                  <a:pt x="818" y="325"/>
                </a:lnTo>
                <a:lnTo>
                  <a:pt x="850" y="301"/>
                </a:lnTo>
                <a:lnTo>
                  <a:pt x="883" y="279"/>
                </a:lnTo>
                <a:lnTo>
                  <a:pt x="917" y="256"/>
                </a:lnTo>
                <a:lnTo>
                  <a:pt x="937" y="242"/>
                </a:lnTo>
                <a:lnTo>
                  <a:pt x="1060" y="172"/>
                </a:lnTo>
                <a:lnTo>
                  <a:pt x="1088" y="155"/>
                </a:lnTo>
                <a:lnTo>
                  <a:pt x="1118" y="138"/>
                </a:lnTo>
                <a:lnTo>
                  <a:pt x="1151" y="120"/>
                </a:lnTo>
                <a:lnTo>
                  <a:pt x="1185" y="104"/>
                </a:lnTo>
                <a:lnTo>
                  <a:pt x="1222" y="86"/>
                </a:lnTo>
                <a:lnTo>
                  <a:pt x="1259" y="68"/>
                </a:lnTo>
                <a:lnTo>
                  <a:pt x="1301" y="51"/>
                </a:lnTo>
                <a:lnTo>
                  <a:pt x="1343" y="33"/>
                </a:lnTo>
                <a:lnTo>
                  <a:pt x="1362" y="27"/>
                </a:lnTo>
                <a:lnTo>
                  <a:pt x="1379" y="21"/>
                </a:lnTo>
                <a:lnTo>
                  <a:pt x="1399" y="15"/>
                </a:lnTo>
                <a:lnTo>
                  <a:pt x="1418" y="12"/>
                </a:lnTo>
                <a:lnTo>
                  <a:pt x="1438" y="8"/>
                </a:lnTo>
                <a:lnTo>
                  <a:pt x="1458" y="5"/>
                </a:lnTo>
                <a:lnTo>
                  <a:pt x="1479" y="3"/>
                </a:lnTo>
                <a:lnTo>
                  <a:pt x="1500" y="0"/>
                </a:lnTo>
                <a:lnTo>
                  <a:pt x="1500" y="100"/>
                </a:lnTo>
                <a:lnTo>
                  <a:pt x="1466" y="105"/>
                </a:lnTo>
                <a:lnTo>
                  <a:pt x="1435" y="110"/>
                </a:lnTo>
                <a:lnTo>
                  <a:pt x="1420" y="113"/>
                </a:lnTo>
                <a:lnTo>
                  <a:pt x="1405" y="117"/>
                </a:lnTo>
                <a:lnTo>
                  <a:pt x="1392" y="121"/>
                </a:lnTo>
                <a:lnTo>
                  <a:pt x="1379" y="127"/>
                </a:lnTo>
                <a:lnTo>
                  <a:pt x="1211" y="201"/>
                </a:lnTo>
                <a:lnTo>
                  <a:pt x="1073" y="275"/>
                </a:lnTo>
                <a:lnTo>
                  <a:pt x="1033" y="299"/>
                </a:lnTo>
                <a:lnTo>
                  <a:pt x="993" y="325"/>
                </a:lnTo>
                <a:lnTo>
                  <a:pt x="954" y="349"/>
                </a:lnTo>
                <a:lnTo>
                  <a:pt x="915" y="376"/>
                </a:lnTo>
                <a:lnTo>
                  <a:pt x="879" y="402"/>
                </a:lnTo>
                <a:lnTo>
                  <a:pt x="842" y="430"/>
                </a:lnTo>
                <a:lnTo>
                  <a:pt x="807" y="459"/>
                </a:lnTo>
                <a:lnTo>
                  <a:pt x="772" y="488"/>
                </a:lnTo>
                <a:lnTo>
                  <a:pt x="739" y="517"/>
                </a:lnTo>
                <a:lnTo>
                  <a:pt x="706" y="547"/>
                </a:lnTo>
                <a:lnTo>
                  <a:pt x="673" y="578"/>
                </a:lnTo>
                <a:lnTo>
                  <a:pt x="642" y="610"/>
                </a:lnTo>
                <a:lnTo>
                  <a:pt x="612" y="642"/>
                </a:lnTo>
                <a:lnTo>
                  <a:pt x="582" y="675"/>
                </a:lnTo>
                <a:lnTo>
                  <a:pt x="553" y="708"/>
                </a:lnTo>
                <a:lnTo>
                  <a:pt x="525" y="742"/>
                </a:lnTo>
                <a:lnTo>
                  <a:pt x="504" y="769"/>
                </a:lnTo>
                <a:lnTo>
                  <a:pt x="484" y="797"/>
                </a:lnTo>
                <a:lnTo>
                  <a:pt x="463" y="824"/>
                </a:lnTo>
                <a:lnTo>
                  <a:pt x="444" y="852"/>
                </a:lnTo>
                <a:lnTo>
                  <a:pt x="424" y="882"/>
                </a:lnTo>
                <a:lnTo>
                  <a:pt x="405" y="911"/>
                </a:lnTo>
                <a:lnTo>
                  <a:pt x="387" y="941"/>
                </a:lnTo>
                <a:lnTo>
                  <a:pt x="369" y="970"/>
                </a:lnTo>
                <a:lnTo>
                  <a:pt x="352" y="1000"/>
                </a:lnTo>
                <a:lnTo>
                  <a:pt x="335" y="1032"/>
                </a:lnTo>
                <a:lnTo>
                  <a:pt x="318" y="1064"/>
                </a:lnTo>
                <a:lnTo>
                  <a:pt x="303" y="1096"/>
                </a:lnTo>
                <a:lnTo>
                  <a:pt x="287" y="1127"/>
                </a:lnTo>
                <a:lnTo>
                  <a:pt x="273" y="1160"/>
                </a:lnTo>
                <a:lnTo>
                  <a:pt x="259" y="1194"/>
                </a:lnTo>
                <a:lnTo>
                  <a:pt x="245" y="1228"/>
                </a:lnTo>
                <a:lnTo>
                  <a:pt x="245" y="1228"/>
                </a:lnTo>
                <a:lnTo>
                  <a:pt x="245" y="1228"/>
                </a:lnTo>
                <a:lnTo>
                  <a:pt x="206" y="1338"/>
                </a:lnTo>
                <a:lnTo>
                  <a:pt x="206" y="1338"/>
                </a:lnTo>
                <a:lnTo>
                  <a:pt x="205" y="1344"/>
                </a:lnTo>
                <a:lnTo>
                  <a:pt x="204" y="1347"/>
                </a:lnTo>
                <a:lnTo>
                  <a:pt x="204" y="1347"/>
                </a:lnTo>
                <a:lnTo>
                  <a:pt x="190" y="1394"/>
                </a:lnTo>
                <a:lnTo>
                  <a:pt x="176" y="1441"/>
                </a:lnTo>
                <a:lnTo>
                  <a:pt x="164" y="1489"/>
                </a:lnTo>
                <a:lnTo>
                  <a:pt x="152" y="1539"/>
                </a:lnTo>
                <a:lnTo>
                  <a:pt x="142" y="1589"/>
                </a:lnTo>
                <a:lnTo>
                  <a:pt x="132" y="1641"/>
                </a:lnTo>
                <a:lnTo>
                  <a:pt x="124" y="1694"/>
                </a:lnTo>
                <a:lnTo>
                  <a:pt x="117" y="1747"/>
                </a:lnTo>
                <a:lnTo>
                  <a:pt x="110" y="1809"/>
                </a:lnTo>
                <a:lnTo>
                  <a:pt x="105" y="1869"/>
                </a:lnTo>
                <a:lnTo>
                  <a:pt x="102" y="1929"/>
                </a:lnTo>
                <a:lnTo>
                  <a:pt x="99" y="1989"/>
                </a:lnTo>
                <a:lnTo>
                  <a:pt x="99" y="2047"/>
                </a:lnTo>
                <a:lnTo>
                  <a:pt x="101" y="2104"/>
                </a:lnTo>
                <a:lnTo>
                  <a:pt x="103" y="2161"/>
                </a:lnTo>
                <a:lnTo>
                  <a:pt x="107" y="2217"/>
                </a:lnTo>
                <a:lnTo>
                  <a:pt x="111" y="2272"/>
                </a:lnTo>
                <a:lnTo>
                  <a:pt x="118" y="2326"/>
                </a:lnTo>
                <a:lnTo>
                  <a:pt x="125" y="2379"/>
                </a:lnTo>
                <a:lnTo>
                  <a:pt x="135" y="2431"/>
                </a:lnTo>
                <a:lnTo>
                  <a:pt x="145" y="2483"/>
                </a:lnTo>
                <a:lnTo>
                  <a:pt x="158" y="2532"/>
                </a:lnTo>
                <a:lnTo>
                  <a:pt x="172" y="2581"/>
                </a:lnTo>
                <a:lnTo>
                  <a:pt x="188" y="2630"/>
                </a:lnTo>
                <a:lnTo>
                  <a:pt x="199" y="2661"/>
                </a:lnTo>
                <a:lnTo>
                  <a:pt x="212" y="2693"/>
                </a:lnTo>
                <a:lnTo>
                  <a:pt x="225" y="2724"/>
                </a:lnTo>
                <a:lnTo>
                  <a:pt x="239" y="2753"/>
                </a:lnTo>
                <a:lnTo>
                  <a:pt x="255" y="2782"/>
                </a:lnTo>
                <a:lnTo>
                  <a:pt x="270" y="2809"/>
                </a:lnTo>
                <a:lnTo>
                  <a:pt x="285" y="2836"/>
                </a:lnTo>
                <a:lnTo>
                  <a:pt x="303" y="2862"/>
                </a:lnTo>
                <a:lnTo>
                  <a:pt x="320" y="2887"/>
                </a:lnTo>
                <a:lnTo>
                  <a:pt x="338" y="2911"/>
                </a:lnTo>
                <a:lnTo>
                  <a:pt x="357" y="2933"/>
                </a:lnTo>
                <a:lnTo>
                  <a:pt x="377" y="2955"/>
                </a:lnTo>
                <a:lnTo>
                  <a:pt x="397" y="2975"/>
                </a:lnTo>
                <a:lnTo>
                  <a:pt x="418" y="2995"/>
                </a:lnTo>
                <a:lnTo>
                  <a:pt x="439" y="3014"/>
                </a:lnTo>
                <a:lnTo>
                  <a:pt x="461" y="3032"/>
                </a:lnTo>
                <a:lnTo>
                  <a:pt x="483" y="3048"/>
                </a:lnTo>
                <a:lnTo>
                  <a:pt x="504" y="3062"/>
                </a:lnTo>
                <a:lnTo>
                  <a:pt x="526" y="3076"/>
                </a:lnTo>
                <a:lnTo>
                  <a:pt x="548" y="3089"/>
                </a:lnTo>
                <a:lnTo>
                  <a:pt x="572" y="3101"/>
                </a:lnTo>
                <a:lnTo>
                  <a:pt x="597" y="3113"/>
                </a:lnTo>
                <a:lnTo>
                  <a:pt x="620" y="3123"/>
                </a:lnTo>
                <a:lnTo>
                  <a:pt x="646" y="3133"/>
                </a:lnTo>
                <a:lnTo>
                  <a:pt x="671" y="3141"/>
                </a:lnTo>
                <a:lnTo>
                  <a:pt x="696" y="3148"/>
                </a:lnTo>
                <a:lnTo>
                  <a:pt x="724" y="3155"/>
                </a:lnTo>
                <a:lnTo>
                  <a:pt x="751" y="3161"/>
                </a:lnTo>
                <a:lnTo>
                  <a:pt x="779" y="3166"/>
                </a:lnTo>
                <a:lnTo>
                  <a:pt x="807" y="3169"/>
                </a:lnTo>
                <a:lnTo>
                  <a:pt x="835" y="3173"/>
                </a:lnTo>
                <a:lnTo>
                  <a:pt x="865" y="3175"/>
                </a:lnTo>
                <a:lnTo>
                  <a:pt x="863" y="3275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" name="Freeform 40"/>
          <p:cNvSpPr>
            <a:spLocks/>
          </p:cNvSpPr>
          <p:nvPr/>
        </p:nvSpPr>
        <p:spPr bwMode="auto">
          <a:xfrm>
            <a:off x="2505075" y="3406776"/>
            <a:ext cx="528638" cy="180975"/>
          </a:xfrm>
          <a:custGeom>
            <a:avLst/>
            <a:gdLst>
              <a:gd name="T0" fmla="*/ 872 w 2000"/>
              <a:gd name="T1" fmla="*/ 684 h 685"/>
              <a:gd name="T2" fmla="*/ 731 w 2000"/>
              <a:gd name="T3" fmla="*/ 679 h 685"/>
              <a:gd name="T4" fmla="*/ 644 w 2000"/>
              <a:gd name="T5" fmla="*/ 666 h 685"/>
              <a:gd name="T6" fmla="*/ 577 w 2000"/>
              <a:gd name="T7" fmla="*/ 649 h 685"/>
              <a:gd name="T8" fmla="*/ 501 w 2000"/>
              <a:gd name="T9" fmla="*/ 623 h 685"/>
              <a:gd name="T10" fmla="*/ 429 w 2000"/>
              <a:gd name="T11" fmla="*/ 594 h 685"/>
              <a:gd name="T12" fmla="*/ 362 w 2000"/>
              <a:gd name="T13" fmla="*/ 559 h 685"/>
              <a:gd name="T14" fmla="*/ 300 w 2000"/>
              <a:gd name="T15" fmla="*/ 522 h 685"/>
              <a:gd name="T16" fmla="*/ 242 w 2000"/>
              <a:gd name="T17" fmla="*/ 478 h 685"/>
              <a:gd name="T18" fmla="*/ 195 w 2000"/>
              <a:gd name="T19" fmla="*/ 437 h 685"/>
              <a:gd name="T20" fmla="*/ 153 w 2000"/>
              <a:gd name="T21" fmla="*/ 394 h 685"/>
              <a:gd name="T22" fmla="*/ 116 w 2000"/>
              <a:gd name="T23" fmla="*/ 347 h 685"/>
              <a:gd name="T24" fmla="*/ 83 w 2000"/>
              <a:gd name="T25" fmla="*/ 297 h 685"/>
              <a:gd name="T26" fmla="*/ 56 w 2000"/>
              <a:gd name="T27" fmla="*/ 246 h 685"/>
              <a:gd name="T28" fmla="*/ 27 w 2000"/>
              <a:gd name="T29" fmla="*/ 170 h 685"/>
              <a:gd name="T30" fmla="*/ 7 w 2000"/>
              <a:gd name="T31" fmla="*/ 85 h 685"/>
              <a:gd name="T32" fmla="*/ 0 w 2000"/>
              <a:gd name="T33" fmla="*/ 0 h 685"/>
              <a:gd name="T34" fmla="*/ 101 w 2000"/>
              <a:gd name="T35" fmla="*/ 47 h 685"/>
              <a:gd name="T36" fmla="*/ 114 w 2000"/>
              <a:gd name="T37" fmla="*/ 117 h 685"/>
              <a:gd name="T38" fmla="*/ 139 w 2000"/>
              <a:gd name="T39" fmla="*/ 189 h 685"/>
              <a:gd name="T40" fmla="*/ 188 w 2000"/>
              <a:gd name="T41" fmla="*/ 277 h 685"/>
              <a:gd name="T42" fmla="*/ 254 w 2000"/>
              <a:gd name="T43" fmla="*/ 356 h 685"/>
              <a:gd name="T44" fmla="*/ 323 w 2000"/>
              <a:gd name="T45" fmla="*/ 415 h 685"/>
              <a:gd name="T46" fmla="*/ 375 w 2000"/>
              <a:gd name="T47" fmla="*/ 450 h 685"/>
              <a:gd name="T48" fmla="*/ 492 w 2000"/>
              <a:gd name="T49" fmla="*/ 511 h 685"/>
              <a:gd name="T50" fmla="*/ 629 w 2000"/>
              <a:gd name="T51" fmla="*/ 559 h 685"/>
              <a:gd name="T52" fmla="*/ 699 w 2000"/>
              <a:gd name="T53" fmla="*/ 574 h 685"/>
              <a:gd name="T54" fmla="*/ 774 w 2000"/>
              <a:gd name="T55" fmla="*/ 579 h 685"/>
              <a:gd name="T56" fmla="*/ 879 w 2000"/>
              <a:gd name="T57" fmla="*/ 577 h 685"/>
              <a:gd name="T58" fmla="*/ 1034 w 2000"/>
              <a:gd name="T59" fmla="*/ 558 h 685"/>
              <a:gd name="T60" fmla="*/ 1171 w 2000"/>
              <a:gd name="T61" fmla="*/ 530 h 685"/>
              <a:gd name="T62" fmla="*/ 1308 w 2000"/>
              <a:gd name="T63" fmla="*/ 492 h 685"/>
              <a:gd name="T64" fmla="*/ 1540 w 2000"/>
              <a:gd name="T65" fmla="*/ 397 h 685"/>
              <a:gd name="T66" fmla="*/ 1778 w 2000"/>
              <a:gd name="T67" fmla="*/ 278 h 685"/>
              <a:gd name="T68" fmla="*/ 1952 w 2000"/>
              <a:gd name="T69" fmla="*/ 187 h 685"/>
              <a:gd name="T70" fmla="*/ 1974 w 2000"/>
              <a:gd name="T71" fmla="*/ 194 h 685"/>
              <a:gd name="T72" fmla="*/ 1991 w 2000"/>
              <a:gd name="T73" fmla="*/ 206 h 685"/>
              <a:gd name="T74" fmla="*/ 1999 w 2000"/>
              <a:gd name="T75" fmla="*/ 223 h 685"/>
              <a:gd name="T76" fmla="*/ 2000 w 2000"/>
              <a:gd name="T77" fmla="*/ 246 h 685"/>
              <a:gd name="T78" fmla="*/ 1994 w 2000"/>
              <a:gd name="T79" fmla="*/ 273 h 685"/>
              <a:gd name="T80" fmla="*/ 1741 w 2000"/>
              <a:gd name="T81" fmla="*/ 417 h 685"/>
              <a:gd name="T82" fmla="*/ 1577 w 2000"/>
              <a:gd name="T83" fmla="*/ 497 h 685"/>
              <a:gd name="T84" fmla="*/ 1458 w 2000"/>
              <a:gd name="T85" fmla="*/ 546 h 685"/>
              <a:gd name="T86" fmla="*/ 1341 w 2000"/>
              <a:gd name="T87" fmla="*/ 585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00" h="685">
                <a:moveTo>
                  <a:pt x="973" y="676"/>
                </a:moveTo>
                <a:lnTo>
                  <a:pt x="921" y="680"/>
                </a:lnTo>
                <a:lnTo>
                  <a:pt x="872" y="684"/>
                </a:lnTo>
                <a:lnTo>
                  <a:pt x="823" y="685"/>
                </a:lnTo>
                <a:lnTo>
                  <a:pt x="776" y="683"/>
                </a:lnTo>
                <a:lnTo>
                  <a:pt x="731" y="679"/>
                </a:lnTo>
                <a:lnTo>
                  <a:pt x="686" y="675"/>
                </a:lnTo>
                <a:lnTo>
                  <a:pt x="665" y="670"/>
                </a:lnTo>
                <a:lnTo>
                  <a:pt x="644" y="666"/>
                </a:lnTo>
                <a:lnTo>
                  <a:pt x="623" y="662"/>
                </a:lnTo>
                <a:lnTo>
                  <a:pt x="603" y="656"/>
                </a:lnTo>
                <a:lnTo>
                  <a:pt x="577" y="649"/>
                </a:lnTo>
                <a:lnTo>
                  <a:pt x="551" y="641"/>
                </a:lnTo>
                <a:lnTo>
                  <a:pt x="525" y="632"/>
                </a:lnTo>
                <a:lnTo>
                  <a:pt x="501" y="623"/>
                </a:lnTo>
                <a:lnTo>
                  <a:pt x="476" y="613"/>
                </a:lnTo>
                <a:lnTo>
                  <a:pt x="452" y="604"/>
                </a:lnTo>
                <a:lnTo>
                  <a:pt x="429" y="594"/>
                </a:lnTo>
                <a:lnTo>
                  <a:pt x="407" y="583"/>
                </a:lnTo>
                <a:lnTo>
                  <a:pt x="384" y="571"/>
                </a:lnTo>
                <a:lnTo>
                  <a:pt x="362" y="559"/>
                </a:lnTo>
                <a:lnTo>
                  <a:pt x="341" y="548"/>
                </a:lnTo>
                <a:lnTo>
                  <a:pt x="320" y="535"/>
                </a:lnTo>
                <a:lnTo>
                  <a:pt x="300" y="522"/>
                </a:lnTo>
                <a:lnTo>
                  <a:pt x="280" y="508"/>
                </a:lnTo>
                <a:lnTo>
                  <a:pt x="261" y="494"/>
                </a:lnTo>
                <a:lnTo>
                  <a:pt x="242" y="478"/>
                </a:lnTo>
                <a:lnTo>
                  <a:pt x="226" y="465"/>
                </a:lnTo>
                <a:lnTo>
                  <a:pt x="210" y="451"/>
                </a:lnTo>
                <a:lnTo>
                  <a:pt x="195" y="437"/>
                </a:lnTo>
                <a:lnTo>
                  <a:pt x="180" y="423"/>
                </a:lnTo>
                <a:lnTo>
                  <a:pt x="167" y="409"/>
                </a:lnTo>
                <a:lnTo>
                  <a:pt x="153" y="394"/>
                </a:lnTo>
                <a:lnTo>
                  <a:pt x="140" y="378"/>
                </a:lnTo>
                <a:lnTo>
                  <a:pt x="128" y="363"/>
                </a:lnTo>
                <a:lnTo>
                  <a:pt x="116" y="347"/>
                </a:lnTo>
                <a:lnTo>
                  <a:pt x="105" y="330"/>
                </a:lnTo>
                <a:lnTo>
                  <a:pt x="94" y="314"/>
                </a:lnTo>
                <a:lnTo>
                  <a:pt x="83" y="297"/>
                </a:lnTo>
                <a:lnTo>
                  <a:pt x="74" y="281"/>
                </a:lnTo>
                <a:lnTo>
                  <a:pt x="66" y="263"/>
                </a:lnTo>
                <a:lnTo>
                  <a:pt x="56" y="246"/>
                </a:lnTo>
                <a:lnTo>
                  <a:pt x="49" y="228"/>
                </a:lnTo>
                <a:lnTo>
                  <a:pt x="38" y="199"/>
                </a:lnTo>
                <a:lnTo>
                  <a:pt x="27" y="170"/>
                </a:lnTo>
                <a:lnTo>
                  <a:pt x="19" y="141"/>
                </a:lnTo>
                <a:lnTo>
                  <a:pt x="12" y="113"/>
                </a:lnTo>
                <a:lnTo>
                  <a:pt x="7" y="85"/>
                </a:lnTo>
                <a:lnTo>
                  <a:pt x="4" y="56"/>
                </a:lnTo>
                <a:lnTo>
                  <a:pt x="1" y="28"/>
                </a:lnTo>
                <a:lnTo>
                  <a:pt x="0" y="0"/>
                </a:lnTo>
                <a:lnTo>
                  <a:pt x="99" y="0"/>
                </a:lnTo>
                <a:lnTo>
                  <a:pt x="99" y="23"/>
                </a:lnTo>
                <a:lnTo>
                  <a:pt x="101" y="47"/>
                </a:lnTo>
                <a:lnTo>
                  <a:pt x="103" y="70"/>
                </a:lnTo>
                <a:lnTo>
                  <a:pt x="108" y="94"/>
                </a:lnTo>
                <a:lnTo>
                  <a:pt x="114" y="117"/>
                </a:lnTo>
                <a:lnTo>
                  <a:pt x="121" y="141"/>
                </a:lnTo>
                <a:lnTo>
                  <a:pt x="129" y="166"/>
                </a:lnTo>
                <a:lnTo>
                  <a:pt x="139" y="189"/>
                </a:lnTo>
                <a:lnTo>
                  <a:pt x="154" y="220"/>
                </a:lnTo>
                <a:lnTo>
                  <a:pt x="170" y="249"/>
                </a:lnTo>
                <a:lnTo>
                  <a:pt x="188" y="277"/>
                </a:lnTo>
                <a:lnTo>
                  <a:pt x="208" y="304"/>
                </a:lnTo>
                <a:lnTo>
                  <a:pt x="230" y="331"/>
                </a:lnTo>
                <a:lnTo>
                  <a:pt x="254" y="356"/>
                </a:lnTo>
                <a:lnTo>
                  <a:pt x="280" y="380"/>
                </a:lnTo>
                <a:lnTo>
                  <a:pt x="307" y="402"/>
                </a:lnTo>
                <a:lnTo>
                  <a:pt x="323" y="415"/>
                </a:lnTo>
                <a:lnTo>
                  <a:pt x="340" y="427"/>
                </a:lnTo>
                <a:lnTo>
                  <a:pt x="357" y="438"/>
                </a:lnTo>
                <a:lnTo>
                  <a:pt x="375" y="450"/>
                </a:lnTo>
                <a:lnTo>
                  <a:pt x="413" y="472"/>
                </a:lnTo>
                <a:lnTo>
                  <a:pt x="451" y="492"/>
                </a:lnTo>
                <a:lnTo>
                  <a:pt x="492" y="511"/>
                </a:lnTo>
                <a:lnTo>
                  <a:pt x="536" y="529"/>
                </a:lnTo>
                <a:lnTo>
                  <a:pt x="582" y="545"/>
                </a:lnTo>
                <a:lnTo>
                  <a:pt x="629" y="559"/>
                </a:lnTo>
                <a:lnTo>
                  <a:pt x="651" y="565"/>
                </a:lnTo>
                <a:lnTo>
                  <a:pt x="675" y="570"/>
                </a:lnTo>
                <a:lnTo>
                  <a:pt x="699" y="574"/>
                </a:lnTo>
                <a:lnTo>
                  <a:pt x="724" y="576"/>
                </a:lnTo>
                <a:lnTo>
                  <a:pt x="749" y="578"/>
                </a:lnTo>
                <a:lnTo>
                  <a:pt x="774" y="579"/>
                </a:lnTo>
                <a:lnTo>
                  <a:pt x="800" y="579"/>
                </a:lnTo>
                <a:lnTo>
                  <a:pt x="826" y="579"/>
                </a:lnTo>
                <a:lnTo>
                  <a:pt x="879" y="577"/>
                </a:lnTo>
                <a:lnTo>
                  <a:pt x="932" y="572"/>
                </a:lnTo>
                <a:lnTo>
                  <a:pt x="984" y="565"/>
                </a:lnTo>
                <a:lnTo>
                  <a:pt x="1034" y="558"/>
                </a:lnTo>
                <a:lnTo>
                  <a:pt x="1082" y="549"/>
                </a:lnTo>
                <a:lnTo>
                  <a:pt x="1128" y="539"/>
                </a:lnTo>
                <a:lnTo>
                  <a:pt x="1171" y="530"/>
                </a:lnTo>
                <a:lnTo>
                  <a:pt x="1208" y="521"/>
                </a:lnTo>
                <a:lnTo>
                  <a:pt x="1270" y="503"/>
                </a:lnTo>
                <a:lnTo>
                  <a:pt x="1308" y="492"/>
                </a:lnTo>
                <a:lnTo>
                  <a:pt x="1384" y="463"/>
                </a:lnTo>
                <a:lnTo>
                  <a:pt x="1461" y="431"/>
                </a:lnTo>
                <a:lnTo>
                  <a:pt x="1540" y="397"/>
                </a:lnTo>
                <a:lnTo>
                  <a:pt x="1618" y="361"/>
                </a:lnTo>
                <a:lnTo>
                  <a:pt x="1697" y="321"/>
                </a:lnTo>
                <a:lnTo>
                  <a:pt x="1778" y="278"/>
                </a:lnTo>
                <a:lnTo>
                  <a:pt x="1859" y="234"/>
                </a:lnTo>
                <a:lnTo>
                  <a:pt x="1943" y="186"/>
                </a:lnTo>
                <a:lnTo>
                  <a:pt x="1952" y="187"/>
                </a:lnTo>
                <a:lnTo>
                  <a:pt x="1960" y="189"/>
                </a:lnTo>
                <a:lnTo>
                  <a:pt x="1967" y="192"/>
                </a:lnTo>
                <a:lnTo>
                  <a:pt x="1974" y="194"/>
                </a:lnTo>
                <a:lnTo>
                  <a:pt x="1980" y="197"/>
                </a:lnTo>
                <a:lnTo>
                  <a:pt x="1986" y="201"/>
                </a:lnTo>
                <a:lnTo>
                  <a:pt x="1991" y="206"/>
                </a:lnTo>
                <a:lnTo>
                  <a:pt x="1994" y="212"/>
                </a:lnTo>
                <a:lnTo>
                  <a:pt x="1997" y="217"/>
                </a:lnTo>
                <a:lnTo>
                  <a:pt x="1999" y="223"/>
                </a:lnTo>
                <a:lnTo>
                  <a:pt x="2000" y="230"/>
                </a:lnTo>
                <a:lnTo>
                  <a:pt x="2000" y="237"/>
                </a:lnTo>
                <a:lnTo>
                  <a:pt x="2000" y="246"/>
                </a:lnTo>
                <a:lnTo>
                  <a:pt x="1999" y="254"/>
                </a:lnTo>
                <a:lnTo>
                  <a:pt x="1997" y="263"/>
                </a:lnTo>
                <a:lnTo>
                  <a:pt x="1994" y="273"/>
                </a:lnTo>
                <a:lnTo>
                  <a:pt x="1907" y="323"/>
                </a:lnTo>
                <a:lnTo>
                  <a:pt x="1823" y="371"/>
                </a:lnTo>
                <a:lnTo>
                  <a:pt x="1741" y="417"/>
                </a:lnTo>
                <a:lnTo>
                  <a:pt x="1658" y="460"/>
                </a:lnTo>
                <a:lnTo>
                  <a:pt x="1617" y="478"/>
                </a:lnTo>
                <a:lnTo>
                  <a:pt x="1577" y="497"/>
                </a:lnTo>
                <a:lnTo>
                  <a:pt x="1537" y="515"/>
                </a:lnTo>
                <a:lnTo>
                  <a:pt x="1497" y="531"/>
                </a:lnTo>
                <a:lnTo>
                  <a:pt x="1458" y="546"/>
                </a:lnTo>
                <a:lnTo>
                  <a:pt x="1419" y="561"/>
                </a:lnTo>
                <a:lnTo>
                  <a:pt x="1380" y="574"/>
                </a:lnTo>
                <a:lnTo>
                  <a:pt x="1341" y="585"/>
                </a:lnTo>
                <a:lnTo>
                  <a:pt x="1082" y="656"/>
                </a:lnTo>
                <a:lnTo>
                  <a:pt x="973" y="676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" name="Freeform 41"/>
          <p:cNvSpPr>
            <a:spLocks/>
          </p:cNvSpPr>
          <p:nvPr/>
        </p:nvSpPr>
        <p:spPr bwMode="auto">
          <a:xfrm>
            <a:off x="2922589" y="3743326"/>
            <a:ext cx="134937" cy="180975"/>
          </a:xfrm>
          <a:custGeom>
            <a:avLst/>
            <a:gdLst>
              <a:gd name="T0" fmla="*/ 480 w 508"/>
              <a:gd name="T1" fmla="*/ 98 h 685"/>
              <a:gd name="T2" fmla="*/ 429 w 508"/>
              <a:gd name="T3" fmla="*/ 106 h 685"/>
              <a:gd name="T4" fmla="*/ 381 w 508"/>
              <a:gd name="T5" fmla="*/ 117 h 685"/>
              <a:gd name="T6" fmla="*/ 338 w 508"/>
              <a:gd name="T7" fmla="*/ 133 h 685"/>
              <a:gd name="T8" fmla="*/ 297 w 508"/>
              <a:gd name="T9" fmla="*/ 151 h 685"/>
              <a:gd name="T10" fmla="*/ 261 w 508"/>
              <a:gd name="T11" fmla="*/ 175 h 685"/>
              <a:gd name="T12" fmla="*/ 228 w 508"/>
              <a:gd name="T13" fmla="*/ 202 h 685"/>
              <a:gd name="T14" fmla="*/ 200 w 508"/>
              <a:gd name="T15" fmla="*/ 234 h 685"/>
              <a:gd name="T16" fmla="*/ 174 w 508"/>
              <a:gd name="T17" fmla="*/ 269 h 685"/>
              <a:gd name="T18" fmla="*/ 152 w 508"/>
              <a:gd name="T19" fmla="*/ 308 h 685"/>
              <a:gd name="T20" fmla="*/ 133 w 508"/>
              <a:gd name="T21" fmla="*/ 350 h 685"/>
              <a:gd name="T22" fmla="*/ 118 w 508"/>
              <a:gd name="T23" fmla="*/ 396 h 685"/>
              <a:gd name="T24" fmla="*/ 107 w 508"/>
              <a:gd name="T25" fmla="*/ 444 h 685"/>
              <a:gd name="T26" fmla="*/ 100 w 508"/>
              <a:gd name="T27" fmla="*/ 497 h 685"/>
              <a:gd name="T28" fmla="*/ 98 w 508"/>
              <a:gd name="T29" fmla="*/ 553 h 685"/>
              <a:gd name="T30" fmla="*/ 98 w 508"/>
              <a:gd name="T31" fmla="*/ 612 h 685"/>
              <a:gd name="T32" fmla="*/ 96 w 508"/>
              <a:gd name="T33" fmla="*/ 652 h 685"/>
              <a:gd name="T34" fmla="*/ 85 w 508"/>
              <a:gd name="T35" fmla="*/ 667 h 685"/>
              <a:gd name="T36" fmla="*/ 73 w 508"/>
              <a:gd name="T37" fmla="*/ 678 h 685"/>
              <a:gd name="T38" fmla="*/ 61 w 508"/>
              <a:gd name="T39" fmla="*/ 684 h 685"/>
              <a:gd name="T40" fmla="*/ 50 w 508"/>
              <a:gd name="T41" fmla="*/ 684 h 685"/>
              <a:gd name="T42" fmla="*/ 37 w 508"/>
              <a:gd name="T43" fmla="*/ 680 h 685"/>
              <a:gd name="T44" fmla="*/ 24 w 508"/>
              <a:gd name="T45" fmla="*/ 672 h 685"/>
              <a:gd name="T46" fmla="*/ 11 w 508"/>
              <a:gd name="T47" fmla="*/ 658 h 685"/>
              <a:gd name="T48" fmla="*/ 2 w 508"/>
              <a:gd name="T49" fmla="*/ 614 h 685"/>
              <a:gd name="T50" fmla="*/ 0 w 508"/>
              <a:gd name="T51" fmla="*/ 546 h 685"/>
              <a:gd name="T52" fmla="*/ 4 w 508"/>
              <a:gd name="T53" fmla="*/ 482 h 685"/>
              <a:gd name="T54" fmla="*/ 12 w 508"/>
              <a:gd name="T55" fmla="*/ 421 h 685"/>
              <a:gd name="T56" fmla="*/ 25 w 508"/>
              <a:gd name="T57" fmla="*/ 364 h 685"/>
              <a:gd name="T58" fmla="*/ 43 w 508"/>
              <a:gd name="T59" fmla="*/ 310 h 685"/>
              <a:gd name="T60" fmla="*/ 65 w 508"/>
              <a:gd name="T61" fmla="*/ 261 h 685"/>
              <a:gd name="T62" fmla="*/ 91 w 508"/>
              <a:gd name="T63" fmla="*/ 214 h 685"/>
              <a:gd name="T64" fmla="*/ 123 w 508"/>
              <a:gd name="T65" fmla="*/ 170 h 685"/>
              <a:gd name="T66" fmla="*/ 160 w 508"/>
              <a:gd name="T67" fmla="*/ 130 h 685"/>
              <a:gd name="T68" fmla="*/ 201 w 508"/>
              <a:gd name="T69" fmla="*/ 95 h 685"/>
              <a:gd name="T70" fmla="*/ 247 w 508"/>
              <a:gd name="T71" fmla="*/ 66 h 685"/>
              <a:gd name="T72" fmla="*/ 297 w 508"/>
              <a:gd name="T73" fmla="*/ 41 h 685"/>
              <a:gd name="T74" fmla="*/ 352 w 508"/>
              <a:gd name="T75" fmla="*/ 22 h 685"/>
              <a:gd name="T76" fmla="*/ 411 w 508"/>
              <a:gd name="T77" fmla="*/ 9 h 685"/>
              <a:gd name="T78" fmla="*/ 475 w 508"/>
              <a:gd name="T79" fmla="*/ 1 h 685"/>
              <a:gd name="T80" fmla="*/ 508 w 508"/>
              <a:gd name="T81" fmla="*/ 96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08" h="685">
                <a:moveTo>
                  <a:pt x="508" y="96"/>
                </a:moveTo>
                <a:lnTo>
                  <a:pt x="480" y="98"/>
                </a:lnTo>
                <a:lnTo>
                  <a:pt x="454" y="101"/>
                </a:lnTo>
                <a:lnTo>
                  <a:pt x="429" y="106"/>
                </a:lnTo>
                <a:lnTo>
                  <a:pt x="405" y="111"/>
                </a:lnTo>
                <a:lnTo>
                  <a:pt x="381" y="117"/>
                </a:lnTo>
                <a:lnTo>
                  <a:pt x="359" y="124"/>
                </a:lnTo>
                <a:lnTo>
                  <a:pt x="338" y="133"/>
                </a:lnTo>
                <a:lnTo>
                  <a:pt x="317" y="142"/>
                </a:lnTo>
                <a:lnTo>
                  <a:pt x="297" y="151"/>
                </a:lnTo>
                <a:lnTo>
                  <a:pt x="279" y="163"/>
                </a:lnTo>
                <a:lnTo>
                  <a:pt x="261" y="175"/>
                </a:lnTo>
                <a:lnTo>
                  <a:pt x="244" y="188"/>
                </a:lnTo>
                <a:lnTo>
                  <a:pt x="228" y="202"/>
                </a:lnTo>
                <a:lnTo>
                  <a:pt x="214" y="217"/>
                </a:lnTo>
                <a:lnTo>
                  <a:pt x="200" y="234"/>
                </a:lnTo>
                <a:lnTo>
                  <a:pt x="187" y="250"/>
                </a:lnTo>
                <a:lnTo>
                  <a:pt x="174" y="269"/>
                </a:lnTo>
                <a:lnTo>
                  <a:pt x="163" y="288"/>
                </a:lnTo>
                <a:lnTo>
                  <a:pt x="152" y="308"/>
                </a:lnTo>
                <a:lnTo>
                  <a:pt x="141" y="328"/>
                </a:lnTo>
                <a:lnTo>
                  <a:pt x="133" y="350"/>
                </a:lnTo>
                <a:lnTo>
                  <a:pt x="125" y="372"/>
                </a:lnTo>
                <a:lnTo>
                  <a:pt x="118" y="396"/>
                </a:lnTo>
                <a:lnTo>
                  <a:pt x="112" y="419"/>
                </a:lnTo>
                <a:lnTo>
                  <a:pt x="107" y="444"/>
                </a:lnTo>
                <a:lnTo>
                  <a:pt x="104" y="470"/>
                </a:lnTo>
                <a:lnTo>
                  <a:pt x="100" y="497"/>
                </a:lnTo>
                <a:lnTo>
                  <a:pt x="98" y="525"/>
                </a:lnTo>
                <a:lnTo>
                  <a:pt x="98" y="553"/>
                </a:lnTo>
                <a:lnTo>
                  <a:pt x="98" y="583"/>
                </a:lnTo>
                <a:lnTo>
                  <a:pt x="98" y="612"/>
                </a:lnTo>
                <a:lnTo>
                  <a:pt x="100" y="644"/>
                </a:lnTo>
                <a:lnTo>
                  <a:pt x="96" y="652"/>
                </a:lnTo>
                <a:lnTo>
                  <a:pt x="90" y="660"/>
                </a:lnTo>
                <a:lnTo>
                  <a:pt x="85" y="667"/>
                </a:lnTo>
                <a:lnTo>
                  <a:pt x="79" y="673"/>
                </a:lnTo>
                <a:lnTo>
                  <a:pt x="73" y="678"/>
                </a:lnTo>
                <a:lnTo>
                  <a:pt x="67" y="681"/>
                </a:lnTo>
                <a:lnTo>
                  <a:pt x="61" y="684"/>
                </a:lnTo>
                <a:lnTo>
                  <a:pt x="56" y="685"/>
                </a:lnTo>
                <a:lnTo>
                  <a:pt x="50" y="684"/>
                </a:lnTo>
                <a:lnTo>
                  <a:pt x="44" y="683"/>
                </a:lnTo>
                <a:lnTo>
                  <a:pt x="37" y="680"/>
                </a:lnTo>
                <a:lnTo>
                  <a:pt x="31" y="677"/>
                </a:lnTo>
                <a:lnTo>
                  <a:pt x="24" y="672"/>
                </a:lnTo>
                <a:lnTo>
                  <a:pt x="18" y="665"/>
                </a:lnTo>
                <a:lnTo>
                  <a:pt x="11" y="658"/>
                </a:lnTo>
                <a:lnTo>
                  <a:pt x="4" y="650"/>
                </a:lnTo>
                <a:lnTo>
                  <a:pt x="2" y="614"/>
                </a:lnTo>
                <a:lnTo>
                  <a:pt x="0" y="579"/>
                </a:lnTo>
                <a:lnTo>
                  <a:pt x="0" y="546"/>
                </a:lnTo>
                <a:lnTo>
                  <a:pt x="2" y="513"/>
                </a:lnTo>
                <a:lnTo>
                  <a:pt x="4" y="482"/>
                </a:lnTo>
                <a:lnTo>
                  <a:pt x="7" y="451"/>
                </a:lnTo>
                <a:lnTo>
                  <a:pt x="12" y="421"/>
                </a:lnTo>
                <a:lnTo>
                  <a:pt x="18" y="392"/>
                </a:lnTo>
                <a:lnTo>
                  <a:pt x="25" y="364"/>
                </a:lnTo>
                <a:lnTo>
                  <a:pt x="33" y="337"/>
                </a:lnTo>
                <a:lnTo>
                  <a:pt x="43" y="310"/>
                </a:lnTo>
                <a:lnTo>
                  <a:pt x="53" y="285"/>
                </a:lnTo>
                <a:lnTo>
                  <a:pt x="65" y="261"/>
                </a:lnTo>
                <a:lnTo>
                  <a:pt x="78" y="237"/>
                </a:lnTo>
                <a:lnTo>
                  <a:pt x="91" y="214"/>
                </a:lnTo>
                <a:lnTo>
                  <a:pt x="106" y="192"/>
                </a:lnTo>
                <a:lnTo>
                  <a:pt x="123" y="170"/>
                </a:lnTo>
                <a:lnTo>
                  <a:pt x="141" y="149"/>
                </a:lnTo>
                <a:lnTo>
                  <a:pt x="160" y="130"/>
                </a:lnTo>
                <a:lnTo>
                  <a:pt x="180" y="111"/>
                </a:lnTo>
                <a:lnTo>
                  <a:pt x="201" y="95"/>
                </a:lnTo>
                <a:lnTo>
                  <a:pt x="224" y="80"/>
                </a:lnTo>
                <a:lnTo>
                  <a:pt x="247" y="66"/>
                </a:lnTo>
                <a:lnTo>
                  <a:pt x="272" y="53"/>
                </a:lnTo>
                <a:lnTo>
                  <a:pt x="297" y="41"/>
                </a:lnTo>
                <a:lnTo>
                  <a:pt x="324" y="31"/>
                </a:lnTo>
                <a:lnTo>
                  <a:pt x="352" y="22"/>
                </a:lnTo>
                <a:lnTo>
                  <a:pt x="381" y="15"/>
                </a:lnTo>
                <a:lnTo>
                  <a:pt x="411" y="9"/>
                </a:lnTo>
                <a:lnTo>
                  <a:pt x="442" y="4"/>
                </a:lnTo>
                <a:lnTo>
                  <a:pt x="475" y="1"/>
                </a:lnTo>
                <a:lnTo>
                  <a:pt x="508" y="0"/>
                </a:lnTo>
                <a:lnTo>
                  <a:pt x="508" y="96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" name="Freeform 42"/>
          <p:cNvSpPr>
            <a:spLocks/>
          </p:cNvSpPr>
          <p:nvPr/>
        </p:nvSpPr>
        <p:spPr bwMode="auto">
          <a:xfrm>
            <a:off x="3133726" y="3225800"/>
            <a:ext cx="66675" cy="38100"/>
          </a:xfrm>
          <a:custGeom>
            <a:avLst/>
            <a:gdLst>
              <a:gd name="T0" fmla="*/ 0 w 251"/>
              <a:gd name="T1" fmla="*/ 2 h 146"/>
              <a:gd name="T2" fmla="*/ 14 w 251"/>
              <a:gd name="T3" fmla="*/ 1 h 146"/>
              <a:gd name="T4" fmla="*/ 30 w 251"/>
              <a:gd name="T5" fmla="*/ 1 h 146"/>
              <a:gd name="T6" fmla="*/ 44 w 251"/>
              <a:gd name="T7" fmla="*/ 0 h 146"/>
              <a:gd name="T8" fmla="*/ 59 w 251"/>
              <a:gd name="T9" fmla="*/ 0 h 146"/>
              <a:gd name="T10" fmla="*/ 90 w 251"/>
              <a:gd name="T11" fmla="*/ 1 h 146"/>
              <a:gd name="T12" fmla="*/ 119 w 251"/>
              <a:gd name="T13" fmla="*/ 5 h 146"/>
              <a:gd name="T14" fmla="*/ 132 w 251"/>
              <a:gd name="T15" fmla="*/ 7 h 146"/>
              <a:gd name="T16" fmla="*/ 145 w 251"/>
              <a:gd name="T17" fmla="*/ 9 h 146"/>
              <a:gd name="T18" fmla="*/ 157 w 251"/>
              <a:gd name="T19" fmla="*/ 13 h 146"/>
              <a:gd name="T20" fmla="*/ 168 w 251"/>
              <a:gd name="T21" fmla="*/ 16 h 146"/>
              <a:gd name="T22" fmla="*/ 185 w 251"/>
              <a:gd name="T23" fmla="*/ 23 h 146"/>
              <a:gd name="T24" fmla="*/ 199 w 251"/>
              <a:gd name="T25" fmla="*/ 32 h 146"/>
              <a:gd name="T26" fmla="*/ 212 w 251"/>
              <a:gd name="T27" fmla="*/ 40 h 146"/>
              <a:gd name="T28" fmla="*/ 222 w 251"/>
              <a:gd name="T29" fmla="*/ 50 h 146"/>
              <a:gd name="T30" fmla="*/ 232 w 251"/>
              <a:gd name="T31" fmla="*/ 61 h 146"/>
              <a:gd name="T32" fmla="*/ 239 w 251"/>
              <a:gd name="T33" fmla="*/ 73 h 146"/>
              <a:gd name="T34" fmla="*/ 245 w 251"/>
              <a:gd name="T35" fmla="*/ 86 h 146"/>
              <a:gd name="T36" fmla="*/ 248 w 251"/>
              <a:gd name="T37" fmla="*/ 100 h 146"/>
              <a:gd name="T38" fmla="*/ 250 w 251"/>
              <a:gd name="T39" fmla="*/ 112 h 146"/>
              <a:gd name="T40" fmla="*/ 251 w 251"/>
              <a:gd name="T41" fmla="*/ 123 h 146"/>
              <a:gd name="T42" fmla="*/ 251 w 251"/>
              <a:gd name="T43" fmla="*/ 135 h 146"/>
              <a:gd name="T44" fmla="*/ 251 w 251"/>
              <a:gd name="T45" fmla="*/ 146 h 146"/>
              <a:gd name="T46" fmla="*/ 148 w 251"/>
              <a:gd name="T47" fmla="*/ 146 h 146"/>
              <a:gd name="T48" fmla="*/ 150 w 251"/>
              <a:gd name="T49" fmla="*/ 139 h 146"/>
              <a:gd name="T50" fmla="*/ 150 w 251"/>
              <a:gd name="T51" fmla="*/ 131 h 146"/>
              <a:gd name="T52" fmla="*/ 150 w 251"/>
              <a:gd name="T53" fmla="*/ 124 h 146"/>
              <a:gd name="T54" fmla="*/ 150 w 251"/>
              <a:gd name="T55" fmla="*/ 116 h 146"/>
              <a:gd name="T56" fmla="*/ 146 w 251"/>
              <a:gd name="T57" fmla="*/ 113 h 146"/>
              <a:gd name="T58" fmla="*/ 140 w 251"/>
              <a:gd name="T59" fmla="*/ 109 h 146"/>
              <a:gd name="T60" fmla="*/ 132 w 251"/>
              <a:gd name="T61" fmla="*/ 107 h 146"/>
              <a:gd name="T62" fmla="*/ 121 w 251"/>
              <a:gd name="T63" fmla="*/ 104 h 146"/>
              <a:gd name="T64" fmla="*/ 110 w 251"/>
              <a:gd name="T65" fmla="*/ 102 h 146"/>
              <a:gd name="T66" fmla="*/ 94 w 251"/>
              <a:gd name="T67" fmla="*/ 101 h 146"/>
              <a:gd name="T68" fmla="*/ 78 w 251"/>
              <a:gd name="T69" fmla="*/ 101 h 146"/>
              <a:gd name="T70" fmla="*/ 59 w 251"/>
              <a:gd name="T71" fmla="*/ 100 h 146"/>
              <a:gd name="T72" fmla="*/ 44 w 251"/>
              <a:gd name="T73" fmla="*/ 101 h 146"/>
              <a:gd name="T74" fmla="*/ 29 w 251"/>
              <a:gd name="T75" fmla="*/ 101 h 146"/>
              <a:gd name="T76" fmla="*/ 14 w 251"/>
              <a:gd name="T77" fmla="*/ 102 h 146"/>
              <a:gd name="T78" fmla="*/ 0 w 251"/>
              <a:gd name="T79" fmla="*/ 102 h 146"/>
              <a:gd name="T80" fmla="*/ 0 w 251"/>
              <a:gd name="T81" fmla="*/ 2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1" h="146">
                <a:moveTo>
                  <a:pt x="0" y="2"/>
                </a:moveTo>
                <a:lnTo>
                  <a:pt x="14" y="1"/>
                </a:lnTo>
                <a:lnTo>
                  <a:pt x="30" y="1"/>
                </a:lnTo>
                <a:lnTo>
                  <a:pt x="44" y="0"/>
                </a:lnTo>
                <a:lnTo>
                  <a:pt x="59" y="0"/>
                </a:lnTo>
                <a:lnTo>
                  <a:pt x="90" y="1"/>
                </a:lnTo>
                <a:lnTo>
                  <a:pt x="119" y="5"/>
                </a:lnTo>
                <a:lnTo>
                  <a:pt x="132" y="7"/>
                </a:lnTo>
                <a:lnTo>
                  <a:pt x="145" y="9"/>
                </a:lnTo>
                <a:lnTo>
                  <a:pt x="157" y="13"/>
                </a:lnTo>
                <a:lnTo>
                  <a:pt x="168" y="16"/>
                </a:lnTo>
                <a:lnTo>
                  <a:pt x="185" y="23"/>
                </a:lnTo>
                <a:lnTo>
                  <a:pt x="199" y="32"/>
                </a:lnTo>
                <a:lnTo>
                  <a:pt x="212" y="40"/>
                </a:lnTo>
                <a:lnTo>
                  <a:pt x="222" y="50"/>
                </a:lnTo>
                <a:lnTo>
                  <a:pt x="232" y="61"/>
                </a:lnTo>
                <a:lnTo>
                  <a:pt x="239" y="73"/>
                </a:lnTo>
                <a:lnTo>
                  <a:pt x="245" y="86"/>
                </a:lnTo>
                <a:lnTo>
                  <a:pt x="248" y="100"/>
                </a:lnTo>
                <a:lnTo>
                  <a:pt x="250" y="112"/>
                </a:lnTo>
                <a:lnTo>
                  <a:pt x="251" y="123"/>
                </a:lnTo>
                <a:lnTo>
                  <a:pt x="251" y="135"/>
                </a:lnTo>
                <a:lnTo>
                  <a:pt x="251" y="146"/>
                </a:lnTo>
                <a:lnTo>
                  <a:pt x="148" y="146"/>
                </a:lnTo>
                <a:lnTo>
                  <a:pt x="150" y="139"/>
                </a:lnTo>
                <a:lnTo>
                  <a:pt x="150" y="131"/>
                </a:lnTo>
                <a:lnTo>
                  <a:pt x="150" y="124"/>
                </a:lnTo>
                <a:lnTo>
                  <a:pt x="150" y="116"/>
                </a:lnTo>
                <a:lnTo>
                  <a:pt x="146" y="113"/>
                </a:lnTo>
                <a:lnTo>
                  <a:pt x="140" y="109"/>
                </a:lnTo>
                <a:lnTo>
                  <a:pt x="132" y="107"/>
                </a:lnTo>
                <a:lnTo>
                  <a:pt x="121" y="104"/>
                </a:lnTo>
                <a:lnTo>
                  <a:pt x="110" y="102"/>
                </a:lnTo>
                <a:lnTo>
                  <a:pt x="94" y="101"/>
                </a:lnTo>
                <a:lnTo>
                  <a:pt x="78" y="101"/>
                </a:lnTo>
                <a:lnTo>
                  <a:pt x="59" y="100"/>
                </a:lnTo>
                <a:lnTo>
                  <a:pt x="44" y="101"/>
                </a:lnTo>
                <a:lnTo>
                  <a:pt x="29" y="101"/>
                </a:lnTo>
                <a:lnTo>
                  <a:pt x="14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" name="Freeform 43"/>
          <p:cNvSpPr>
            <a:spLocks/>
          </p:cNvSpPr>
          <p:nvPr/>
        </p:nvSpPr>
        <p:spPr bwMode="auto">
          <a:xfrm>
            <a:off x="2505076" y="3268663"/>
            <a:ext cx="136525" cy="138112"/>
          </a:xfrm>
          <a:custGeom>
            <a:avLst/>
            <a:gdLst>
              <a:gd name="T0" fmla="*/ 0 w 518"/>
              <a:gd name="T1" fmla="*/ 522 h 522"/>
              <a:gd name="T2" fmla="*/ 0 w 518"/>
              <a:gd name="T3" fmla="*/ 502 h 522"/>
              <a:gd name="T4" fmla="*/ 1 w 518"/>
              <a:gd name="T5" fmla="*/ 482 h 522"/>
              <a:gd name="T6" fmla="*/ 4 w 518"/>
              <a:gd name="T7" fmla="*/ 462 h 522"/>
              <a:gd name="T8" fmla="*/ 6 w 518"/>
              <a:gd name="T9" fmla="*/ 442 h 522"/>
              <a:gd name="T10" fmla="*/ 9 w 518"/>
              <a:gd name="T11" fmla="*/ 423 h 522"/>
              <a:gd name="T12" fmla="*/ 14 w 518"/>
              <a:gd name="T13" fmla="*/ 403 h 522"/>
              <a:gd name="T14" fmla="*/ 19 w 518"/>
              <a:gd name="T15" fmla="*/ 383 h 522"/>
              <a:gd name="T16" fmla="*/ 25 w 518"/>
              <a:gd name="T17" fmla="*/ 363 h 522"/>
              <a:gd name="T18" fmla="*/ 32 w 518"/>
              <a:gd name="T19" fmla="*/ 344 h 522"/>
              <a:gd name="T20" fmla="*/ 40 w 518"/>
              <a:gd name="T21" fmla="*/ 324 h 522"/>
              <a:gd name="T22" fmla="*/ 48 w 518"/>
              <a:gd name="T23" fmla="*/ 306 h 522"/>
              <a:gd name="T24" fmla="*/ 56 w 518"/>
              <a:gd name="T25" fmla="*/ 286 h 522"/>
              <a:gd name="T26" fmla="*/ 67 w 518"/>
              <a:gd name="T27" fmla="*/ 267 h 522"/>
              <a:gd name="T28" fmla="*/ 78 w 518"/>
              <a:gd name="T29" fmla="*/ 247 h 522"/>
              <a:gd name="T30" fmla="*/ 88 w 518"/>
              <a:gd name="T31" fmla="*/ 228 h 522"/>
              <a:gd name="T32" fmla="*/ 101 w 518"/>
              <a:gd name="T33" fmla="*/ 209 h 522"/>
              <a:gd name="T34" fmla="*/ 122 w 518"/>
              <a:gd name="T35" fmla="*/ 179 h 522"/>
              <a:gd name="T36" fmla="*/ 145 w 518"/>
              <a:gd name="T37" fmla="*/ 149 h 522"/>
              <a:gd name="T38" fmla="*/ 169 w 518"/>
              <a:gd name="T39" fmla="*/ 121 h 522"/>
              <a:gd name="T40" fmla="*/ 195 w 518"/>
              <a:gd name="T41" fmla="*/ 94 h 522"/>
              <a:gd name="T42" fmla="*/ 223 w 518"/>
              <a:gd name="T43" fmla="*/ 69 h 522"/>
              <a:gd name="T44" fmla="*/ 254 w 518"/>
              <a:gd name="T45" fmla="*/ 45 h 522"/>
              <a:gd name="T46" fmla="*/ 284 w 518"/>
              <a:gd name="T47" fmla="*/ 22 h 522"/>
              <a:gd name="T48" fmla="*/ 317 w 518"/>
              <a:gd name="T49" fmla="*/ 0 h 522"/>
              <a:gd name="T50" fmla="*/ 518 w 518"/>
              <a:gd name="T51" fmla="*/ 18 h 522"/>
              <a:gd name="T52" fmla="*/ 497 w 518"/>
              <a:gd name="T53" fmla="*/ 25 h 522"/>
              <a:gd name="T54" fmla="*/ 476 w 518"/>
              <a:gd name="T55" fmla="*/ 33 h 522"/>
              <a:gd name="T56" fmla="*/ 455 w 518"/>
              <a:gd name="T57" fmla="*/ 42 h 522"/>
              <a:gd name="T58" fmla="*/ 434 w 518"/>
              <a:gd name="T59" fmla="*/ 51 h 522"/>
              <a:gd name="T60" fmla="*/ 415 w 518"/>
              <a:gd name="T61" fmla="*/ 60 h 522"/>
              <a:gd name="T62" fmla="*/ 396 w 518"/>
              <a:gd name="T63" fmla="*/ 69 h 522"/>
              <a:gd name="T64" fmla="*/ 377 w 518"/>
              <a:gd name="T65" fmla="*/ 79 h 522"/>
              <a:gd name="T66" fmla="*/ 360 w 518"/>
              <a:gd name="T67" fmla="*/ 89 h 522"/>
              <a:gd name="T68" fmla="*/ 342 w 518"/>
              <a:gd name="T69" fmla="*/ 101 h 522"/>
              <a:gd name="T70" fmla="*/ 326 w 518"/>
              <a:gd name="T71" fmla="*/ 113 h 522"/>
              <a:gd name="T72" fmla="*/ 309 w 518"/>
              <a:gd name="T73" fmla="*/ 125 h 522"/>
              <a:gd name="T74" fmla="*/ 294 w 518"/>
              <a:gd name="T75" fmla="*/ 138 h 522"/>
              <a:gd name="T76" fmla="*/ 277 w 518"/>
              <a:gd name="T77" fmla="*/ 152 h 522"/>
              <a:gd name="T78" fmla="*/ 263 w 518"/>
              <a:gd name="T79" fmla="*/ 166 h 522"/>
              <a:gd name="T80" fmla="*/ 249 w 518"/>
              <a:gd name="T81" fmla="*/ 180 h 522"/>
              <a:gd name="T82" fmla="*/ 235 w 518"/>
              <a:gd name="T83" fmla="*/ 195 h 522"/>
              <a:gd name="T84" fmla="*/ 221 w 518"/>
              <a:gd name="T85" fmla="*/ 212 h 522"/>
              <a:gd name="T86" fmla="*/ 208 w 518"/>
              <a:gd name="T87" fmla="*/ 228 h 522"/>
              <a:gd name="T88" fmla="*/ 196 w 518"/>
              <a:gd name="T89" fmla="*/ 246 h 522"/>
              <a:gd name="T90" fmla="*/ 185 w 518"/>
              <a:gd name="T91" fmla="*/ 263 h 522"/>
              <a:gd name="T92" fmla="*/ 174 w 518"/>
              <a:gd name="T93" fmla="*/ 279 h 522"/>
              <a:gd name="T94" fmla="*/ 165 w 518"/>
              <a:gd name="T95" fmla="*/ 295 h 522"/>
              <a:gd name="T96" fmla="*/ 155 w 518"/>
              <a:gd name="T97" fmla="*/ 310 h 522"/>
              <a:gd name="T98" fmla="*/ 147 w 518"/>
              <a:gd name="T99" fmla="*/ 327 h 522"/>
              <a:gd name="T100" fmla="*/ 139 w 518"/>
              <a:gd name="T101" fmla="*/ 343 h 522"/>
              <a:gd name="T102" fmla="*/ 133 w 518"/>
              <a:gd name="T103" fmla="*/ 359 h 522"/>
              <a:gd name="T104" fmla="*/ 126 w 518"/>
              <a:gd name="T105" fmla="*/ 375 h 522"/>
              <a:gd name="T106" fmla="*/ 120 w 518"/>
              <a:gd name="T107" fmla="*/ 391 h 522"/>
              <a:gd name="T108" fmla="*/ 115 w 518"/>
              <a:gd name="T109" fmla="*/ 408 h 522"/>
              <a:gd name="T110" fmla="*/ 110 w 518"/>
              <a:gd name="T111" fmla="*/ 424 h 522"/>
              <a:gd name="T112" fmla="*/ 107 w 518"/>
              <a:gd name="T113" fmla="*/ 440 h 522"/>
              <a:gd name="T114" fmla="*/ 105 w 518"/>
              <a:gd name="T115" fmla="*/ 456 h 522"/>
              <a:gd name="T116" fmla="*/ 101 w 518"/>
              <a:gd name="T117" fmla="*/ 473 h 522"/>
              <a:gd name="T118" fmla="*/ 100 w 518"/>
              <a:gd name="T119" fmla="*/ 489 h 522"/>
              <a:gd name="T120" fmla="*/ 99 w 518"/>
              <a:gd name="T121" fmla="*/ 505 h 522"/>
              <a:gd name="T122" fmla="*/ 99 w 518"/>
              <a:gd name="T123" fmla="*/ 522 h 522"/>
              <a:gd name="T124" fmla="*/ 0 w 518"/>
              <a:gd name="T125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522">
                <a:moveTo>
                  <a:pt x="0" y="522"/>
                </a:moveTo>
                <a:lnTo>
                  <a:pt x="0" y="502"/>
                </a:lnTo>
                <a:lnTo>
                  <a:pt x="1" y="482"/>
                </a:lnTo>
                <a:lnTo>
                  <a:pt x="4" y="462"/>
                </a:lnTo>
                <a:lnTo>
                  <a:pt x="6" y="442"/>
                </a:lnTo>
                <a:lnTo>
                  <a:pt x="9" y="423"/>
                </a:lnTo>
                <a:lnTo>
                  <a:pt x="14" y="403"/>
                </a:lnTo>
                <a:lnTo>
                  <a:pt x="19" y="383"/>
                </a:lnTo>
                <a:lnTo>
                  <a:pt x="25" y="363"/>
                </a:lnTo>
                <a:lnTo>
                  <a:pt x="32" y="344"/>
                </a:lnTo>
                <a:lnTo>
                  <a:pt x="40" y="324"/>
                </a:lnTo>
                <a:lnTo>
                  <a:pt x="48" y="306"/>
                </a:lnTo>
                <a:lnTo>
                  <a:pt x="56" y="286"/>
                </a:lnTo>
                <a:lnTo>
                  <a:pt x="67" y="267"/>
                </a:lnTo>
                <a:lnTo>
                  <a:pt x="78" y="247"/>
                </a:lnTo>
                <a:lnTo>
                  <a:pt x="88" y="228"/>
                </a:lnTo>
                <a:lnTo>
                  <a:pt x="101" y="209"/>
                </a:lnTo>
                <a:lnTo>
                  <a:pt x="122" y="179"/>
                </a:lnTo>
                <a:lnTo>
                  <a:pt x="145" y="149"/>
                </a:lnTo>
                <a:lnTo>
                  <a:pt x="169" y="121"/>
                </a:lnTo>
                <a:lnTo>
                  <a:pt x="195" y="94"/>
                </a:lnTo>
                <a:lnTo>
                  <a:pt x="223" y="69"/>
                </a:lnTo>
                <a:lnTo>
                  <a:pt x="254" y="45"/>
                </a:lnTo>
                <a:lnTo>
                  <a:pt x="284" y="22"/>
                </a:lnTo>
                <a:lnTo>
                  <a:pt x="317" y="0"/>
                </a:lnTo>
                <a:lnTo>
                  <a:pt x="518" y="18"/>
                </a:lnTo>
                <a:lnTo>
                  <a:pt x="497" y="25"/>
                </a:lnTo>
                <a:lnTo>
                  <a:pt x="476" y="33"/>
                </a:lnTo>
                <a:lnTo>
                  <a:pt x="455" y="42"/>
                </a:lnTo>
                <a:lnTo>
                  <a:pt x="434" y="51"/>
                </a:lnTo>
                <a:lnTo>
                  <a:pt x="415" y="60"/>
                </a:lnTo>
                <a:lnTo>
                  <a:pt x="396" y="69"/>
                </a:lnTo>
                <a:lnTo>
                  <a:pt x="377" y="79"/>
                </a:lnTo>
                <a:lnTo>
                  <a:pt x="360" y="89"/>
                </a:lnTo>
                <a:lnTo>
                  <a:pt x="342" y="101"/>
                </a:lnTo>
                <a:lnTo>
                  <a:pt x="326" y="113"/>
                </a:lnTo>
                <a:lnTo>
                  <a:pt x="309" y="125"/>
                </a:lnTo>
                <a:lnTo>
                  <a:pt x="294" y="138"/>
                </a:lnTo>
                <a:lnTo>
                  <a:pt x="277" y="152"/>
                </a:lnTo>
                <a:lnTo>
                  <a:pt x="263" y="166"/>
                </a:lnTo>
                <a:lnTo>
                  <a:pt x="249" y="180"/>
                </a:lnTo>
                <a:lnTo>
                  <a:pt x="235" y="195"/>
                </a:lnTo>
                <a:lnTo>
                  <a:pt x="221" y="212"/>
                </a:lnTo>
                <a:lnTo>
                  <a:pt x="208" y="228"/>
                </a:lnTo>
                <a:lnTo>
                  <a:pt x="196" y="246"/>
                </a:lnTo>
                <a:lnTo>
                  <a:pt x="185" y="263"/>
                </a:lnTo>
                <a:lnTo>
                  <a:pt x="174" y="279"/>
                </a:lnTo>
                <a:lnTo>
                  <a:pt x="165" y="295"/>
                </a:lnTo>
                <a:lnTo>
                  <a:pt x="155" y="310"/>
                </a:lnTo>
                <a:lnTo>
                  <a:pt x="147" y="327"/>
                </a:lnTo>
                <a:lnTo>
                  <a:pt x="139" y="343"/>
                </a:lnTo>
                <a:lnTo>
                  <a:pt x="133" y="359"/>
                </a:lnTo>
                <a:lnTo>
                  <a:pt x="126" y="375"/>
                </a:lnTo>
                <a:lnTo>
                  <a:pt x="120" y="391"/>
                </a:lnTo>
                <a:lnTo>
                  <a:pt x="115" y="408"/>
                </a:lnTo>
                <a:lnTo>
                  <a:pt x="110" y="424"/>
                </a:lnTo>
                <a:lnTo>
                  <a:pt x="107" y="440"/>
                </a:lnTo>
                <a:lnTo>
                  <a:pt x="105" y="456"/>
                </a:lnTo>
                <a:lnTo>
                  <a:pt x="101" y="473"/>
                </a:lnTo>
                <a:lnTo>
                  <a:pt x="100" y="489"/>
                </a:lnTo>
                <a:lnTo>
                  <a:pt x="99" y="505"/>
                </a:lnTo>
                <a:lnTo>
                  <a:pt x="99" y="522"/>
                </a:lnTo>
                <a:lnTo>
                  <a:pt x="0" y="52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" name="Freeform 44"/>
          <p:cNvSpPr>
            <a:spLocks/>
          </p:cNvSpPr>
          <p:nvPr/>
        </p:nvSpPr>
        <p:spPr bwMode="auto">
          <a:xfrm>
            <a:off x="3600450" y="3908426"/>
            <a:ext cx="133350" cy="182563"/>
          </a:xfrm>
          <a:custGeom>
            <a:avLst/>
            <a:gdLst>
              <a:gd name="T0" fmla="*/ 19 w 505"/>
              <a:gd name="T1" fmla="*/ 687 h 689"/>
              <a:gd name="T2" fmla="*/ 56 w 505"/>
              <a:gd name="T3" fmla="*/ 677 h 689"/>
              <a:gd name="T4" fmla="*/ 93 w 505"/>
              <a:gd name="T5" fmla="*/ 663 h 689"/>
              <a:gd name="T6" fmla="*/ 129 w 505"/>
              <a:gd name="T7" fmla="*/ 643 h 689"/>
              <a:gd name="T8" fmla="*/ 166 w 505"/>
              <a:gd name="T9" fmla="*/ 617 h 689"/>
              <a:gd name="T10" fmla="*/ 201 w 505"/>
              <a:gd name="T11" fmla="*/ 587 h 689"/>
              <a:gd name="T12" fmla="*/ 236 w 505"/>
              <a:gd name="T13" fmla="*/ 550 h 689"/>
              <a:gd name="T14" fmla="*/ 270 w 505"/>
              <a:gd name="T15" fmla="*/ 509 h 689"/>
              <a:gd name="T16" fmla="*/ 311 w 505"/>
              <a:gd name="T17" fmla="*/ 453 h 689"/>
              <a:gd name="T18" fmla="*/ 356 w 505"/>
              <a:gd name="T19" fmla="*/ 379 h 689"/>
              <a:gd name="T20" fmla="*/ 401 w 505"/>
              <a:gd name="T21" fmla="*/ 293 h 689"/>
              <a:gd name="T22" fmla="*/ 444 w 505"/>
              <a:gd name="T23" fmla="*/ 198 h 689"/>
              <a:gd name="T24" fmla="*/ 475 w 505"/>
              <a:gd name="T25" fmla="*/ 119 h 689"/>
              <a:gd name="T26" fmla="*/ 495 w 505"/>
              <a:gd name="T27" fmla="*/ 64 h 689"/>
              <a:gd name="T28" fmla="*/ 497 w 505"/>
              <a:gd name="T29" fmla="*/ 25 h 689"/>
              <a:gd name="T30" fmla="*/ 477 w 505"/>
              <a:gd name="T31" fmla="*/ 8 h 689"/>
              <a:gd name="T32" fmla="*/ 454 w 505"/>
              <a:gd name="T33" fmla="*/ 1 h 689"/>
              <a:gd name="T34" fmla="*/ 428 w 505"/>
              <a:gd name="T35" fmla="*/ 1 h 689"/>
              <a:gd name="T36" fmla="*/ 403 w 505"/>
              <a:gd name="T37" fmla="*/ 32 h 689"/>
              <a:gd name="T38" fmla="*/ 384 w 505"/>
              <a:gd name="T39" fmla="*/ 86 h 689"/>
              <a:gd name="T40" fmla="*/ 355 w 505"/>
              <a:gd name="T41" fmla="*/ 160 h 689"/>
              <a:gd name="T42" fmla="*/ 315 w 505"/>
              <a:gd name="T43" fmla="*/ 249 h 689"/>
              <a:gd name="T44" fmla="*/ 274 w 505"/>
              <a:gd name="T45" fmla="*/ 329 h 689"/>
              <a:gd name="T46" fmla="*/ 233 w 505"/>
              <a:gd name="T47" fmla="*/ 399 h 689"/>
              <a:gd name="T48" fmla="*/ 197 w 505"/>
              <a:gd name="T49" fmla="*/ 447 h 689"/>
              <a:gd name="T50" fmla="*/ 172 w 505"/>
              <a:gd name="T51" fmla="*/ 480 h 689"/>
              <a:gd name="T52" fmla="*/ 145 w 505"/>
              <a:gd name="T53" fmla="*/ 508 h 689"/>
              <a:gd name="T54" fmla="*/ 119 w 505"/>
              <a:gd name="T55" fmla="*/ 533 h 689"/>
              <a:gd name="T56" fmla="*/ 92 w 505"/>
              <a:gd name="T57" fmla="*/ 553 h 689"/>
              <a:gd name="T58" fmla="*/ 66 w 505"/>
              <a:gd name="T59" fmla="*/ 569 h 689"/>
              <a:gd name="T60" fmla="*/ 39 w 505"/>
              <a:gd name="T61" fmla="*/ 582 h 689"/>
              <a:gd name="T62" fmla="*/ 13 w 505"/>
              <a:gd name="T63" fmla="*/ 590 h 689"/>
              <a:gd name="T64" fmla="*/ 0 w 505"/>
              <a:gd name="T65" fmla="*/ 68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5" h="689">
                <a:moveTo>
                  <a:pt x="0" y="689"/>
                </a:moveTo>
                <a:lnTo>
                  <a:pt x="19" y="687"/>
                </a:lnTo>
                <a:lnTo>
                  <a:pt x="38" y="683"/>
                </a:lnTo>
                <a:lnTo>
                  <a:pt x="56" y="677"/>
                </a:lnTo>
                <a:lnTo>
                  <a:pt x="75" y="670"/>
                </a:lnTo>
                <a:lnTo>
                  <a:pt x="93" y="663"/>
                </a:lnTo>
                <a:lnTo>
                  <a:pt x="112" y="654"/>
                </a:lnTo>
                <a:lnTo>
                  <a:pt x="129" y="643"/>
                </a:lnTo>
                <a:lnTo>
                  <a:pt x="148" y="630"/>
                </a:lnTo>
                <a:lnTo>
                  <a:pt x="166" y="617"/>
                </a:lnTo>
                <a:lnTo>
                  <a:pt x="183" y="603"/>
                </a:lnTo>
                <a:lnTo>
                  <a:pt x="201" y="587"/>
                </a:lnTo>
                <a:lnTo>
                  <a:pt x="219" y="569"/>
                </a:lnTo>
                <a:lnTo>
                  <a:pt x="236" y="550"/>
                </a:lnTo>
                <a:lnTo>
                  <a:pt x="254" y="530"/>
                </a:lnTo>
                <a:lnTo>
                  <a:pt x="270" y="509"/>
                </a:lnTo>
                <a:lnTo>
                  <a:pt x="288" y="486"/>
                </a:lnTo>
                <a:lnTo>
                  <a:pt x="311" y="453"/>
                </a:lnTo>
                <a:lnTo>
                  <a:pt x="334" y="417"/>
                </a:lnTo>
                <a:lnTo>
                  <a:pt x="356" y="379"/>
                </a:lnTo>
                <a:lnTo>
                  <a:pt x="378" y="338"/>
                </a:lnTo>
                <a:lnTo>
                  <a:pt x="401" y="293"/>
                </a:lnTo>
                <a:lnTo>
                  <a:pt x="423" y="247"/>
                </a:lnTo>
                <a:lnTo>
                  <a:pt x="444" y="198"/>
                </a:lnTo>
                <a:lnTo>
                  <a:pt x="465" y="146"/>
                </a:lnTo>
                <a:lnTo>
                  <a:pt x="475" y="119"/>
                </a:lnTo>
                <a:lnTo>
                  <a:pt x="485" y="92"/>
                </a:lnTo>
                <a:lnTo>
                  <a:pt x="495" y="64"/>
                </a:lnTo>
                <a:lnTo>
                  <a:pt x="505" y="35"/>
                </a:lnTo>
                <a:lnTo>
                  <a:pt x="497" y="25"/>
                </a:lnTo>
                <a:lnTo>
                  <a:pt x="487" y="15"/>
                </a:lnTo>
                <a:lnTo>
                  <a:pt x="477" y="8"/>
                </a:lnTo>
                <a:lnTo>
                  <a:pt x="465" y="4"/>
                </a:lnTo>
                <a:lnTo>
                  <a:pt x="454" y="1"/>
                </a:lnTo>
                <a:lnTo>
                  <a:pt x="442" y="0"/>
                </a:lnTo>
                <a:lnTo>
                  <a:pt x="428" y="1"/>
                </a:lnTo>
                <a:lnTo>
                  <a:pt x="414" y="5"/>
                </a:lnTo>
                <a:lnTo>
                  <a:pt x="403" y="32"/>
                </a:lnTo>
                <a:lnTo>
                  <a:pt x="394" y="59"/>
                </a:lnTo>
                <a:lnTo>
                  <a:pt x="384" y="86"/>
                </a:lnTo>
                <a:lnTo>
                  <a:pt x="375" y="112"/>
                </a:lnTo>
                <a:lnTo>
                  <a:pt x="355" y="160"/>
                </a:lnTo>
                <a:lnTo>
                  <a:pt x="335" y="206"/>
                </a:lnTo>
                <a:lnTo>
                  <a:pt x="315" y="249"/>
                </a:lnTo>
                <a:lnTo>
                  <a:pt x="295" y="291"/>
                </a:lnTo>
                <a:lnTo>
                  <a:pt x="274" y="329"/>
                </a:lnTo>
                <a:lnTo>
                  <a:pt x="254" y="365"/>
                </a:lnTo>
                <a:lnTo>
                  <a:pt x="233" y="399"/>
                </a:lnTo>
                <a:lnTo>
                  <a:pt x="210" y="429"/>
                </a:lnTo>
                <a:lnTo>
                  <a:pt x="197" y="447"/>
                </a:lnTo>
                <a:lnTo>
                  <a:pt x="185" y="463"/>
                </a:lnTo>
                <a:lnTo>
                  <a:pt x="172" y="480"/>
                </a:lnTo>
                <a:lnTo>
                  <a:pt x="158" y="494"/>
                </a:lnTo>
                <a:lnTo>
                  <a:pt x="145" y="508"/>
                </a:lnTo>
                <a:lnTo>
                  <a:pt x="132" y="521"/>
                </a:lnTo>
                <a:lnTo>
                  <a:pt x="119" y="533"/>
                </a:lnTo>
                <a:lnTo>
                  <a:pt x="105" y="543"/>
                </a:lnTo>
                <a:lnTo>
                  <a:pt x="92" y="553"/>
                </a:lnTo>
                <a:lnTo>
                  <a:pt x="79" y="562"/>
                </a:lnTo>
                <a:lnTo>
                  <a:pt x="66" y="569"/>
                </a:lnTo>
                <a:lnTo>
                  <a:pt x="53" y="576"/>
                </a:lnTo>
                <a:lnTo>
                  <a:pt x="39" y="582"/>
                </a:lnTo>
                <a:lnTo>
                  <a:pt x="26" y="587"/>
                </a:lnTo>
                <a:lnTo>
                  <a:pt x="13" y="590"/>
                </a:lnTo>
                <a:lnTo>
                  <a:pt x="0" y="593"/>
                </a:lnTo>
                <a:lnTo>
                  <a:pt x="0" y="68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" name="Freeform 45"/>
          <p:cNvSpPr>
            <a:spLocks/>
          </p:cNvSpPr>
          <p:nvPr/>
        </p:nvSpPr>
        <p:spPr bwMode="auto">
          <a:xfrm>
            <a:off x="3267076" y="3213100"/>
            <a:ext cx="130175" cy="877888"/>
          </a:xfrm>
          <a:custGeom>
            <a:avLst/>
            <a:gdLst>
              <a:gd name="T0" fmla="*/ 7 w 494"/>
              <a:gd name="T1" fmla="*/ 3317 h 3317"/>
              <a:gd name="T2" fmla="*/ 4 w 494"/>
              <a:gd name="T3" fmla="*/ 2198 h 3317"/>
              <a:gd name="T4" fmla="*/ 7 w 494"/>
              <a:gd name="T5" fmla="*/ 1976 h 3317"/>
              <a:gd name="T6" fmla="*/ 7 w 494"/>
              <a:gd name="T7" fmla="*/ 1056 h 3317"/>
              <a:gd name="T8" fmla="*/ 11 w 494"/>
              <a:gd name="T9" fmla="*/ 946 h 3317"/>
              <a:gd name="T10" fmla="*/ 17 w 494"/>
              <a:gd name="T11" fmla="*/ 839 h 3317"/>
              <a:gd name="T12" fmla="*/ 27 w 494"/>
              <a:gd name="T13" fmla="*/ 735 h 3317"/>
              <a:gd name="T14" fmla="*/ 43 w 494"/>
              <a:gd name="T15" fmla="*/ 626 h 3317"/>
              <a:gd name="T16" fmla="*/ 67 w 494"/>
              <a:gd name="T17" fmla="*/ 516 h 3317"/>
              <a:gd name="T18" fmla="*/ 98 w 494"/>
              <a:gd name="T19" fmla="*/ 413 h 3317"/>
              <a:gd name="T20" fmla="*/ 133 w 494"/>
              <a:gd name="T21" fmla="*/ 315 h 3317"/>
              <a:gd name="T22" fmla="*/ 163 w 494"/>
              <a:gd name="T23" fmla="*/ 246 h 3317"/>
              <a:gd name="T24" fmla="*/ 186 w 494"/>
              <a:gd name="T25" fmla="*/ 203 h 3317"/>
              <a:gd name="T26" fmla="*/ 211 w 494"/>
              <a:gd name="T27" fmla="*/ 165 h 3317"/>
              <a:gd name="T28" fmla="*/ 237 w 494"/>
              <a:gd name="T29" fmla="*/ 130 h 3317"/>
              <a:gd name="T30" fmla="*/ 265 w 494"/>
              <a:gd name="T31" fmla="*/ 100 h 3317"/>
              <a:gd name="T32" fmla="*/ 294 w 494"/>
              <a:gd name="T33" fmla="*/ 73 h 3317"/>
              <a:gd name="T34" fmla="*/ 326 w 494"/>
              <a:gd name="T35" fmla="*/ 51 h 3317"/>
              <a:gd name="T36" fmla="*/ 360 w 494"/>
              <a:gd name="T37" fmla="*/ 32 h 3317"/>
              <a:gd name="T38" fmla="*/ 393 w 494"/>
              <a:gd name="T39" fmla="*/ 18 h 3317"/>
              <a:gd name="T40" fmla="*/ 422 w 494"/>
              <a:gd name="T41" fmla="*/ 7 h 3317"/>
              <a:gd name="T42" fmla="*/ 452 w 494"/>
              <a:gd name="T43" fmla="*/ 2 h 3317"/>
              <a:gd name="T44" fmla="*/ 480 w 494"/>
              <a:gd name="T45" fmla="*/ 0 h 3317"/>
              <a:gd name="T46" fmla="*/ 488 w 494"/>
              <a:gd name="T47" fmla="*/ 101 h 3317"/>
              <a:gd name="T48" fmla="*/ 472 w 494"/>
              <a:gd name="T49" fmla="*/ 101 h 3317"/>
              <a:gd name="T50" fmla="*/ 454 w 494"/>
              <a:gd name="T51" fmla="*/ 102 h 3317"/>
              <a:gd name="T52" fmla="*/ 416 w 494"/>
              <a:gd name="T53" fmla="*/ 114 h 3317"/>
              <a:gd name="T54" fmla="*/ 389 w 494"/>
              <a:gd name="T55" fmla="*/ 127 h 3317"/>
              <a:gd name="T56" fmla="*/ 365 w 494"/>
              <a:gd name="T57" fmla="*/ 143 h 3317"/>
              <a:gd name="T58" fmla="*/ 340 w 494"/>
              <a:gd name="T59" fmla="*/ 163 h 3317"/>
              <a:gd name="T60" fmla="*/ 318 w 494"/>
              <a:gd name="T61" fmla="*/ 186 h 3317"/>
              <a:gd name="T62" fmla="*/ 295 w 494"/>
              <a:gd name="T63" fmla="*/ 212 h 3317"/>
              <a:gd name="T64" fmla="*/ 275 w 494"/>
              <a:gd name="T65" fmla="*/ 240 h 3317"/>
              <a:gd name="T66" fmla="*/ 257 w 494"/>
              <a:gd name="T67" fmla="*/ 272 h 3317"/>
              <a:gd name="T68" fmla="*/ 239 w 494"/>
              <a:gd name="T69" fmla="*/ 307 h 3317"/>
              <a:gd name="T70" fmla="*/ 204 w 494"/>
              <a:gd name="T71" fmla="*/ 397 h 3317"/>
              <a:gd name="T72" fmla="*/ 173 w 494"/>
              <a:gd name="T73" fmla="*/ 494 h 3317"/>
              <a:gd name="T74" fmla="*/ 148 w 494"/>
              <a:gd name="T75" fmla="*/ 595 h 3317"/>
              <a:gd name="T76" fmla="*/ 130 w 494"/>
              <a:gd name="T77" fmla="*/ 699 h 3317"/>
              <a:gd name="T78" fmla="*/ 118 w 494"/>
              <a:gd name="T79" fmla="*/ 798 h 3317"/>
              <a:gd name="T80" fmla="*/ 111 w 494"/>
              <a:gd name="T81" fmla="*/ 899 h 3317"/>
              <a:gd name="T82" fmla="*/ 105 w 494"/>
              <a:gd name="T83" fmla="*/ 1004 h 3317"/>
              <a:gd name="T84" fmla="*/ 104 w 494"/>
              <a:gd name="T85" fmla="*/ 1112 h 3317"/>
              <a:gd name="T86" fmla="*/ 108 w 494"/>
              <a:gd name="T87" fmla="*/ 1761 h 3317"/>
              <a:gd name="T88" fmla="*/ 110 w 494"/>
              <a:gd name="T89" fmla="*/ 1768 h 3317"/>
              <a:gd name="T90" fmla="*/ 103 w 494"/>
              <a:gd name="T91" fmla="*/ 1995 h 3317"/>
              <a:gd name="T92" fmla="*/ 104 w 494"/>
              <a:gd name="T93" fmla="*/ 3317 h 3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94" h="3317">
                <a:moveTo>
                  <a:pt x="104" y="3317"/>
                </a:moveTo>
                <a:lnTo>
                  <a:pt x="7" y="3317"/>
                </a:lnTo>
                <a:lnTo>
                  <a:pt x="7" y="2191"/>
                </a:lnTo>
                <a:lnTo>
                  <a:pt x="4" y="2198"/>
                </a:lnTo>
                <a:lnTo>
                  <a:pt x="0" y="1989"/>
                </a:lnTo>
                <a:lnTo>
                  <a:pt x="7" y="1976"/>
                </a:lnTo>
                <a:lnTo>
                  <a:pt x="7" y="1112"/>
                </a:lnTo>
                <a:lnTo>
                  <a:pt x="7" y="1056"/>
                </a:lnTo>
                <a:lnTo>
                  <a:pt x="9" y="1000"/>
                </a:lnTo>
                <a:lnTo>
                  <a:pt x="11" y="946"/>
                </a:lnTo>
                <a:lnTo>
                  <a:pt x="13" y="892"/>
                </a:lnTo>
                <a:lnTo>
                  <a:pt x="17" y="839"/>
                </a:lnTo>
                <a:lnTo>
                  <a:pt x="22" y="786"/>
                </a:lnTo>
                <a:lnTo>
                  <a:pt x="27" y="735"/>
                </a:lnTo>
                <a:lnTo>
                  <a:pt x="33" y="684"/>
                </a:lnTo>
                <a:lnTo>
                  <a:pt x="43" y="626"/>
                </a:lnTo>
                <a:lnTo>
                  <a:pt x="54" y="571"/>
                </a:lnTo>
                <a:lnTo>
                  <a:pt x="67" y="516"/>
                </a:lnTo>
                <a:lnTo>
                  <a:pt x="83" y="464"/>
                </a:lnTo>
                <a:lnTo>
                  <a:pt x="98" y="413"/>
                </a:lnTo>
                <a:lnTo>
                  <a:pt x="114" y="363"/>
                </a:lnTo>
                <a:lnTo>
                  <a:pt x="133" y="315"/>
                </a:lnTo>
                <a:lnTo>
                  <a:pt x="152" y="268"/>
                </a:lnTo>
                <a:lnTo>
                  <a:pt x="163" y="246"/>
                </a:lnTo>
                <a:lnTo>
                  <a:pt x="174" y="225"/>
                </a:lnTo>
                <a:lnTo>
                  <a:pt x="186" y="203"/>
                </a:lnTo>
                <a:lnTo>
                  <a:pt x="198" y="183"/>
                </a:lnTo>
                <a:lnTo>
                  <a:pt x="211" y="165"/>
                </a:lnTo>
                <a:lnTo>
                  <a:pt x="224" y="147"/>
                </a:lnTo>
                <a:lnTo>
                  <a:pt x="237" y="130"/>
                </a:lnTo>
                <a:lnTo>
                  <a:pt x="251" y="115"/>
                </a:lnTo>
                <a:lnTo>
                  <a:pt x="265" y="100"/>
                </a:lnTo>
                <a:lnTo>
                  <a:pt x="279" y="86"/>
                </a:lnTo>
                <a:lnTo>
                  <a:pt x="294" y="73"/>
                </a:lnTo>
                <a:lnTo>
                  <a:pt x="311" y="61"/>
                </a:lnTo>
                <a:lnTo>
                  <a:pt x="326" y="51"/>
                </a:lnTo>
                <a:lnTo>
                  <a:pt x="344" y="40"/>
                </a:lnTo>
                <a:lnTo>
                  <a:pt x="360" y="32"/>
                </a:lnTo>
                <a:lnTo>
                  <a:pt x="378" y="24"/>
                </a:lnTo>
                <a:lnTo>
                  <a:pt x="393" y="18"/>
                </a:lnTo>
                <a:lnTo>
                  <a:pt x="408" y="12"/>
                </a:lnTo>
                <a:lnTo>
                  <a:pt x="422" y="7"/>
                </a:lnTo>
                <a:lnTo>
                  <a:pt x="438" y="5"/>
                </a:lnTo>
                <a:lnTo>
                  <a:pt x="452" y="2"/>
                </a:lnTo>
                <a:lnTo>
                  <a:pt x="466" y="0"/>
                </a:lnTo>
                <a:lnTo>
                  <a:pt x="480" y="0"/>
                </a:lnTo>
                <a:lnTo>
                  <a:pt x="494" y="0"/>
                </a:lnTo>
                <a:lnTo>
                  <a:pt x="488" y="101"/>
                </a:lnTo>
                <a:lnTo>
                  <a:pt x="480" y="101"/>
                </a:lnTo>
                <a:lnTo>
                  <a:pt x="472" y="101"/>
                </a:lnTo>
                <a:lnTo>
                  <a:pt x="462" y="101"/>
                </a:lnTo>
                <a:lnTo>
                  <a:pt x="454" y="102"/>
                </a:lnTo>
                <a:lnTo>
                  <a:pt x="435" y="107"/>
                </a:lnTo>
                <a:lnTo>
                  <a:pt x="416" y="114"/>
                </a:lnTo>
                <a:lnTo>
                  <a:pt x="403" y="120"/>
                </a:lnTo>
                <a:lnTo>
                  <a:pt x="389" y="127"/>
                </a:lnTo>
                <a:lnTo>
                  <a:pt x="376" y="135"/>
                </a:lnTo>
                <a:lnTo>
                  <a:pt x="365" y="143"/>
                </a:lnTo>
                <a:lnTo>
                  <a:pt x="352" y="153"/>
                </a:lnTo>
                <a:lnTo>
                  <a:pt x="340" y="163"/>
                </a:lnTo>
                <a:lnTo>
                  <a:pt x="328" y="174"/>
                </a:lnTo>
                <a:lnTo>
                  <a:pt x="318" y="186"/>
                </a:lnTo>
                <a:lnTo>
                  <a:pt x="306" y="199"/>
                </a:lnTo>
                <a:lnTo>
                  <a:pt x="295" y="212"/>
                </a:lnTo>
                <a:lnTo>
                  <a:pt x="286" y="226"/>
                </a:lnTo>
                <a:lnTo>
                  <a:pt x="275" y="240"/>
                </a:lnTo>
                <a:lnTo>
                  <a:pt x="266" y="256"/>
                </a:lnTo>
                <a:lnTo>
                  <a:pt x="257" y="272"/>
                </a:lnTo>
                <a:lnTo>
                  <a:pt x="247" y="289"/>
                </a:lnTo>
                <a:lnTo>
                  <a:pt x="239" y="307"/>
                </a:lnTo>
                <a:lnTo>
                  <a:pt x="220" y="351"/>
                </a:lnTo>
                <a:lnTo>
                  <a:pt x="204" y="397"/>
                </a:lnTo>
                <a:lnTo>
                  <a:pt x="187" y="445"/>
                </a:lnTo>
                <a:lnTo>
                  <a:pt x="173" y="494"/>
                </a:lnTo>
                <a:lnTo>
                  <a:pt x="160" y="543"/>
                </a:lnTo>
                <a:lnTo>
                  <a:pt x="148" y="595"/>
                </a:lnTo>
                <a:lnTo>
                  <a:pt x="138" y="646"/>
                </a:lnTo>
                <a:lnTo>
                  <a:pt x="130" y="699"/>
                </a:lnTo>
                <a:lnTo>
                  <a:pt x="124" y="749"/>
                </a:lnTo>
                <a:lnTo>
                  <a:pt x="118" y="798"/>
                </a:lnTo>
                <a:lnTo>
                  <a:pt x="114" y="849"/>
                </a:lnTo>
                <a:lnTo>
                  <a:pt x="111" y="899"/>
                </a:lnTo>
                <a:lnTo>
                  <a:pt x="107" y="951"/>
                </a:lnTo>
                <a:lnTo>
                  <a:pt x="105" y="1004"/>
                </a:lnTo>
                <a:lnTo>
                  <a:pt x="104" y="1058"/>
                </a:lnTo>
                <a:lnTo>
                  <a:pt x="104" y="1112"/>
                </a:lnTo>
                <a:lnTo>
                  <a:pt x="104" y="1773"/>
                </a:lnTo>
                <a:lnTo>
                  <a:pt x="108" y="1761"/>
                </a:lnTo>
                <a:lnTo>
                  <a:pt x="114" y="1750"/>
                </a:lnTo>
                <a:lnTo>
                  <a:pt x="110" y="1768"/>
                </a:lnTo>
                <a:lnTo>
                  <a:pt x="107" y="1985"/>
                </a:lnTo>
                <a:lnTo>
                  <a:pt x="103" y="1995"/>
                </a:lnTo>
                <a:lnTo>
                  <a:pt x="104" y="1995"/>
                </a:lnTo>
                <a:lnTo>
                  <a:pt x="104" y="3317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1" name="Freeform 46"/>
          <p:cNvSpPr>
            <a:spLocks/>
          </p:cNvSpPr>
          <p:nvPr/>
        </p:nvSpPr>
        <p:spPr bwMode="auto">
          <a:xfrm>
            <a:off x="3505200" y="3748088"/>
            <a:ext cx="95250" cy="342900"/>
          </a:xfrm>
          <a:custGeom>
            <a:avLst/>
            <a:gdLst>
              <a:gd name="T0" fmla="*/ 0 w 358"/>
              <a:gd name="T1" fmla="*/ 113 h 1296"/>
              <a:gd name="T2" fmla="*/ 18 w 358"/>
              <a:gd name="T3" fmla="*/ 129 h 1296"/>
              <a:gd name="T4" fmla="*/ 35 w 358"/>
              <a:gd name="T5" fmla="*/ 149 h 1296"/>
              <a:gd name="T6" fmla="*/ 50 w 358"/>
              <a:gd name="T7" fmla="*/ 172 h 1296"/>
              <a:gd name="T8" fmla="*/ 63 w 358"/>
              <a:gd name="T9" fmla="*/ 198 h 1296"/>
              <a:gd name="T10" fmla="*/ 82 w 358"/>
              <a:gd name="T11" fmla="*/ 252 h 1296"/>
              <a:gd name="T12" fmla="*/ 94 w 358"/>
              <a:gd name="T13" fmla="*/ 309 h 1296"/>
              <a:gd name="T14" fmla="*/ 100 w 358"/>
              <a:gd name="T15" fmla="*/ 363 h 1296"/>
              <a:gd name="T16" fmla="*/ 102 w 358"/>
              <a:gd name="T17" fmla="*/ 409 h 1296"/>
              <a:gd name="T18" fmla="*/ 102 w 358"/>
              <a:gd name="T19" fmla="*/ 1045 h 1296"/>
              <a:gd name="T20" fmla="*/ 109 w 358"/>
              <a:gd name="T21" fmla="*/ 1099 h 1296"/>
              <a:gd name="T22" fmla="*/ 122 w 358"/>
              <a:gd name="T23" fmla="*/ 1146 h 1296"/>
              <a:gd name="T24" fmla="*/ 142 w 358"/>
              <a:gd name="T25" fmla="*/ 1189 h 1296"/>
              <a:gd name="T26" fmla="*/ 163 w 358"/>
              <a:gd name="T27" fmla="*/ 1219 h 1296"/>
              <a:gd name="T28" fmla="*/ 181 w 358"/>
              <a:gd name="T29" fmla="*/ 1239 h 1296"/>
              <a:gd name="T30" fmla="*/ 201 w 358"/>
              <a:gd name="T31" fmla="*/ 1255 h 1296"/>
              <a:gd name="T32" fmla="*/ 222 w 358"/>
              <a:gd name="T33" fmla="*/ 1269 h 1296"/>
              <a:gd name="T34" fmla="*/ 244 w 358"/>
              <a:gd name="T35" fmla="*/ 1280 h 1296"/>
              <a:gd name="T36" fmla="*/ 269 w 358"/>
              <a:gd name="T37" fmla="*/ 1288 h 1296"/>
              <a:gd name="T38" fmla="*/ 295 w 358"/>
              <a:gd name="T39" fmla="*/ 1294 h 1296"/>
              <a:gd name="T40" fmla="*/ 322 w 358"/>
              <a:gd name="T41" fmla="*/ 1296 h 1296"/>
              <a:gd name="T42" fmla="*/ 347 w 358"/>
              <a:gd name="T43" fmla="*/ 1296 h 1296"/>
              <a:gd name="T44" fmla="*/ 358 w 358"/>
              <a:gd name="T45" fmla="*/ 1199 h 1296"/>
              <a:gd name="T46" fmla="*/ 333 w 358"/>
              <a:gd name="T47" fmla="*/ 1201 h 1296"/>
              <a:gd name="T48" fmla="*/ 304 w 358"/>
              <a:gd name="T49" fmla="*/ 1200 h 1296"/>
              <a:gd name="T50" fmla="*/ 277 w 358"/>
              <a:gd name="T51" fmla="*/ 1190 h 1296"/>
              <a:gd name="T52" fmla="*/ 253 w 358"/>
              <a:gd name="T53" fmla="*/ 1174 h 1296"/>
              <a:gd name="T54" fmla="*/ 233 w 358"/>
              <a:gd name="T55" fmla="*/ 1152 h 1296"/>
              <a:gd name="T56" fmla="*/ 218 w 358"/>
              <a:gd name="T57" fmla="*/ 1125 h 1296"/>
              <a:gd name="T58" fmla="*/ 206 w 358"/>
              <a:gd name="T59" fmla="*/ 1094 h 1296"/>
              <a:gd name="T60" fmla="*/ 201 w 358"/>
              <a:gd name="T61" fmla="*/ 1058 h 1296"/>
              <a:gd name="T62" fmla="*/ 198 w 358"/>
              <a:gd name="T63" fmla="*/ 1016 h 1296"/>
              <a:gd name="T64" fmla="*/ 197 w 358"/>
              <a:gd name="T65" fmla="*/ 383 h 1296"/>
              <a:gd name="T66" fmla="*/ 194 w 358"/>
              <a:gd name="T67" fmla="*/ 323 h 1296"/>
              <a:gd name="T68" fmla="*/ 186 w 358"/>
              <a:gd name="T69" fmla="*/ 274 h 1296"/>
              <a:gd name="T70" fmla="*/ 179 w 358"/>
              <a:gd name="T71" fmla="*/ 239 h 1296"/>
              <a:gd name="T72" fmla="*/ 170 w 358"/>
              <a:gd name="T73" fmla="*/ 207 h 1296"/>
              <a:gd name="T74" fmla="*/ 157 w 358"/>
              <a:gd name="T75" fmla="*/ 174 h 1296"/>
              <a:gd name="T76" fmla="*/ 136 w 358"/>
              <a:gd name="T77" fmla="*/ 130 h 1296"/>
              <a:gd name="T78" fmla="*/ 114 w 358"/>
              <a:gd name="T79" fmla="*/ 94 h 1296"/>
              <a:gd name="T80" fmla="*/ 97 w 358"/>
              <a:gd name="T81" fmla="*/ 71 h 1296"/>
              <a:gd name="T82" fmla="*/ 80 w 358"/>
              <a:gd name="T83" fmla="*/ 51 h 1296"/>
              <a:gd name="T84" fmla="*/ 60 w 358"/>
              <a:gd name="T85" fmla="*/ 34 h 1296"/>
              <a:gd name="T86" fmla="*/ 38 w 358"/>
              <a:gd name="T87" fmla="*/ 19 h 1296"/>
              <a:gd name="T88" fmla="*/ 16 w 358"/>
              <a:gd name="T89" fmla="*/ 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58" h="1296">
                <a:moveTo>
                  <a:pt x="4" y="0"/>
                </a:moveTo>
                <a:lnTo>
                  <a:pt x="0" y="113"/>
                </a:lnTo>
                <a:lnTo>
                  <a:pt x="9" y="121"/>
                </a:lnTo>
                <a:lnTo>
                  <a:pt x="18" y="129"/>
                </a:lnTo>
                <a:lnTo>
                  <a:pt x="27" y="138"/>
                </a:lnTo>
                <a:lnTo>
                  <a:pt x="35" y="149"/>
                </a:lnTo>
                <a:lnTo>
                  <a:pt x="42" y="161"/>
                </a:lnTo>
                <a:lnTo>
                  <a:pt x="50" y="172"/>
                </a:lnTo>
                <a:lnTo>
                  <a:pt x="56" y="184"/>
                </a:lnTo>
                <a:lnTo>
                  <a:pt x="63" y="198"/>
                </a:lnTo>
                <a:lnTo>
                  <a:pt x="74" y="225"/>
                </a:lnTo>
                <a:lnTo>
                  <a:pt x="82" y="252"/>
                </a:lnTo>
                <a:lnTo>
                  <a:pt x="89" y="281"/>
                </a:lnTo>
                <a:lnTo>
                  <a:pt x="94" y="309"/>
                </a:lnTo>
                <a:lnTo>
                  <a:pt x="97" y="337"/>
                </a:lnTo>
                <a:lnTo>
                  <a:pt x="100" y="363"/>
                </a:lnTo>
                <a:lnTo>
                  <a:pt x="101" y="388"/>
                </a:lnTo>
                <a:lnTo>
                  <a:pt x="102" y="409"/>
                </a:lnTo>
                <a:lnTo>
                  <a:pt x="102" y="1016"/>
                </a:lnTo>
                <a:lnTo>
                  <a:pt x="102" y="1045"/>
                </a:lnTo>
                <a:lnTo>
                  <a:pt x="104" y="1072"/>
                </a:lnTo>
                <a:lnTo>
                  <a:pt x="109" y="1099"/>
                </a:lnTo>
                <a:lnTo>
                  <a:pt x="115" y="1123"/>
                </a:lnTo>
                <a:lnTo>
                  <a:pt x="122" y="1146"/>
                </a:lnTo>
                <a:lnTo>
                  <a:pt x="131" y="1168"/>
                </a:lnTo>
                <a:lnTo>
                  <a:pt x="142" y="1189"/>
                </a:lnTo>
                <a:lnTo>
                  <a:pt x="155" y="1208"/>
                </a:lnTo>
                <a:lnTo>
                  <a:pt x="163" y="1219"/>
                </a:lnTo>
                <a:lnTo>
                  <a:pt x="171" y="1229"/>
                </a:lnTo>
                <a:lnTo>
                  <a:pt x="181" y="1239"/>
                </a:lnTo>
                <a:lnTo>
                  <a:pt x="190" y="1247"/>
                </a:lnTo>
                <a:lnTo>
                  <a:pt x="201" y="1255"/>
                </a:lnTo>
                <a:lnTo>
                  <a:pt x="210" y="1262"/>
                </a:lnTo>
                <a:lnTo>
                  <a:pt x="222" y="1269"/>
                </a:lnTo>
                <a:lnTo>
                  <a:pt x="232" y="1275"/>
                </a:lnTo>
                <a:lnTo>
                  <a:pt x="244" y="1280"/>
                </a:lnTo>
                <a:lnTo>
                  <a:pt x="256" y="1284"/>
                </a:lnTo>
                <a:lnTo>
                  <a:pt x="269" y="1288"/>
                </a:lnTo>
                <a:lnTo>
                  <a:pt x="282" y="1291"/>
                </a:lnTo>
                <a:lnTo>
                  <a:pt x="295" y="1294"/>
                </a:lnTo>
                <a:lnTo>
                  <a:pt x="308" y="1295"/>
                </a:lnTo>
                <a:lnTo>
                  <a:pt x="322" y="1296"/>
                </a:lnTo>
                <a:lnTo>
                  <a:pt x="337" y="1296"/>
                </a:lnTo>
                <a:lnTo>
                  <a:pt x="347" y="1296"/>
                </a:lnTo>
                <a:lnTo>
                  <a:pt x="358" y="1295"/>
                </a:lnTo>
                <a:lnTo>
                  <a:pt x="358" y="1199"/>
                </a:lnTo>
                <a:lnTo>
                  <a:pt x="345" y="1201"/>
                </a:lnTo>
                <a:lnTo>
                  <a:pt x="333" y="1201"/>
                </a:lnTo>
                <a:lnTo>
                  <a:pt x="318" y="1201"/>
                </a:lnTo>
                <a:lnTo>
                  <a:pt x="304" y="1200"/>
                </a:lnTo>
                <a:lnTo>
                  <a:pt x="290" y="1196"/>
                </a:lnTo>
                <a:lnTo>
                  <a:pt x="277" y="1190"/>
                </a:lnTo>
                <a:lnTo>
                  <a:pt x="265" y="1183"/>
                </a:lnTo>
                <a:lnTo>
                  <a:pt x="253" y="1174"/>
                </a:lnTo>
                <a:lnTo>
                  <a:pt x="243" y="1163"/>
                </a:lnTo>
                <a:lnTo>
                  <a:pt x="233" y="1152"/>
                </a:lnTo>
                <a:lnTo>
                  <a:pt x="225" y="1139"/>
                </a:lnTo>
                <a:lnTo>
                  <a:pt x="218" y="1125"/>
                </a:lnTo>
                <a:lnTo>
                  <a:pt x="212" y="1109"/>
                </a:lnTo>
                <a:lnTo>
                  <a:pt x="206" y="1094"/>
                </a:lnTo>
                <a:lnTo>
                  <a:pt x="203" y="1076"/>
                </a:lnTo>
                <a:lnTo>
                  <a:pt x="201" y="1058"/>
                </a:lnTo>
                <a:lnTo>
                  <a:pt x="198" y="1038"/>
                </a:lnTo>
                <a:lnTo>
                  <a:pt x="198" y="1016"/>
                </a:lnTo>
                <a:lnTo>
                  <a:pt x="198" y="409"/>
                </a:lnTo>
                <a:lnTo>
                  <a:pt x="197" y="383"/>
                </a:lnTo>
                <a:lnTo>
                  <a:pt x="196" y="355"/>
                </a:lnTo>
                <a:lnTo>
                  <a:pt x="194" y="323"/>
                </a:lnTo>
                <a:lnTo>
                  <a:pt x="190" y="290"/>
                </a:lnTo>
                <a:lnTo>
                  <a:pt x="186" y="274"/>
                </a:lnTo>
                <a:lnTo>
                  <a:pt x="184" y="256"/>
                </a:lnTo>
                <a:lnTo>
                  <a:pt x="179" y="239"/>
                </a:lnTo>
                <a:lnTo>
                  <a:pt x="175" y="223"/>
                </a:lnTo>
                <a:lnTo>
                  <a:pt x="170" y="207"/>
                </a:lnTo>
                <a:lnTo>
                  <a:pt x="164" y="190"/>
                </a:lnTo>
                <a:lnTo>
                  <a:pt x="157" y="174"/>
                </a:lnTo>
                <a:lnTo>
                  <a:pt x="150" y="158"/>
                </a:lnTo>
                <a:lnTo>
                  <a:pt x="136" y="130"/>
                </a:lnTo>
                <a:lnTo>
                  <a:pt x="122" y="105"/>
                </a:lnTo>
                <a:lnTo>
                  <a:pt x="114" y="94"/>
                </a:lnTo>
                <a:lnTo>
                  <a:pt x="105" y="82"/>
                </a:lnTo>
                <a:lnTo>
                  <a:pt x="97" y="71"/>
                </a:lnTo>
                <a:lnTo>
                  <a:pt x="88" y="61"/>
                </a:lnTo>
                <a:lnTo>
                  <a:pt x="80" y="51"/>
                </a:lnTo>
                <a:lnTo>
                  <a:pt x="69" y="43"/>
                </a:lnTo>
                <a:lnTo>
                  <a:pt x="60" y="34"/>
                </a:lnTo>
                <a:lnTo>
                  <a:pt x="49" y="27"/>
                </a:lnTo>
                <a:lnTo>
                  <a:pt x="38" y="19"/>
                </a:lnTo>
                <a:lnTo>
                  <a:pt x="28" y="11"/>
                </a:lnTo>
                <a:lnTo>
                  <a:pt x="16" y="6"/>
                </a:lnTo>
                <a:lnTo>
                  <a:pt x="4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" name="Freeform 47"/>
          <p:cNvSpPr>
            <a:spLocks/>
          </p:cNvSpPr>
          <p:nvPr/>
        </p:nvSpPr>
        <p:spPr bwMode="auto">
          <a:xfrm>
            <a:off x="3295650" y="3740150"/>
            <a:ext cx="211138" cy="241300"/>
          </a:xfrm>
          <a:custGeom>
            <a:avLst/>
            <a:gdLst>
              <a:gd name="T0" fmla="*/ 790 w 794"/>
              <a:gd name="T1" fmla="*/ 140 h 911"/>
              <a:gd name="T2" fmla="*/ 763 w 794"/>
              <a:gd name="T3" fmla="*/ 121 h 911"/>
              <a:gd name="T4" fmla="*/ 733 w 794"/>
              <a:gd name="T5" fmla="*/ 107 h 911"/>
              <a:gd name="T6" fmla="*/ 700 w 794"/>
              <a:gd name="T7" fmla="*/ 98 h 911"/>
              <a:gd name="T8" fmla="*/ 665 w 794"/>
              <a:gd name="T9" fmla="*/ 96 h 911"/>
              <a:gd name="T10" fmla="*/ 613 w 794"/>
              <a:gd name="T11" fmla="*/ 100 h 911"/>
              <a:gd name="T12" fmla="*/ 563 w 794"/>
              <a:gd name="T13" fmla="*/ 113 h 911"/>
              <a:gd name="T14" fmla="*/ 512 w 794"/>
              <a:gd name="T15" fmla="*/ 132 h 911"/>
              <a:gd name="T16" fmla="*/ 462 w 794"/>
              <a:gd name="T17" fmla="*/ 162 h 911"/>
              <a:gd name="T18" fmla="*/ 414 w 794"/>
              <a:gd name="T19" fmla="*/ 198 h 911"/>
              <a:gd name="T20" fmla="*/ 368 w 794"/>
              <a:gd name="T21" fmla="*/ 242 h 911"/>
              <a:gd name="T22" fmla="*/ 322 w 794"/>
              <a:gd name="T23" fmla="*/ 291 h 911"/>
              <a:gd name="T24" fmla="*/ 278 w 794"/>
              <a:gd name="T25" fmla="*/ 348 h 911"/>
              <a:gd name="T26" fmla="*/ 229 w 794"/>
              <a:gd name="T27" fmla="*/ 419 h 911"/>
              <a:gd name="T28" fmla="*/ 181 w 794"/>
              <a:gd name="T29" fmla="*/ 497 h 911"/>
              <a:gd name="T30" fmla="*/ 136 w 794"/>
              <a:gd name="T31" fmla="*/ 580 h 911"/>
              <a:gd name="T32" fmla="*/ 95 w 794"/>
              <a:gd name="T33" fmla="*/ 671 h 911"/>
              <a:gd name="T34" fmla="*/ 57 w 794"/>
              <a:gd name="T35" fmla="*/ 755 h 911"/>
              <a:gd name="T36" fmla="*/ 27 w 794"/>
              <a:gd name="T37" fmla="*/ 833 h 911"/>
              <a:gd name="T38" fmla="*/ 13 w 794"/>
              <a:gd name="T39" fmla="*/ 874 h 911"/>
              <a:gd name="T40" fmla="*/ 1 w 794"/>
              <a:gd name="T41" fmla="*/ 911 h 911"/>
              <a:gd name="T42" fmla="*/ 3 w 794"/>
              <a:gd name="T43" fmla="*/ 636 h 911"/>
              <a:gd name="T44" fmla="*/ 28 w 794"/>
              <a:gd name="T45" fmla="*/ 583 h 911"/>
              <a:gd name="T46" fmla="*/ 74 w 794"/>
              <a:gd name="T47" fmla="*/ 491 h 911"/>
              <a:gd name="T48" fmla="*/ 122 w 794"/>
              <a:gd name="T49" fmla="*/ 406 h 911"/>
              <a:gd name="T50" fmla="*/ 174 w 794"/>
              <a:gd name="T51" fmla="*/ 326 h 911"/>
              <a:gd name="T52" fmla="*/ 225 w 794"/>
              <a:gd name="T53" fmla="*/ 257 h 911"/>
              <a:gd name="T54" fmla="*/ 277 w 794"/>
              <a:gd name="T55" fmla="*/ 197 h 911"/>
              <a:gd name="T56" fmla="*/ 329 w 794"/>
              <a:gd name="T57" fmla="*/ 145 h 911"/>
              <a:gd name="T58" fmla="*/ 381 w 794"/>
              <a:gd name="T59" fmla="*/ 102 h 911"/>
              <a:gd name="T60" fmla="*/ 423 w 794"/>
              <a:gd name="T61" fmla="*/ 73 h 911"/>
              <a:gd name="T62" fmla="*/ 455 w 794"/>
              <a:gd name="T63" fmla="*/ 54 h 911"/>
              <a:gd name="T64" fmla="*/ 486 w 794"/>
              <a:gd name="T65" fmla="*/ 37 h 911"/>
              <a:gd name="T66" fmla="*/ 519 w 794"/>
              <a:gd name="T67" fmla="*/ 24 h 911"/>
              <a:gd name="T68" fmla="*/ 551 w 794"/>
              <a:gd name="T69" fmla="*/ 14 h 911"/>
              <a:gd name="T70" fmla="*/ 584 w 794"/>
              <a:gd name="T71" fmla="*/ 7 h 911"/>
              <a:gd name="T72" fmla="*/ 617 w 794"/>
              <a:gd name="T73" fmla="*/ 2 h 911"/>
              <a:gd name="T74" fmla="*/ 650 w 794"/>
              <a:gd name="T75" fmla="*/ 0 h 911"/>
              <a:gd name="T76" fmla="*/ 684 w 794"/>
              <a:gd name="T77" fmla="*/ 1 h 911"/>
              <a:gd name="T78" fmla="*/ 718 w 794"/>
              <a:gd name="T79" fmla="*/ 4 h 911"/>
              <a:gd name="T80" fmla="*/ 750 w 794"/>
              <a:gd name="T81" fmla="*/ 11 h 911"/>
              <a:gd name="T82" fmla="*/ 780 w 794"/>
              <a:gd name="T83" fmla="*/ 21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4" h="911">
                <a:moveTo>
                  <a:pt x="794" y="27"/>
                </a:moveTo>
                <a:lnTo>
                  <a:pt x="790" y="140"/>
                </a:lnTo>
                <a:lnTo>
                  <a:pt x="777" y="129"/>
                </a:lnTo>
                <a:lnTo>
                  <a:pt x="763" y="121"/>
                </a:lnTo>
                <a:lnTo>
                  <a:pt x="748" y="114"/>
                </a:lnTo>
                <a:lnTo>
                  <a:pt x="733" y="107"/>
                </a:lnTo>
                <a:lnTo>
                  <a:pt x="717" y="102"/>
                </a:lnTo>
                <a:lnTo>
                  <a:pt x="700" y="98"/>
                </a:lnTo>
                <a:lnTo>
                  <a:pt x="683" y="97"/>
                </a:lnTo>
                <a:lnTo>
                  <a:pt x="665" y="96"/>
                </a:lnTo>
                <a:lnTo>
                  <a:pt x="639" y="97"/>
                </a:lnTo>
                <a:lnTo>
                  <a:pt x="613" y="100"/>
                </a:lnTo>
                <a:lnTo>
                  <a:pt x="587" y="104"/>
                </a:lnTo>
                <a:lnTo>
                  <a:pt x="563" y="113"/>
                </a:lnTo>
                <a:lnTo>
                  <a:pt x="537" y="122"/>
                </a:lnTo>
                <a:lnTo>
                  <a:pt x="512" y="132"/>
                </a:lnTo>
                <a:lnTo>
                  <a:pt x="486" y="147"/>
                </a:lnTo>
                <a:lnTo>
                  <a:pt x="462" y="162"/>
                </a:lnTo>
                <a:lnTo>
                  <a:pt x="438" y="180"/>
                </a:lnTo>
                <a:lnTo>
                  <a:pt x="414" y="198"/>
                </a:lnTo>
                <a:lnTo>
                  <a:pt x="390" y="219"/>
                </a:lnTo>
                <a:lnTo>
                  <a:pt x="368" y="242"/>
                </a:lnTo>
                <a:lnTo>
                  <a:pt x="344" y="265"/>
                </a:lnTo>
                <a:lnTo>
                  <a:pt x="322" y="291"/>
                </a:lnTo>
                <a:lnTo>
                  <a:pt x="300" y="318"/>
                </a:lnTo>
                <a:lnTo>
                  <a:pt x="278" y="348"/>
                </a:lnTo>
                <a:lnTo>
                  <a:pt x="253" y="383"/>
                </a:lnTo>
                <a:lnTo>
                  <a:pt x="229" y="419"/>
                </a:lnTo>
                <a:lnTo>
                  <a:pt x="204" y="457"/>
                </a:lnTo>
                <a:lnTo>
                  <a:pt x="181" y="497"/>
                </a:lnTo>
                <a:lnTo>
                  <a:pt x="158" y="538"/>
                </a:lnTo>
                <a:lnTo>
                  <a:pt x="136" y="580"/>
                </a:lnTo>
                <a:lnTo>
                  <a:pt x="115" y="625"/>
                </a:lnTo>
                <a:lnTo>
                  <a:pt x="95" y="671"/>
                </a:lnTo>
                <a:lnTo>
                  <a:pt x="75" y="714"/>
                </a:lnTo>
                <a:lnTo>
                  <a:pt x="57" y="755"/>
                </a:lnTo>
                <a:lnTo>
                  <a:pt x="41" y="795"/>
                </a:lnTo>
                <a:lnTo>
                  <a:pt x="27" y="833"/>
                </a:lnTo>
                <a:lnTo>
                  <a:pt x="20" y="854"/>
                </a:lnTo>
                <a:lnTo>
                  <a:pt x="13" y="874"/>
                </a:lnTo>
                <a:lnTo>
                  <a:pt x="7" y="893"/>
                </a:lnTo>
                <a:lnTo>
                  <a:pt x="1" y="911"/>
                </a:lnTo>
                <a:lnTo>
                  <a:pt x="0" y="651"/>
                </a:lnTo>
                <a:lnTo>
                  <a:pt x="3" y="636"/>
                </a:lnTo>
                <a:lnTo>
                  <a:pt x="6" y="631"/>
                </a:lnTo>
                <a:lnTo>
                  <a:pt x="28" y="583"/>
                </a:lnTo>
                <a:lnTo>
                  <a:pt x="50" y="537"/>
                </a:lnTo>
                <a:lnTo>
                  <a:pt x="74" y="491"/>
                </a:lnTo>
                <a:lnTo>
                  <a:pt x="97" y="449"/>
                </a:lnTo>
                <a:lnTo>
                  <a:pt x="122" y="406"/>
                </a:lnTo>
                <a:lnTo>
                  <a:pt x="148" y="365"/>
                </a:lnTo>
                <a:lnTo>
                  <a:pt x="174" y="326"/>
                </a:lnTo>
                <a:lnTo>
                  <a:pt x="201" y="289"/>
                </a:lnTo>
                <a:lnTo>
                  <a:pt x="225" y="257"/>
                </a:lnTo>
                <a:lnTo>
                  <a:pt x="251" y="225"/>
                </a:lnTo>
                <a:lnTo>
                  <a:pt x="277" y="197"/>
                </a:lnTo>
                <a:lnTo>
                  <a:pt x="303" y="170"/>
                </a:lnTo>
                <a:lnTo>
                  <a:pt x="329" y="145"/>
                </a:lnTo>
                <a:lnTo>
                  <a:pt x="355" y="123"/>
                </a:lnTo>
                <a:lnTo>
                  <a:pt x="381" y="102"/>
                </a:lnTo>
                <a:lnTo>
                  <a:pt x="406" y="83"/>
                </a:lnTo>
                <a:lnTo>
                  <a:pt x="423" y="73"/>
                </a:lnTo>
                <a:lnTo>
                  <a:pt x="438" y="63"/>
                </a:lnTo>
                <a:lnTo>
                  <a:pt x="455" y="54"/>
                </a:lnTo>
                <a:lnTo>
                  <a:pt x="471" y="46"/>
                </a:lnTo>
                <a:lnTo>
                  <a:pt x="486" y="37"/>
                </a:lnTo>
                <a:lnTo>
                  <a:pt x="503" y="31"/>
                </a:lnTo>
                <a:lnTo>
                  <a:pt x="519" y="24"/>
                </a:lnTo>
                <a:lnTo>
                  <a:pt x="536" y="18"/>
                </a:lnTo>
                <a:lnTo>
                  <a:pt x="551" y="14"/>
                </a:lnTo>
                <a:lnTo>
                  <a:pt x="567" y="10"/>
                </a:lnTo>
                <a:lnTo>
                  <a:pt x="584" y="7"/>
                </a:lnTo>
                <a:lnTo>
                  <a:pt x="600" y="3"/>
                </a:lnTo>
                <a:lnTo>
                  <a:pt x="617" y="2"/>
                </a:lnTo>
                <a:lnTo>
                  <a:pt x="633" y="1"/>
                </a:lnTo>
                <a:lnTo>
                  <a:pt x="650" y="0"/>
                </a:lnTo>
                <a:lnTo>
                  <a:pt x="666" y="0"/>
                </a:lnTo>
                <a:lnTo>
                  <a:pt x="684" y="1"/>
                </a:lnTo>
                <a:lnTo>
                  <a:pt x="701" y="2"/>
                </a:lnTo>
                <a:lnTo>
                  <a:pt x="718" y="4"/>
                </a:lnTo>
                <a:lnTo>
                  <a:pt x="734" y="7"/>
                </a:lnTo>
                <a:lnTo>
                  <a:pt x="750" y="11"/>
                </a:lnTo>
                <a:lnTo>
                  <a:pt x="765" y="15"/>
                </a:lnTo>
                <a:lnTo>
                  <a:pt x="780" y="21"/>
                </a:lnTo>
                <a:lnTo>
                  <a:pt x="794" y="27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5" name="Freeform 48"/>
          <p:cNvSpPr>
            <a:spLocks/>
          </p:cNvSpPr>
          <p:nvPr/>
        </p:nvSpPr>
        <p:spPr bwMode="auto">
          <a:xfrm>
            <a:off x="3395663" y="3213100"/>
            <a:ext cx="61912" cy="88900"/>
          </a:xfrm>
          <a:custGeom>
            <a:avLst/>
            <a:gdLst>
              <a:gd name="T0" fmla="*/ 6 w 234"/>
              <a:gd name="T1" fmla="*/ 0 h 336"/>
              <a:gd name="T2" fmla="*/ 18 w 234"/>
              <a:gd name="T3" fmla="*/ 1 h 336"/>
              <a:gd name="T4" fmla="*/ 29 w 234"/>
              <a:gd name="T5" fmla="*/ 4 h 336"/>
              <a:gd name="T6" fmla="*/ 41 w 234"/>
              <a:gd name="T7" fmla="*/ 7 h 336"/>
              <a:gd name="T8" fmla="*/ 53 w 234"/>
              <a:gd name="T9" fmla="*/ 9 h 336"/>
              <a:gd name="T10" fmla="*/ 64 w 234"/>
              <a:gd name="T11" fmla="*/ 14 h 336"/>
              <a:gd name="T12" fmla="*/ 75 w 234"/>
              <a:gd name="T13" fmla="*/ 19 h 336"/>
              <a:gd name="T14" fmla="*/ 86 w 234"/>
              <a:gd name="T15" fmla="*/ 25 h 336"/>
              <a:gd name="T16" fmla="*/ 96 w 234"/>
              <a:gd name="T17" fmla="*/ 32 h 336"/>
              <a:gd name="T18" fmla="*/ 107 w 234"/>
              <a:gd name="T19" fmla="*/ 39 h 336"/>
              <a:gd name="T20" fmla="*/ 118 w 234"/>
              <a:gd name="T21" fmla="*/ 47 h 336"/>
              <a:gd name="T22" fmla="*/ 128 w 234"/>
              <a:gd name="T23" fmla="*/ 55 h 336"/>
              <a:gd name="T24" fmla="*/ 138 w 234"/>
              <a:gd name="T25" fmla="*/ 65 h 336"/>
              <a:gd name="T26" fmla="*/ 148 w 234"/>
              <a:gd name="T27" fmla="*/ 75 h 336"/>
              <a:gd name="T28" fmla="*/ 158 w 234"/>
              <a:gd name="T29" fmla="*/ 86 h 336"/>
              <a:gd name="T30" fmla="*/ 167 w 234"/>
              <a:gd name="T31" fmla="*/ 98 h 336"/>
              <a:gd name="T32" fmla="*/ 176 w 234"/>
              <a:gd name="T33" fmla="*/ 110 h 336"/>
              <a:gd name="T34" fmla="*/ 189 w 234"/>
              <a:gd name="T35" fmla="*/ 133 h 336"/>
              <a:gd name="T36" fmla="*/ 200 w 234"/>
              <a:gd name="T37" fmla="*/ 156 h 336"/>
              <a:gd name="T38" fmla="*/ 209 w 234"/>
              <a:gd name="T39" fmla="*/ 182 h 336"/>
              <a:gd name="T40" fmla="*/ 218 w 234"/>
              <a:gd name="T41" fmla="*/ 209 h 336"/>
              <a:gd name="T42" fmla="*/ 223 w 234"/>
              <a:gd name="T43" fmla="*/ 239 h 336"/>
              <a:gd name="T44" fmla="*/ 228 w 234"/>
              <a:gd name="T45" fmla="*/ 269 h 336"/>
              <a:gd name="T46" fmla="*/ 232 w 234"/>
              <a:gd name="T47" fmla="*/ 302 h 336"/>
              <a:gd name="T48" fmla="*/ 234 w 234"/>
              <a:gd name="T49" fmla="*/ 336 h 336"/>
              <a:gd name="T50" fmla="*/ 138 w 234"/>
              <a:gd name="T51" fmla="*/ 336 h 336"/>
              <a:gd name="T52" fmla="*/ 135 w 234"/>
              <a:gd name="T53" fmla="*/ 309 h 336"/>
              <a:gd name="T54" fmla="*/ 133 w 234"/>
              <a:gd name="T55" fmla="*/ 283 h 336"/>
              <a:gd name="T56" fmla="*/ 129 w 234"/>
              <a:gd name="T57" fmla="*/ 260 h 336"/>
              <a:gd name="T58" fmla="*/ 125 w 234"/>
              <a:gd name="T59" fmla="*/ 237 h 336"/>
              <a:gd name="T60" fmla="*/ 119 w 234"/>
              <a:gd name="T61" fmla="*/ 216 h 336"/>
              <a:gd name="T62" fmla="*/ 113 w 234"/>
              <a:gd name="T63" fmla="*/ 197 h 336"/>
              <a:gd name="T64" fmla="*/ 105 w 234"/>
              <a:gd name="T65" fmla="*/ 181 h 336"/>
              <a:gd name="T66" fmla="*/ 95 w 234"/>
              <a:gd name="T67" fmla="*/ 166 h 336"/>
              <a:gd name="T68" fmla="*/ 85 w 234"/>
              <a:gd name="T69" fmla="*/ 152 h 336"/>
              <a:gd name="T70" fmla="*/ 74 w 234"/>
              <a:gd name="T71" fmla="*/ 140 h 336"/>
              <a:gd name="T72" fmla="*/ 62 w 234"/>
              <a:gd name="T73" fmla="*/ 129 h 336"/>
              <a:gd name="T74" fmla="*/ 51 w 234"/>
              <a:gd name="T75" fmla="*/ 120 h 336"/>
              <a:gd name="T76" fmla="*/ 39 w 234"/>
              <a:gd name="T77" fmla="*/ 113 h 336"/>
              <a:gd name="T78" fmla="*/ 26 w 234"/>
              <a:gd name="T79" fmla="*/ 107 h 336"/>
              <a:gd name="T80" fmla="*/ 13 w 234"/>
              <a:gd name="T81" fmla="*/ 103 h 336"/>
              <a:gd name="T82" fmla="*/ 0 w 234"/>
              <a:gd name="T83" fmla="*/ 101 h 336"/>
              <a:gd name="T84" fmla="*/ 6 w 234"/>
              <a:gd name="T85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4" h="336">
                <a:moveTo>
                  <a:pt x="6" y="0"/>
                </a:moveTo>
                <a:lnTo>
                  <a:pt x="18" y="1"/>
                </a:lnTo>
                <a:lnTo>
                  <a:pt x="29" y="4"/>
                </a:lnTo>
                <a:lnTo>
                  <a:pt x="41" y="7"/>
                </a:lnTo>
                <a:lnTo>
                  <a:pt x="53" y="9"/>
                </a:lnTo>
                <a:lnTo>
                  <a:pt x="64" y="14"/>
                </a:lnTo>
                <a:lnTo>
                  <a:pt x="75" y="19"/>
                </a:lnTo>
                <a:lnTo>
                  <a:pt x="86" y="25"/>
                </a:lnTo>
                <a:lnTo>
                  <a:pt x="96" y="32"/>
                </a:lnTo>
                <a:lnTo>
                  <a:pt x="107" y="39"/>
                </a:lnTo>
                <a:lnTo>
                  <a:pt x="118" y="47"/>
                </a:lnTo>
                <a:lnTo>
                  <a:pt x="128" y="55"/>
                </a:lnTo>
                <a:lnTo>
                  <a:pt x="138" y="65"/>
                </a:lnTo>
                <a:lnTo>
                  <a:pt x="148" y="75"/>
                </a:lnTo>
                <a:lnTo>
                  <a:pt x="158" y="86"/>
                </a:lnTo>
                <a:lnTo>
                  <a:pt x="167" y="98"/>
                </a:lnTo>
                <a:lnTo>
                  <a:pt x="176" y="110"/>
                </a:lnTo>
                <a:lnTo>
                  <a:pt x="189" y="133"/>
                </a:lnTo>
                <a:lnTo>
                  <a:pt x="200" y="156"/>
                </a:lnTo>
                <a:lnTo>
                  <a:pt x="209" y="182"/>
                </a:lnTo>
                <a:lnTo>
                  <a:pt x="218" y="209"/>
                </a:lnTo>
                <a:lnTo>
                  <a:pt x="223" y="239"/>
                </a:lnTo>
                <a:lnTo>
                  <a:pt x="228" y="269"/>
                </a:lnTo>
                <a:lnTo>
                  <a:pt x="232" y="302"/>
                </a:lnTo>
                <a:lnTo>
                  <a:pt x="234" y="336"/>
                </a:lnTo>
                <a:lnTo>
                  <a:pt x="138" y="336"/>
                </a:lnTo>
                <a:lnTo>
                  <a:pt x="135" y="309"/>
                </a:lnTo>
                <a:lnTo>
                  <a:pt x="133" y="283"/>
                </a:lnTo>
                <a:lnTo>
                  <a:pt x="129" y="260"/>
                </a:lnTo>
                <a:lnTo>
                  <a:pt x="125" y="237"/>
                </a:lnTo>
                <a:lnTo>
                  <a:pt x="119" y="216"/>
                </a:lnTo>
                <a:lnTo>
                  <a:pt x="113" y="197"/>
                </a:lnTo>
                <a:lnTo>
                  <a:pt x="105" y="181"/>
                </a:lnTo>
                <a:lnTo>
                  <a:pt x="95" y="166"/>
                </a:lnTo>
                <a:lnTo>
                  <a:pt x="85" y="152"/>
                </a:lnTo>
                <a:lnTo>
                  <a:pt x="74" y="140"/>
                </a:lnTo>
                <a:lnTo>
                  <a:pt x="62" y="129"/>
                </a:lnTo>
                <a:lnTo>
                  <a:pt x="51" y="120"/>
                </a:lnTo>
                <a:lnTo>
                  <a:pt x="39" y="113"/>
                </a:lnTo>
                <a:lnTo>
                  <a:pt x="26" y="107"/>
                </a:lnTo>
                <a:lnTo>
                  <a:pt x="13" y="103"/>
                </a:lnTo>
                <a:lnTo>
                  <a:pt x="0" y="101"/>
                </a:lnTo>
                <a:lnTo>
                  <a:pt x="6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6" name="Freeform 49"/>
          <p:cNvSpPr>
            <a:spLocks/>
          </p:cNvSpPr>
          <p:nvPr/>
        </p:nvSpPr>
        <p:spPr bwMode="auto">
          <a:xfrm>
            <a:off x="3175001" y="3302000"/>
            <a:ext cx="282575" cy="623888"/>
          </a:xfrm>
          <a:custGeom>
            <a:avLst/>
            <a:gdLst>
              <a:gd name="T0" fmla="*/ 336 w 1068"/>
              <a:gd name="T1" fmla="*/ 1890 h 2361"/>
              <a:gd name="T2" fmla="*/ 285 w 1068"/>
              <a:gd name="T3" fmla="*/ 1987 h 2361"/>
              <a:gd name="T4" fmla="*/ 232 w 1068"/>
              <a:gd name="T5" fmla="*/ 2081 h 2361"/>
              <a:gd name="T6" fmla="*/ 181 w 1068"/>
              <a:gd name="T7" fmla="*/ 2174 h 2361"/>
              <a:gd name="T8" fmla="*/ 129 w 1068"/>
              <a:gd name="T9" fmla="*/ 2265 h 2361"/>
              <a:gd name="T10" fmla="*/ 80 w 1068"/>
              <a:gd name="T11" fmla="*/ 2353 h 2361"/>
              <a:gd name="T12" fmla="*/ 40 w 1068"/>
              <a:gd name="T13" fmla="*/ 2361 h 2361"/>
              <a:gd name="T14" fmla="*/ 21 w 1068"/>
              <a:gd name="T15" fmla="*/ 2358 h 2361"/>
              <a:gd name="T16" fmla="*/ 8 w 1068"/>
              <a:gd name="T17" fmla="*/ 2346 h 2361"/>
              <a:gd name="T18" fmla="*/ 1 w 1068"/>
              <a:gd name="T19" fmla="*/ 2325 h 2361"/>
              <a:gd name="T20" fmla="*/ 20 w 1068"/>
              <a:gd name="T21" fmla="*/ 2267 h 2361"/>
              <a:gd name="T22" fmla="*/ 85 w 1068"/>
              <a:gd name="T23" fmla="*/ 2150 h 2361"/>
              <a:gd name="T24" fmla="*/ 151 w 1068"/>
              <a:gd name="T25" fmla="*/ 2027 h 2361"/>
              <a:gd name="T26" fmla="*/ 208 w 1068"/>
              <a:gd name="T27" fmla="*/ 1925 h 2361"/>
              <a:gd name="T28" fmla="*/ 256 w 1068"/>
              <a:gd name="T29" fmla="*/ 1833 h 2361"/>
              <a:gd name="T30" fmla="*/ 304 w 1068"/>
              <a:gd name="T31" fmla="*/ 1739 h 2361"/>
              <a:gd name="T32" fmla="*/ 507 w 1068"/>
              <a:gd name="T33" fmla="*/ 1326 h 2361"/>
              <a:gd name="T34" fmla="*/ 546 w 1068"/>
              <a:gd name="T35" fmla="*/ 1255 h 2361"/>
              <a:gd name="T36" fmla="*/ 612 w 1068"/>
              <a:gd name="T37" fmla="*/ 1131 h 2361"/>
              <a:gd name="T38" fmla="*/ 706 w 1068"/>
              <a:gd name="T39" fmla="*/ 942 h 2361"/>
              <a:gd name="T40" fmla="*/ 794 w 1068"/>
              <a:gd name="T41" fmla="*/ 757 h 2361"/>
              <a:gd name="T42" fmla="*/ 848 w 1068"/>
              <a:gd name="T43" fmla="*/ 631 h 2361"/>
              <a:gd name="T44" fmla="*/ 883 w 1068"/>
              <a:gd name="T45" fmla="*/ 533 h 2361"/>
              <a:gd name="T46" fmla="*/ 914 w 1068"/>
              <a:gd name="T47" fmla="*/ 431 h 2361"/>
              <a:gd name="T48" fmla="*/ 938 w 1068"/>
              <a:gd name="T49" fmla="*/ 324 h 2361"/>
              <a:gd name="T50" fmla="*/ 956 w 1068"/>
              <a:gd name="T51" fmla="*/ 214 h 2361"/>
              <a:gd name="T52" fmla="*/ 969 w 1068"/>
              <a:gd name="T53" fmla="*/ 100 h 2361"/>
              <a:gd name="T54" fmla="*/ 972 w 1068"/>
              <a:gd name="T55" fmla="*/ 0 h 2361"/>
              <a:gd name="T56" fmla="*/ 1068 w 1068"/>
              <a:gd name="T57" fmla="*/ 70 h 2361"/>
              <a:gd name="T58" fmla="*/ 1057 w 1068"/>
              <a:gd name="T59" fmla="*/ 187 h 2361"/>
              <a:gd name="T60" fmla="*/ 1040 w 1068"/>
              <a:gd name="T61" fmla="*/ 303 h 2361"/>
              <a:gd name="T62" fmla="*/ 1016 w 1068"/>
              <a:gd name="T63" fmla="*/ 416 h 2361"/>
              <a:gd name="T64" fmla="*/ 987 w 1068"/>
              <a:gd name="T65" fmla="*/ 524 h 2361"/>
              <a:gd name="T66" fmla="*/ 953 w 1068"/>
              <a:gd name="T67" fmla="*/ 627 h 2361"/>
              <a:gd name="T68" fmla="*/ 912 w 1068"/>
              <a:gd name="T69" fmla="*/ 726 h 2361"/>
              <a:gd name="T70" fmla="*/ 824 w 1068"/>
              <a:gd name="T71" fmla="*/ 919 h 2361"/>
              <a:gd name="T72" fmla="*/ 728 w 1068"/>
              <a:gd name="T73" fmla="*/ 1112 h 2361"/>
              <a:gd name="T74" fmla="*/ 651 w 1068"/>
              <a:gd name="T75" fmla="*/ 1262 h 2361"/>
              <a:gd name="T76" fmla="*/ 613 w 1068"/>
              <a:gd name="T77" fmla="*/ 1335 h 2361"/>
              <a:gd name="T78" fmla="*/ 576 w 1068"/>
              <a:gd name="T79" fmla="*/ 1408 h 2361"/>
              <a:gd name="T80" fmla="*/ 537 w 1068"/>
              <a:gd name="T81" fmla="*/ 1480 h 2361"/>
              <a:gd name="T82" fmla="*/ 500 w 1068"/>
              <a:gd name="T83" fmla="*/ 1553 h 2361"/>
              <a:gd name="T84" fmla="*/ 466 w 1068"/>
              <a:gd name="T85" fmla="*/ 1625 h 2361"/>
              <a:gd name="T86" fmla="*/ 449 w 1068"/>
              <a:gd name="T87" fmla="*/ 1659 h 2361"/>
              <a:gd name="T88" fmla="*/ 450 w 1068"/>
              <a:gd name="T89" fmla="*/ 1661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8" h="2361">
                <a:moveTo>
                  <a:pt x="353" y="1860"/>
                </a:moveTo>
                <a:lnTo>
                  <a:pt x="353" y="1857"/>
                </a:lnTo>
                <a:lnTo>
                  <a:pt x="336" y="1890"/>
                </a:lnTo>
                <a:lnTo>
                  <a:pt x="319" y="1923"/>
                </a:lnTo>
                <a:lnTo>
                  <a:pt x="302" y="1955"/>
                </a:lnTo>
                <a:lnTo>
                  <a:pt x="285" y="1987"/>
                </a:lnTo>
                <a:lnTo>
                  <a:pt x="268" y="2019"/>
                </a:lnTo>
                <a:lnTo>
                  <a:pt x="250" y="2051"/>
                </a:lnTo>
                <a:lnTo>
                  <a:pt x="232" y="2081"/>
                </a:lnTo>
                <a:lnTo>
                  <a:pt x="215" y="2113"/>
                </a:lnTo>
                <a:lnTo>
                  <a:pt x="197" y="2144"/>
                </a:lnTo>
                <a:lnTo>
                  <a:pt x="181" y="2174"/>
                </a:lnTo>
                <a:lnTo>
                  <a:pt x="163" y="2205"/>
                </a:lnTo>
                <a:lnTo>
                  <a:pt x="145" y="2235"/>
                </a:lnTo>
                <a:lnTo>
                  <a:pt x="129" y="2265"/>
                </a:lnTo>
                <a:lnTo>
                  <a:pt x="112" y="2294"/>
                </a:lnTo>
                <a:lnTo>
                  <a:pt x="96" y="2324"/>
                </a:lnTo>
                <a:lnTo>
                  <a:pt x="80" y="2353"/>
                </a:lnTo>
                <a:lnTo>
                  <a:pt x="62" y="2359"/>
                </a:lnTo>
                <a:lnTo>
                  <a:pt x="47" y="2361"/>
                </a:lnTo>
                <a:lnTo>
                  <a:pt x="40" y="2361"/>
                </a:lnTo>
                <a:lnTo>
                  <a:pt x="33" y="2361"/>
                </a:lnTo>
                <a:lnTo>
                  <a:pt x="27" y="2360"/>
                </a:lnTo>
                <a:lnTo>
                  <a:pt x="21" y="2358"/>
                </a:lnTo>
                <a:lnTo>
                  <a:pt x="16" y="2355"/>
                </a:lnTo>
                <a:lnTo>
                  <a:pt x="11" y="2352"/>
                </a:lnTo>
                <a:lnTo>
                  <a:pt x="8" y="2346"/>
                </a:lnTo>
                <a:lnTo>
                  <a:pt x="4" y="2340"/>
                </a:lnTo>
                <a:lnTo>
                  <a:pt x="2" y="2333"/>
                </a:lnTo>
                <a:lnTo>
                  <a:pt x="1" y="2325"/>
                </a:lnTo>
                <a:lnTo>
                  <a:pt x="0" y="2315"/>
                </a:lnTo>
                <a:lnTo>
                  <a:pt x="0" y="2305"/>
                </a:lnTo>
                <a:lnTo>
                  <a:pt x="20" y="2267"/>
                </a:lnTo>
                <a:lnTo>
                  <a:pt x="42" y="2228"/>
                </a:lnTo>
                <a:lnTo>
                  <a:pt x="63" y="2190"/>
                </a:lnTo>
                <a:lnTo>
                  <a:pt x="85" y="2150"/>
                </a:lnTo>
                <a:lnTo>
                  <a:pt x="107" y="2110"/>
                </a:lnTo>
                <a:lnTo>
                  <a:pt x="129" y="2069"/>
                </a:lnTo>
                <a:lnTo>
                  <a:pt x="151" y="2027"/>
                </a:lnTo>
                <a:lnTo>
                  <a:pt x="175" y="1986"/>
                </a:lnTo>
                <a:lnTo>
                  <a:pt x="191" y="1956"/>
                </a:lnTo>
                <a:lnTo>
                  <a:pt x="208" y="1925"/>
                </a:lnTo>
                <a:lnTo>
                  <a:pt x="224" y="1895"/>
                </a:lnTo>
                <a:lnTo>
                  <a:pt x="241" y="1864"/>
                </a:lnTo>
                <a:lnTo>
                  <a:pt x="256" y="1833"/>
                </a:lnTo>
                <a:lnTo>
                  <a:pt x="272" y="1802"/>
                </a:lnTo>
                <a:lnTo>
                  <a:pt x="289" y="1771"/>
                </a:lnTo>
                <a:lnTo>
                  <a:pt x="304" y="1739"/>
                </a:lnTo>
                <a:lnTo>
                  <a:pt x="309" y="1736"/>
                </a:lnTo>
                <a:lnTo>
                  <a:pt x="503" y="1335"/>
                </a:lnTo>
                <a:lnTo>
                  <a:pt x="507" y="1326"/>
                </a:lnTo>
                <a:lnTo>
                  <a:pt x="513" y="1316"/>
                </a:lnTo>
                <a:lnTo>
                  <a:pt x="530" y="1286"/>
                </a:lnTo>
                <a:lnTo>
                  <a:pt x="546" y="1255"/>
                </a:lnTo>
                <a:lnTo>
                  <a:pt x="563" y="1223"/>
                </a:lnTo>
                <a:lnTo>
                  <a:pt x="579" y="1193"/>
                </a:lnTo>
                <a:lnTo>
                  <a:pt x="612" y="1131"/>
                </a:lnTo>
                <a:lnTo>
                  <a:pt x="644" y="1068"/>
                </a:lnTo>
                <a:lnTo>
                  <a:pt x="675" y="1006"/>
                </a:lnTo>
                <a:lnTo>
                  <a:pt x="706" y="942"/>
                </a:lnTo>
                <a:lnTo>
                  <a:pt x="735" y="880"/>
                </a:lnTo>
                <a:lnTo>
                  <a:pt x="765" y="818"/>
                </a:lnTo>
                <a:lnTo>
                  <a:pt x="794" y="757"/>
                </a:lnTo>
                <a:lnTo>
                  <a:pt x="822" y="694"/>
                </a:lnTo>
                <a:lnTo>
                  <a:pt x="835" y="663"/>
                </a:lnTo>
                <a:lnTo>
                  <a:pt x="848" y="631"/>
                </a:lnTo>
                <a:lnTo>
                  <a:pt x="861" y="599"/>
                </a:lnTo>
                <a:lnTo>
                  <a:pt x="873" y="566"/>
                </a:lnTo>
                <a:lnTo>
                  <a:pt x="883" y="533"/>
                </a:lnTo>
                <a:lnTo>
                  <a:pt x="894" y="499"/>
                </a:lnTo>
                <a:lnTo>
                  <a:pt x="905" y="465"/>
                </a:lnTo>
                <a:lnTo>
                  <a:pt x="914" y="431"/>
                </a:lnTo>
                <a:lnTo>
                  <a:pt x="922" y="396"/>
                </a:lnTo>
                <a:lnTo>
                  <a:pt x="930" y="361"/>
                </a:lnTo>
                <a:lnTo>
                  <a:pt x="938" y="324"/>
                </a:lnTo>
                <a:lnTo>
                  <a:pt x="945" y="288"/>
                </a:lnTo>
                <a:lnTo>
                  <a:pt x="950" y="250"/>
                </a:lnTo>
                <a:lnTo>
                  <a:pt x="956" y="214"/>
                </a:lnTo>
                <a:lnTo>
                  <a:pt x="961" y="175"/>
                </a:lnTo>
                <a:lnTo>
                  <a:pt x="966" y="137"/>
                </a:lnTo>
                <a:lnTo>
                  <a:pt x="969" y="100"/>
                </a:lnTo>
                <a:lnTo>
                  <a:pt x="970" y="64"/>
                </a:lnTo>
                <a:lnTo>
                  <a:pt x="972" y="32"/>
                </a:lnTo>
                <a:lnTo>
                  <a:pt x="972" y="0"/>
                </a:lnTo>
                <a:lnTo>
                  <a:pt x="1068" y="1"/>
                </a:lnTo>
                <a:lnTo>
                  <a:pt x="1068" y="35"/>
                </a:lnTo>
                <a:lnTo>
                  <a:pt x="1068" y="70"/>
                </a:lnTo>
                <a:lnTo>
                  <a:pt x="1066" y="108"/>
                </a:lnTo>
                <a:lnTo>
                  <a:pt x="1062" y="147"/>
                </a:lnTo>
                <a:lnTo>
                  <a:pt x="1057" y="187"/>
                </a:lnTo>
                <a:lnTo>
                  <a:pt x="1052" y="227"/>
                </a:lnTo>
                <a:lnTo>
                  <a:pt x="1046" y="265"/>
                </a:lnTo>
                <a:lnTo>
                  <a:pt x="1040" y="303"/>
                </a:lnTo>
                <a:lnTo>
                  <a:pt x="1033" y="342"/>
                </a:lnTo>
                <a:lnTo>
                  <a:pt x="1024" y="379"/>
                </a:lnTo>
                <a:lnTo>
                  <a:pt x="1016" y="416"/>
                </a:lnTo>
                <a:lnTo>
                  <a:pt x="1007" y="452"/>
                </a:lnTo>
                <a:lnTo>
                  <a:pt x="997" y="489"/>
                </a:lnTo>
                <a:lnTo>
                  <a:pt x="987" y="524"/>
                </a:lnTo>
                <a:lnTo>
                  <a:pt x="976" y="559"/>
                </a:lnTo>
                <a:lnTo>
                  <a:pt x="965" y="593"/>
                </a:lnTo>
                <a:lnTo>
                  <a:pt x="953" y="627"/>
                </a:lnTo>
                <a:lnTo>
                  <a:pt x="940" y="660"/>
                </a:lnTo>
                <a:lnTo>
                  <a:pt x="926" y="693"/>
                </a:lnTo>
                <a:lnTo>
                  <a:pt x="912" y="726"/>
                </a:lnTo>
                <a:lnTo>
                  <a:pt x="883" y="791"/>
                </a:lnTo>
                <a:lnTo>
                  <a:pt x="854" y="856"/>
                </a:lnTo>
                <a:lnTo>
                  <a:pt x="824" y="919"/>
                </a:lnTo>
                <a:lnTo>
                  <a:pt x="793" y="984"/>
                </a:lnTo>
                <a:lnTo>
                  <a:pt x="761" y="1047"/>
                </a:lnTo>
                <a:lnTo>
                  <a:pt x="728" y="1112"/>
                </a:lnTo>
                <a:lnTo>
                  <a:pt x="695" y="1175"/>
                </a:lnTo>
                <a:lnTo>
                  <a:pt x="663" y="1239"/>
                </a:lnTo>
                <a:lnTo>
                  <a:pt x="651" y="1262"/>
                </a:lnTo>
                <a:lnTo>
                  <a:pt x="638" y="1287"/>
                </a:lnTo>
                <a:lnTo>
                  <a:pt x="626" y="1312"/>
                </a:lnTo>
                <a:lnTo>
                  <a:pt x="613" y="1335"/>
                </a:lnTo>
                <a:lnTo>
                  <a:pt x="600" y="1360"/>
                </a:lnTo>
                <a:lnTo>
                  <a:pt x="588" y="1383"/>
                </a:lnTo>
                <a:lnTo>
                  <a:pt x="576" y="1408"/>
                </a:lnTo>
                <a:lnTo>
                  <a:pt x="563" y="1431"/>
                </a:lnTo>
                <a:lnTo>
                  <a:pt x="550" y="1456"/>
                </a:lnTo>
                <a:lnTo>
                  <a:pt x="537" y="1480"/>
                </a:lnTo>
                <a:lnTo>
                  <a:pt x="525" y="1504"/>
                </a:lnTo>
                <a:lnTo>
                  <a:pt x="513" y="1529"/>
                </a:lnTo>
                <a:lnTo>
                  <a:pt x="500" y="1553"/>
                </a:lnTo>
                <a:lnTo>
                  <a:pt x="489" y="1577"/>
                </a:lnTo>
                <a:lnTo>
                  <a:pt x="478" y="1601"/>
                </a:lnTo>
                <a:lnTo>
                  <a:pt x="466" y="1625"/>
                </a:lnTo>
                <a:lnTo>
                  <a:pt x="457" y="1644"/>
                </a:lnTo>
                <a:lnTo>
                  <a:pt x="451" y="1656"/>
                </a:lnTo>
                <a:lnTo>
                  <a:pt x="449" y="1659"/>
                </a:lnTo>
                <a:lnTo>
                  <a:pt x="449" y="1662"/>
                </a:lnTo>
                <a:lnTo>
                  <a:pt x="449" y="1662"/>
                </a:lnTo>
                <a:lnTo>
                  <a:pt x="450" y="1661"/>
                </a:lnTo>
                <a:lnTo>
                  <a:pt x="450" y="1665"/>
                </a:lnTo>
                <a:lnTo>
                  <a:pt x="353" y="186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8" name="Freeform 51"/>
          <p:cNvSpPr>
            <a:spLocks/>
          </p:cNvSpPr>
          <p:nvPr/>
        </p:nvSpPr>
        <p:spPr bwMode="auto">
          <a:xfrm>
            <a:off x="4630738" y="3913188"/>
            <a:ext cx="138112" cy="182562"/>
          </a:xfrm>
          <a:custGeom>
            <a:avLst/>
            <a:gdLst>
              <a:gd name="T0" fmla="*/ 480 w 521"/>
              <a:gd name="T1" fmla="*/ 142 h 690"/>
              <a:gd name="T2" fmla="*/ 459 w 521"/>
              <a:gd name="T3" fmla="*/ 195 h 690"/>
              <a:gd name="T4" fmla="*/ 437 w 521"/>
              <a:gd name="T5" fmla="*/ 245 h 690"/>
              <a:gd name="T6" fmla="*/ 415 w 521"/>
              <a:gd name="T7" fmla="*/ 291 h 690"/>
              <a:gd name="T8" fmla="*/ 394 w 521"/>
              <a:gd name="T9" fmla="*/ 335 h 690"/>
              <a:gd name="T10" fmla="*/ 370 w 521"/>
              <a:gd name="T11" fmla="*/ 376 h 690"/>
              <a:gd name="T12" fmla="*/ 348 w 521"/>
              <a:gd name="T13" fmla="*/ 415 h 690"/>
              <a:gd name="T14" fmla="*/ 326 w 521"/>
              <a:gd name="T15" fmla="*/ 452 h 690"/>
              <a:gd name="T16" fmla="*/ 302 w 521"/>
              <a:gd name="T17" fmla="*/ 484 h 690"/>
              <a:gd name="T18" fmla="*/ 285 w 521"/>
              <a:gd name="T19" fmla="*/ 508 h 690"/>
              <a:gd name="T20" fmla="*/ 266 w 521"/>
              <a:gd name="T21" fmla="*/ 530 h 690"/>
              <a:gd name="T22" fmla="*/ 248 w 521"/>
              <a:gd name="T23" fmla="*/ 551 h 690"/>
              <a:gd name="T24" fmla="*/ 229 w 521"/>
              <a:gd name="T25" fmla="*/ 571 h 690"/>
              <a:gd name="T26" fmla="*/ 212 w 521"/>
              <a:gd name="T27" fmla="*/ 589 h 690"/>
              <a:gd name="T28" fmla="*/ 193 w 521"/>
              <a:gd name="T29" fmla="*/ 606 h 690"/>
              <a:gd name="T30" fmla="*/ 174 w 521"/>
              <a:gd name="T31" fmla="*/ 621 h 690"/>
              <a:gd name="T32" fmla="*/ 155 w 521"/>
              <a:gd name="T33" fmla="*/ 634 h 690"/>
              <a:gd name="T34" fmla="*/ 137 w 521"/>
              <a:gd name="T35" fmla="*/ 647 h 690"/>
              <a:gd name="T36" fmla="*/ 118 w 521"/>
              <a:gd name="T37" fmla="*/ 657 h 690"/>
              <a:gd name="T38" fmla="*/ 98 w 521"/>
              <a:gd name="T39" fmla="*/ 667 h 690"/>
              <a:gd name="T40" fmla="*/ 79 w 521"/>
              <a:gd name="T41" fmla="*/ 674 h 690"/>
              <a:gd name="T42" fmla="*/ 59 w 521"/>
              <a:gd name="T43" fmla="*/ 680 h 690"/>
              <a:gd name="T44" fmla="*/ 39 w 521"/>
              <a:gd name="T45" fmla="*/ 684 h 690"/>
              <a:gd name="T46" fmla="*/ 20 w 521"/>
              <a:gd name="T47" fmla="*/ 688 h 690"/>
              <a:gd name="T48" fmla="*/ 0 w 521"/>
              <a:gd name="T49" fmla="*/ 690 h 690"/>
              <a:gd name="T50" fmla="*/ 0 w 521"/>
              <a:gd name="T51" fmla="*/ 594 h 690"/>
              <a:gd name="T52" fmla="*/ 13 w 521"/>
              <a:gd name="T53" fmla="*/ 591 h 690"/>
              <a:gd name="T54" fmla="*/ 27 w 521"/>
              <a:gd name="T55" fmla="*/ 589 h 690"/>
              <a:gd name="T56" fmla="*/ 41 w 521"/>
              <a:gd name="T57" fmla="*/ 584 h 690"/>
              <a:gd name="T58" fmla="*/ 55 w 521"/>
              <a:gd name="T59" fmla="*/ 580 h 690"/>
              <a:gd name="T60" fmla="*/ 70 w 521"/>
              <a:gd name="T61" fmla="*/ 573 h 690"/>
              <a:gd name="T62" fmla="*/ 84 w 521"/>
              <a:gd name="T63" fmla="*/ 566 h 690"/>
              <a:gd name="T64" fmla="*/ 98 w 521"/>
              <a:gd name="T65" fmla="*/ 557 h 690"/>
              <a:gd name="T66" fmla="*/ 112 w 521"/>
              <a:gd name="T67" fmla="*/ 547 h 690"/>
              <a:gd name="T68" fmla="*/ 126 w 521"/>
              <a:gd name="T69" fmla="*/ 536 h 690"/>
              <a:gd name="T70" fmla="*/ 140 w 521"/>
              <a:gd name="T71" fmla="*/ 524 h 690"/>
              <a:gd name="T72" fmla="*/ 154 w 521"/>
              <a:gd name="T73" fmla="*/ 510 h 690"/>
              <a:gd name="T74" fmla="*/ 168 w 521"/>
              <a:gd name="T75" fmla="*/ 496 h 690"/>
              <a:gd name="T76" fmla="*/ 182 w 521"/>
              <a:gd name="T77" fmla="*/ 481 h 690"/>
              <a:gd name="T78" fmla="*/ 196 w 521"/>
              <a:gd name="T79" fmla="*/ 464 h 690"/>
              <a:gd name="T80" fmla="*/ 209 w 521"/>
              <a:gd name="T81" fmla="*/ 447 h 690"/>
              <a:gd name="T82" fmla="*/ 223 w 521"/>
              <a:gd name="T83" fmla="*/ 428 h 690"/>
              <a:gd name="T84" fmla="*/ 246 w 521"/>
              <a:gd name="T85" fmla="*/ 396 h 690"/>
              <a:gd name="T86" fmla="*/ 267 w 521"/>
              <a:gd name="T87" fmla="*/ 362 h 690"/>
              <a:gd name="T88" fmla="*/ 288 w 521"/>
              <a:gd name="T89" fmla="*/ 327 h 690"/>
              <a:gd name="T90" fmla="*/ 309 w 521"/>
              <a:gd name="T91" fmla="*/ 288 h 690"/>
              <a:gd name="T92" fmla="*/ 329 w 521"/>
              <a:gd name="T93" fmla="*/ 247 h 690"/>
              <a:gd name="T94" fmla="*/ 349 w 521"/>
              <a:gd name="T95" fmla="*/ 204 h 690"/>
              <a:gd name="T96" fmla="*/ 369 w 521"/>
              <a:gd name="T97" fmla="*/ 157 h 690"/>
              <a:gd name="T98" fmla="*/ 389 w 521"/>
              <a:gd name="T99" fmla="*/ 108 h 690"/>
              <a:gd name="T100" fmla="*/ 399 w 521"/>
              <a:gd name="T101" fmla="*/ 82 h 690"/>
              <a:gd name="T102" fmla="*/ 409 w 521"/>
              <a:gd name="T103" fmla="*/ 55 h 690"/>
              <a:gd name="T104" fmla="*/ 419 w 521"/>
              <a:gd name="T105" fmla="*/ 28 h 690"/>
              <a:gd name="T106" fmla="*/ 428 w 521"/>
              <a:gd name="T107" fmla="*/ 0 h 690"/>
              <a:gd name="T108" fmla="*/ 521 w 521"/>
              <a:gd name="T109" fmla="*/ 31 h 690"/>
              <a:gd name="T110" fmla="*/ 510 w 521"/>
              <a:gd name="T111" fmla="*/ 60 h 690"/>
              <a:gd name="T112" fmla="*/ 501 w 521"/>
              <a:gd name="T113" fmla="*/ 88 h 690"/>
              <a:gd name="T114" fmla="*/ 490 w 521"/>
              <a:gd name="T115" fmla="*/ 115 h 690"/>
              <a:gd name="T116" fmla="*/ 480 w 521"/>
              <a:gd name="T117" fmla="*/ 142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1" h="690">
                <a:moveTo>
                  <a:pt x="480" y="142"/>
                </a:moveTo>
                <a:lnTo>
                  <a:pt x="459" y="195"/>
                </a:lnTo>
                <a:lnTo>
                  <a:pt x="437" y="245"/>
                </a:lnTo>
                <a:lnTo>
                  <a:pt x="415" y="291"/>
                </a:lnTo>
                <a:lnTo>
                  <a:pt x="394" y="335"/>
                </a:lnTo>
                <a:lnTo>
                  <a:pt x="370" y="376"/>
                </a:lnTo>
                <a:lnTo>
                  <a:pt x="348" y="415"/>
                </a:lnTo>
                <a:lnTo>
                  <a:pt x="326" y="452"/>
                </a:lnTo>
                <a:lnTo>
                  <a:pt x="302" y="484"/>
                </a:lnTo>
                <a:lnTo>
                  <a:pt x="285" y="508"/>
                </a:lnTo>
                <a:lnTo>
                  <a:pt x="266" y="530"/>
                </a:lnTo>
                <a:lnTo>
                  <a:pt x="248" y="551"/>
                </a:lnTo>
                <a:lnTo>
                  <a:pt x="229" y="571"/>
                </a:lnTo>
                <a:lnTo>
                  <a:pt x="212" y="589"/>
                </a:lnTo>
                <a:lnTo>
                  <a:pt x="193" y="606"/>
                </a:lnTo>
                <a:lnTo>
                  <a:pt x="174" y="621"/>
                </a:lnTo>
                <a:lnTo>
                  <a:pt x="155" y="634"/>
                </a:lnTo>
                <a:lnTo>
                  <a:pt x="137" y="647"/>
                </a:lnTo>
                <a:lnTo>
                  <a:pt x="118" y="657"/>
                </a:lnTo>
                <a:lnTo>
                  <a:pt x="98" y="667"/>
                </a:lnTo>
                <a:lnTo>
                  <a:pt x="79" y="674"/>
                </a:lnTo>
                <a:lnTo>
                  <a:pt x="59" y="680"/>
                </a:lnTo>
                <a:lnTo>
                  <a:pt x="39" y="684"/>
                </a:lnTo>
                <a:lnTo>
                  <a:pt x="20" y="688"/>
                </a:lnTo>
                <a:lnTo>
                  <a:pt x="0" y="690"/>
                </a:lnTo>
                <a:lnTo>
                  <a:pt x="0" y="594"/>
                </a:lnTo>
                <a:lnTo>
                  <a:pt x="13" y="591"/>
                </a:lnTo>
                <a:lnTo>
                  <a:pt x="27" y="589"/>
                </a:lnTo>
                <a:lnTo>
                  <a:pt x="41" y="584"/>
                </a:lnTo>
                <a:lnTo>
                  <a:pt x="55" y="580"/>
                </a:lnTo>
                <a:lnTo>
                  <a:pt x="70" y="573"/>
                </a:lnTo>
                <a:lnTo>
                  <a:pt x="84" y="566"/>
                </a:lnTo>
                <a:lnTo>
                  <a:pt x="98" y="557"/>
                </a:lnTo>
                <a:lnTo>
                  <a:pt x="112" y="547"/>
                </a:lnTo>
                <a:lnTo>
                  <a:pt x="126" y="536"/>
                </a:lnTo>
                <a:lnTo>
                  <a:pt x="140" y="524"/>
                </a:lnTo>
                <a:lnTo>
                  <a:pt x="154" y="510"/>
                </a:lnTo>
                <a:lnTo>
                  <a:pt x="168" y="496"/>
                </a:lnTo>
                <a:lnTo>
                  <a:pt x="182" y="481"/>
                </a:lnTo>
                <a:lnTo>
                  <a:pt x="196" y="464"/>
                </a:lnTo>
                <a:lnTo>
                  <a:pt x="209" y="447"/>
                </a:lnTo>
                <a:lnTo>
                  <a:pt x="223" y="428"/>
                </a:lnTo>
                <a:lnTo>
                  <a:pt x="246" y="396"/>
                </a:lnTo>
                <a:lnTo>
                  <a:pt x="267" y="362"/>
                </a:lnTo>
                <a:lnTo>
                  <a:pt x="288" y="327"/>
                </a:lnTo>
                <a:lnTo>
                  <a:pt x="309" y="288"/>
                </a:lnTo>
                <a:lnTo>
                  <a:pt x="329" y="247"/>
                </a:lnTo>
                <a:lnTo>
                  <a:pt x="349" y="204"/>
                </a:lnTo>
                <a:lnTo>
                  <a:pt x="369" y="157"/>
                </a:lnTo>
                <a:lnTo>
                  <a:pt x="389" y="108"/>
                </a:lnTo>
                <a:lnTo>
                  <a:pt x="399" y="82"/>
                </a:lnTo>
                <a:lnTo>
                  <a:pt x="409" y="55"/>
                </a:lnTo>
                <a:lnTo>
                  <a:pt x="419" y="28"/>
                </a:lnTo>
                <a:lnTo>
                  <a:pt x="428" y="0"/>
                </a:lnTo>
                <a:lnTo>
                  <a:pt x="521" y="31"/>
                </a:lnTo>
                <a:lnTo>
                  <a:pt x="510" y="60"/>
                </a:lnTo>
                <a:lnTo>
                  <a:pt x="501" y="88"/>
                </a:lnTo>
                <a:lnTo>
                  <a:pt x="490" y="115"/>
                </a:lnTo>
                <a:lnTo>
                  <a:pt x="480" y="14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9" name="Freeform 52"/>
          <p:cNvSpPr>
            <a:spLocks/>
          </p:cNvSpPr>
          <p:nvPr/>
        </p:nvSpPr>
        <p:spPr bwMode="auto">
          <a:xfrm>
            <a:off x="4300539" y="3743325"/>
            <a:ext cx="206375" cy="254000"/>
          </a:xfrm>
          <a:custGeom>
            <a:avLst/>
            <a:gdLst>
              <a:gd name="T0" fmla="*/ 777 w 781"/>
              <a:gd name="T1" fmla="*/ 98 h 961"/>
              <a:gd name="T2" fmla="*/ 748 w 781"/>
              <a:gd name="T3" fmla="*/ 98 h 961"/>
              <a:gd name="T4" fmla="*/ 696 w 781"/>
              <a:gd name="T5" fmla="*/ 106 h 961"/>
              <a:gd name="T6" fmla="*/ 645 w 781"/>
              <a:gd name="T7" fmla="*/ 123 h 961"/>
              <a:gd name="T8" fmla="*/ 594 w 781"/>
              <a:gd name="T9" fmla="*/ 149 h 961"/>
              <a:gd name="T10" fmla="*/ 544 w 781"/>
              <a:gd name="T11" fmla="*/ 181 h 961"/>
              <a:gd name="T12" fmla="*/ 497 w 781"/>
              <a:gd name="T13" fmla="*/ 221 h 961"/>
              <a:gd name="T14" fmla="*/ 452 w 781"/>
              <a:gd name="T15" fmla="*/ 268 h 961"/>
              <a:gd name="T16" fmla="*/ 406 w 781"/>
              <a:gd name="T17" fmla="*/ 321 h 961"/>
              <a:gd name="T18" fmla="*/ 359 w 781"/>
              <a:gd name="T19" fmla="*/ 386 h 961"/>
              <a:gd name="T20" fmla="*/ 311 w 781"/>
              <a:gd name="T21" fmla="*/ 461 h 961"/>
              <a:gd name="T22" fmla="*/ 265 w 781"/>
              <a:gd name="T23" fmla="*/ 542 h 961"/>
              <a:gd name="T24" fmla="*/ 220 w 781"/>
              <a:gd name="T25" fmla="*/ 629 h 961"/>
              <a:gd name="T26" fmla="*/ 180 w 781"/>
              <a:gd name="T27" fmla="*/ 720 h 961"/>
              <a:gd name="T28" fmla="*/ 147 w 781"/>
              <a:gd name="T29" fmla="*/ 801 h 961"/>
              <a:gd name="T30" fmla="*/ 120 w 781"/>
              <a:gd name="T31" fmla="*/ 874 h 961"/>
              <a:gd name="T32" fmla="*/ 100 w 781"/>
              <a:gd name="T33" fmla="*/ 935 h 961"/>
              <a:gd name="T34" fmla="*/ 0 w 781"/>
              <a:gd name="T35" fmla="*/ 934 h 961"/>
              <a:gd name="T36" fmla="*/ 19 w 781"/>
              <a:gd name="T37" fmla="*/ 877 h 961"/>
              <a:gd name="T38" fmla="*/ 43 w 781"/>
              <a:gd name="T39" fmla="*/ 806 h 961"/>
              <a:gd name="T40" fmla="*/ 73 w 781"/>
              <a:gd name="T41" fmla="*/ 724 h 961"/>
              <a:gd name="T42" fmla="*/ 111 w 781"/>
              <a:gd name="T43" fmla="*/ 635 h 961"/>
              <a:gd name="T44" fmla="*/ 155 w 781"/>
              <a:gd name="T45" fmla="*/ 541 h 961"/>
              <a:gd name="T46" fmla="*/ 204 w 781"/>
              <a:gd name="T47" fmla="*/ 452 h 961"/>
              <a:gd name="T48" fmla="*/ 254 w 781"/>
              <a:gd name="T49" fmla="*/ 369 h 961"/>
              <a:gd name="T50" fmla="*/ 307 w 781"/>
              <a:gd name="T51" fmla="*/ 292 h 961"/>
              <a:gd name="T52" fmla="*/ 358 w 781"/>
              <a:gd name="T53" fmla="*/ 228 h 961"/>
              <a:gd name="T54" fmla="*/ 409 w 781"/>
              <a:gd name="T55" fmla="*/ 172 h 961"/>
              <a:gd name="T56" fmla="*/ 462 w 781"/>
              <a:gd name="T57" fmla="*/ 125 h 961"/>
              <a:gd name="T58" fmla="*/ 514 w 781"/>
              <a:gd name="T59" fmla="*/ 85 h 961"/>
              <a:gd name="T60" fmla="*/ 546 w 781"/>
              <a:gd name="T61" fmla="*/ 64 h 961"/>
              <a:gd name="T62" fmla="*/ 578 w 781"/>
              <a:gd name="T63" fmla="*/ 47 h 961"/>
              <a:gd name="T64" fmla="*/ 610 w 781"/>
              <a:gd name="T65" fmla="*/ 32 h 961"/>
              <a:gd name="T66" fmla="*/ 643 w 781"/>
              <a:gd name="T67" fmla="*/ 20 h 961"/>
              <a:gd name="T68" fmla="*/ 676 w 781"/>
              <a:gd name="T69" fmla="*/ 11 h 961"/>
              <a:gd name="T70" fmla="*/ 709 w 781"/>
              <a:gd name="T71" fmla="*/ 5 h 961"/>
              <a:gd name="T72" fmla="*/ 742 w 781"/>
              <a:gd name="T73" fmla="*/ 2 h 961"/>
              <a:gd name="T74" fmla="*/ 775 w 781"/>
              <a:gd name="T75" fmla="*/ 0 h 961"/>
              <a:gd name="T76" fmla="*/ 781 w 781"/>
              <a:gd name="T77" fmla="*/ 98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1" h="961">
                <a:moveTo>
                  <a:pt x="781" y="98"/>
                </a:moveTo>
                <a:lnTo>
                  <a:pt x="777" y="98"/>
                </a:lnTo>
                <a:lnTo>
                  <a:pt x="774" y="98"/>
                </a:lnTo>
                <a:lnTo>
                  <a:pt x="748" y="98"/>
                </a:lnTo>
                <a:lnTo>
                  <a:pt x="722" y="102"/>
                </a:lnTo>
                <a:lnTo>
                  <a:pt x="696" y="106"/>
                </a:lnTo>
                <a:lnTo>
                  <a:pt x="670" y="113"/>
                </a:lnTo>
                <a:lnTo>
                  <a:pt x="645" y="123"/>
                </a:lnTo>
                <a:lnTo>
                  <a:pt x="620" y="134"/>
                </a:lnTo>
                <a:lnTo>
                  <a:pt x="594" y="149"/>
                </a:lnTo>
                <a:lnTo>
                  <a:pt x="569" y="165"/>
                </a:lnTo>
                <a:lnTo>
                  <a:pt x="544" y="181"/>
                </a:lnTo>
                <a:lnTo>
                  <a:pt x="521" y="201"/>
                </a:lnTo>
                <a:lnTo>
                  <a:pt x="497" y="221"/>
                </a:lnTo>
                <a:lnTo>
                  <a:pt x="474" y="244"/>
                </a:lnTo>
                <a:lnTo>
                  <a:pt x="452" y="268"/>
                </a:lnTo>
                <a:lnTo>
                  <a:pt x="428" y="294"/>
                </a:lnTo>
                <a:lnTo>
                  <a:pt x="406" y="321"/>
                </a:lnTo>
                <a:lnTo>
                  <a:pt x="385" y="351"/>
                </a:lnTo>
                <a:lnTo>
                  <a:pt x="359" y="386"/>
                </a:lnTo>
                <a:lnTo>
                  <a:pt x="334" y="422"/>
                </a:lnTo>
                <a:lnTo>
                  <a:pt x="311" y="461"/>
                </a:lnTo>
                <a:lnTo>
                  <a:pt x="287" y="501"/>
                </a:lnTo>
                <a:lnTo>
                  <a:pt x="265" y="542"/>
                </a:lnTo>
                <a:lnTo>
                  <a:pt x="242" y="586"/>
                </a:lnTo>
                <a:lnTo>
                  <a:pt x="220" y="629"/>
                </a:lnTo>
                <a:lnTo>
                  <a:pt x="200" y="676"/>
                </a:lnTo>
                <a:lnTo>
                  <a:pt x="180" y="720"/>
                </a:lnTo>
                <a:lnTo>
                  <a:pt x="162" y="761"/>
                </a:lnTo>
                <a:lnTo>
                  <a:pt x="147" y="801"/>
                </a:lnTo>
                <a:lnTo>
                  <a:pt x="133" y="838"/>
                </a:lnTo>
                <a:lnTo>
                  <a:pt x="120" y="874"/>
                </a:lnTo>
                <a:lnTo>
                  <a:pt x="110" y="907"/>
                </a:lnTo>
                <a:lnTo>
                  <a:pt x="100" y="935"/>
                </a:lnTo>
                <a:lnTo>
                  <a:pt x="93" y="961"/>
                </a:lnTo>
                <a:lnTo>
                  <a:pt x="0" y="934"/>
                </a:lnTo>
                <a:lnTo>
                  <a:pt x="10" y="907"/>
                </a:lnTo>
                <a:lnTo>
                  <a:pt x="19" y="877"/>
                </a:lnTo>
                <a:lnTo>
                  <a:pt x="31" y="843"/>
                </a:lnTo>
                <a:lnTo>
                  <a:pt x="43" y="806"/>
                </a:lnTo>
                <a:lnTo>
                  <a:pt x="57" y="766"/>
                </a:lnTo>
                <a:lnTo>
                  <a:pt x="73" y="724"/>
                </a:lnTo>
                <a:lnTo>
                  <a:pt x="91" y="681"/>
                </a:lnTo>
                <a:lnTo>
                  <a:pt x="111" y="635"/>
                </a:lnTo>
                <a:lnTo>
                  <a:pt x="133" y="587"/>
                </a:lnTo>
                <a:lnTo>
                  <a:pt x="155" y="541"/>
                </a:lnTo>
                <a:lnTo>
                  <a:pt x="179" y="495"/>
                </a:lnTo>
                <a:lnTo>
                  <a:pt x="204" y="452"/>
                </a:lnTo>
                <a:lnTo>
                  <a:pt x="228" y="409"/>
                </a:lnTo>
                <a:lnTo>
                  <a:pt x="254" y="369"/>
                </a:lnTo>
                <a:lnTo>
                  <a:pt x="280" y="330"/>
                </a:lnTo>
                <a:lnTo>
                  <a:pt x="307" y="292"/>
                </a:lnTo>
                <a:lnTo>
                  <a:pt x="332" y="259"/>
                </a:lnTo>
                <a:lnTo>
                  <a:pt x="358" y="228"/>
                </a:lnTo>
                <a:lnTo>
                  <a:pt x="383" y="199"/>
                </a:lnTo>
                <a:lnTo>
                  <a:pt x="409" y="172"/>
                </a:lnTo>
                <a:lnTo>
                  <a:pt x="435" y="147"/>
                </a:lnTo>
                <a:lnTo>
                  <a:pt x="462" y="125"/>
                </a:lnTo>
                <a:lnTo>
                  <a:pt x="488" y="104"/>
                </a:lnTo>
                <a:lnTo>
                  <a:pt x="514" y="85"/>
                </a:lnTo>
                <a:lnTo>
                  <a:pt x="530" y="74"/>
                </a:lnTo>
                <a:lnTo>
                  <a:pt x="546" y="64"/>
                </a:lnTo>
                <a:lnTo>
                  <a:pt x="562" y="56"/>
                </a:lnTo>
                <a:lnTo>
                  <a:pt x="578" y="47"/>
                </a:lnTo>
                <a:lnTo>
                  <a:pt x="594" y="39"/>
                </a:lnTo>
                <a:lnTo>
                  <a:pt x="610" y="32"/>
                </a:lnTo>
                <a:lnTo>
                  <a:pt x="627" y="26"/>
                </a:lnTo>
                <a:lnTo>
                  <a:pt x="643" y="20"/>
                </a:lnTo>
                <a:lnTo>
                  <a:pt x="660" y="16"/>
                </a:lnTo>
                <a:lnTo>
                  <a:pt x="676" y="11"/>
                </a:lnTo>
                <a:lnTo>
                  <a:pt x="692" y="7"/>
                </a:lnTo>
                <a:lnTo>
                  <a:pt x="709" y="5"/>
                </a:lnTo>
                <a:lnTo>
                  <a:pt x="725" y="3"/>
                </a:lnTo>
                <a:lnTo>
                  <a:pt x="742" y="2"/>
                </a:lnTo>
                <a:lnTo>
                  <a:pt x="758" y="0"/>
                </a:lnTo>
                <a:lnTo>
                  <a:pt x="775" y="0"/>
                </a:lnTo>
                <a:lnTo>
                  <a:pt x="781" y="0"/>
                </a:lnTo>
                <a:lnTo>
                  <a:pt x="781" y="98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1" name="Freeform 54"/>
          <p:cNvSpPr>
            <a:spLocks/>
          </p:cNvSpPr>
          <p:nvPr/>
        </p:nvSpPr>
        <p:spPr bwMode="auto">
          <a:xfrm>
            <a:off x="4262438" y="3744913"/>
            <a:ext cx="63500" cy="349250"/>
          </a:xfrm>
          <a:custGeom>
            <a:avLst/>
            <a:gdLst>
              <a:gd name="T0" fmla="*/ 242 w 242"/>
              <a:gd name="T1" fmla="*/ 1322 h 1322"/>
              <a:gd name="T2" fmla="*/ 145 w 242"/>
              <a:gd name="T3" fmla="*/ 1322 h 1322"/>
              <a:gd name="T4" fmla="*/ 145 w 242"/>
              <a:gd name="T5" fmla="*/ 383 h 1322"/>
              <a:gd name="T6" fmla="*/ 145 w 242"/>
              <a:gd name="T7" fmla="*/ 344 h 1322"/>
              <a:gd name="T8" fmla="*/ 144 w 242"/>
              <a:gd name="T9" fmla="*/ 308 h 1322"/>
              <a:gd name="T10" fmla="*/ 141 w 242"/>
              <a:gd name="T11" fmla="*/ 273 h 1322"/>
              <a:gd name="T12" fmla="*/ 138 w 242"/>
              <a:gd name="T13" fmla="*/ 243 h 1322"/>
              <a:gd name="T14" fmla="*/ 133 w 242"/>
              <a:gd name="T15" fmla="*/ 216 h 1322"/>
              <a:gd name="T16" fmla="*/ 127 w 242"/>
              <a:gd name="T17" fmla="*/ 190 h 1322"/>
              <a:gd name="T18" fmla="*/ 121 w 242"/>
              <a:gd name="T19" fmla="*/ 169 h 1322"/>
              <a:gd name="T20" fmla="*/ 113 w 242"/>
              <a:gd name="T21" fmla="*/ 149 h 1322"/>
              <a:gd name="T22" fmla="*/ 104 w 242"/>
              <a:gd name="T23" fmla="*/ 135 h 1322"/>
              <a:gd name="T24" fmla="*/ 93 w 242"/>
              <a:gd name="T25" fmla="*/ 122 h 1322"/>
              <a:gd name="T26" fmla="*/ 87 w 242"/>
              <a:gd name="T27" fmla="*/ 116 h 1322"/>
              <a:gd name="T28" fmla="*/ 81 w 242"/>
              <a:gd name="T29" fmla="*/ 111 h 1322"/>
              <a:gd name="T30" fmla="*/ 75 w 242"/>
              <a:gd name="T31" fmla="*/ 108 h 1322"/>
              <a:gd name="T32" fmla="*/ 68 w 242"/>
              <a:gd name="T33" fmla="*/ 104 h 1322"/>
              <a:gd name="T34" fmla="*/ 61 w 242"/>
              <a:gd name="T35" fmla="*/ 101 h 1322"/>
              <a:gd name="T36" fmla="*/ 54 w 242"/>
              <a:gd name="T37" fmla="*/ 98 h 1322"/>
              <a:gd name="T38" fmla="*/ 47 w 242"/>
              <a:gd name="T39" fmla="*/ 97 h 1322"/>
              <a:gd name="T40" fmla="*/ 39 w 242"/>
              <a:gd name="T41" fmla="*/ 96 h 1322"/>
              <a:gd name="T42" fmla="*/ 24 w 242"/>
              <a:gd name="T43" fmla="*/ 95 h 1322"/>
              <a:gd name="T44" fmla="*/ 6 w 242"/>
              <a:gd name="T45" fmla="*/ 97 h 1322"/>
              <a:gd name="T46" fmla="*/ 3 w 242"/>
              <a:gd name="T47" fmla="*/ 97 h 1322"/>
              <a:gd name="T48" fmla="*/ 0 w 242"/>
              <a:gd name="T49" fmla="*/ 98 h 1322"/>
              <a:gd name="T50" fmla="*/ 0 w 242"/>
              <a:gd name="T51" fmla="*/ 0 h 1322"/>
              <a:gd name="T52" fmla="*/ 17 w 242"/>
              <a:gd name="T53" fmla="*/ 0 h 1322"/>
              <a:gd name="T54" fmla="*/ 33 w 242"/>
              <a:gd name="T55" fmla="*/ 0 h 1322"/>
              <a:gd name="T56" fmla="*/ 50 w 242"/>
              <a:gd name="T57" fmla="*/ 1 h 1322"/>
              <a:gd name="T58" fmla="*/ 65 w 242"/>
              <a:gd name="T59" fmla="*/ 2 h 1322"/>
              <a:gd name="T60" fmla="*/ 79 w 242"/>
              <a:gd name="T61" fmla="*/ 5 h 1322"/>
              <a:gd name="T62" fmla="*/ 93 w 242"/>
              <a:gd name="T63" fmla="*/ 9 h 1322"/>
              <a:gd name="T64" fmla="*/ 107 w 242"/>
              <a:gd name="T65" fmla="*/ 15 h 1322"/>
              <a:gd name="T66" fmla="*/ 120 w 242"/>
              <a:gd name="T67" fmla="*/ 21 h 1322"/>
              <a:gd name="T68" fmla="*/ 132 w 242"/>
              <a:gd name="T69" fmla="*/ 28 h 1322"/>
              <a:gd name="T70" fmla="*/ 144 w 242"/>
              <a:gd name="T71" fmla="*/ 35 h 1322"/>
              <a:gd name="T72" fmla="*/ 155 w 242"/>
              <a:gd name="T73" fmla="*/ 44 h 1322"/>
              <a:gd name="T74" fmla="*/ 165 w 242"/>
              <a:gd name="T75" fmla="*/ 55 h 1322"/>
              <a:gd name="T76" fmla="*/ 175 w 242"/>
              <a:gd name="T77" fmla="*/ 65 h 1322"/>
              <a:gd name="T78" fmla="*/ 184 w 242"/>
              <a:gd name="T79" fmla="*/ 77 h 1322"/>
              <a:gd name="T80" fmla="*/ 193 w 242"/>
              <a:gd name="T81" fmla="*/ 90 h 1322"/>
              <a:gd name="T82" fmla="*/ 200 w 242"/>
              <a:gd name="T83" fmla="*/ 104 h 1322"/>
              <a:gd name="T84" fmla="*/ 207 w 242"/>
              <a:gd name="T85" fmla="*/ 119 h 1322"/>
              <a:gd name="T86" fmla="*/ 214 w 242"/>
              <a:gd name="T87" fmla="*/ 136 h 1322"/>
              <a:gd name="T88" fmla="*/ 219 w 242"/>
              <a:gd name="T89" fmla="*/ 151 h 1322"/>
              <a:gd name="T90" fmla="*/ 223 w 242"/>
              <a:gd name="T91" fmla="*/ 169 h 1322"/>
              <a:gd name="T92" fmla="*/ 228 w 242"/>
              <a:gd name="T93" fmla="*/ 185 h 1322"/>
              <a:gd name="T94" fmla="*/ 232 w 242"/>
              <a:gd name="T95" fmla="*/ 203 h 1322"/>
              <a:gd name="T96" fmla="*/ 234 w 242"/>
              <a:gd name="T97" fmla="*/ 222 h 1322"/>
              <a:gd name="T98" fmla="*/ 235 w 242"/>
              <a:gd name="T99" fmla="*/ 239 h 1322"/>
              <a:gd name="T100" fmla="*/ 239 w 242"/>
              <a:gd name="T101" fmla="*/ 277 h 1322"/>
              <a:gd name="T102" fmla="*/ 241 w 242"/>
              <a:gd name="T103" fmla="*/ 313 h 1322"/>
              <a:gd name="T104" fmla="*/ 242 w 242"/>
              <a:gd name="T105" fmla="*/ 348 h 1322"/>
              <a:gd name="T106" fmla="*/ 242 w 242"/>
              <a:gd name="T107" fmla="*/ 383 h 1322"/>
              <a:gd name="T108" fmla="*/ 242 w 242"/>
              <a:gd name="T109" fmla="*/ 1322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2" h="1322">
                <a:moveTo>
                  <a:pt x="242" y="1322"/>
                </a:moveTo>
                <a:lnTo>
                  <a:pt x="145" y="1322"/>
                </a:lnTo>
                <a:lnTo>
                  <a:pt x="145" y="383"/>
                </a:lnTo>
                <a:lnTo>
                  <a:pt x="145" y="344"/>
                </a:lnTo>
                <a:lnTo>
                  <a:pt x="144" y="308"/>
                </a:lnTo>
                <a:lnTo>
                  <a:pt x="141" y="273"/>
                </a:lnTo>
                <a:lnTo>
                  <a:pt x="138" y="243"/>
                </a:lnTo>
                <a:lnTo>
                  <a:pt x="133" y="216"/>
                </a:lnTo>
                <a:lnTo>
                  <a:pt x="127" y="190"/>
                </a:lnTo>
                <a:lnTo>
                  <a:pt x="121" y="169"/>
                </a:lnTo>
                <a:lnTo>
                  <a:pt x="113" y="149"/>
                </a:lnTo>
                <a:lnTo>
                  <a:pt x="104" y="135"/>
                </a:lnTo>
                <a:lnTo>
                  <a:pt x="93" y="122"/>
                </a:lnTo>
                <a:lnTo>
                  <a:pt x="87" y="116"/>
                </a:lnTo>
                <a:lnTo>
                  <a:pt x="81" y="111"/>
                </a:lnTo>
                <a:lnTo>
                  <a:pt x="75" y="108"/>
                </a:lnTo>
                <a:lnTo>
                  <a:pt x="68" y="104"/>
                </a:lnTo>
                <a:lnTo>
                  <a:pt x="61" y="101"/>
                </a:lnTo>
                <a:lnTo>
                  <a:pt x="54" y="98"/>
                </a:lnTo>
                <a:lnTo>
                  <a:pt x="47" y="97"/>
                </a:lnTo>
                <a:lnTo>
                  <a:pt x="39" y="96"/>
                </a:lnTo>
                <a:lnTo>
                  <a:pt x="24" y="95"/>
                </a:lnTo>
                <a:lnTo>
                  <a:pt x="6" y="97"/>
                </a:lnTo>
                <a:lnTo>
                  <a:pt x="3" y="97"/>
                </a:lnTo>
                <a:lnTo>
                  <a:pt x="0" y="98"/>
                </a:lnTo>
                <a:lnTo>
                  <a:pt x="0" y="0"/>
                </a:lnTo>
                <a:lnTo>
                  <a:pt x="17" y="0"/>
                </a:lnTo>
                <a:lnTo>
                  <a:pt x="33" y="0"/>
                </a:lnTo>
                <a:lnTo>
                  <a:pt x="50" y="1"/>
                </a:lnTo>
                <a:lnTo>
                  <a:pt x="65" y="2"/>
                </a:lnTo>
                <a:lnTo>
                  <a:pt x="79" y="5"/>
                </a:lnTo>
                <a:lnTo>
                  <a:pt x="93" y="9"/>
                </a:lnTo>
                <a:lnTo>
                  <a:pt x="107" y="15"/>
                </a:lnTo>
                <a:lnTo>
                  <a:pt x="120" y="21"/>
                </a:lnTo>
                <a:lnTo>
                  <a:pt x="132" y="28"/>
                </a:lnTo>
                <a:lnTo>
                  <a:pt x="144" y="35"/>
                </a:lnTo>
                <a:lnTo>
                  <a:pt x="155" y="44"/>
                </a:lnTo>
                <a:lnTo>
                  <a:pt x="165" y="55"/>
                </a:lnTo>
                <a:lnTo>
                  <a:pt x="175" y="65"/>
                </a:lnTo>
                <a:lnTo>
                  <a:pt x="184" y="77"/>
                </a:lnTo>
                <a:lnTo>
                  <a:pt x="193" y="90"/>
                </a:lnTo>
                <a:lnTo>
                  <a:pt x="200" y="104"/>
                </a:lnTo>
                <a:lnTo>
                  <a:pt x="207" y="119"/>
                </a:lnTo>
                <a:lnTo>
                  <a:pt x="214" y="136"/>
                </a:lnTo>
                <a:lnTo>
                  <a:pt x="219" y="151"/>
                </a:lnTo>
                <a:lnTo>
                  <a:pt x="223" y="169"/>
                </a:lnTo>
                <a:lnTo>
                  <a:pt x="228" y="185"/>
                </a:lnTo>
                <a:lnTo>
                  <a:pt x="232" y="203"/>
                </a:lnTo>
                <a:lnTo>
                  <a:pt x="234" y="222"/>
                </a:lnTo>
                <a:lnTo>
                  <a:pt x="235" y="239"/>
                </a:lnTo>
                <a:lnTo>
                  <a:pt x="239" y="277"/>
                </a:lnTo>
                <a:lnTo>
                  <a:pt x="241" y="313"/>
                </a:lnTo>
                <a:lnTo>
                  <a:pt x="242" y="348"/>
                </a:lnTo>
                <a:lnTo>
                  <a:pt x="242" y="383"/>
                </a:lnTo>
                <a:lnTo>
                  <a:pt x="242" y="132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2" name="Freeform 55"/>
          <p:cNvSpPr>
            <a:spLocks/>
          </p:cNvSpPr>
          <p:nvPr/>
        </p:nvSpPr>
        <p:spPr bwMode="auto">
          <a:xfrm>
            <a:off x="4040189" y="3908426"/>
            <a:ext cx="134937" cy="182563"/>
          </a:xfrm>
          <a:custGeom>
            <a:avLst/>
            <a:gdLst>
              <a:gd name="T0" fmla="*/ 18 w 505"/>
              <a:gd name="T1" fmla="*/ 687 h 689"/>
              <a:gd name="T2" fmla="*/ 56 w 505"/>
              <a:gd name="T3" fmla="*/ 677 h 689"/>
              <a:gd name="T4" fmla="*/ 94 w 505"/>
              <a:gd name="T5" fmla="*/ 663 h 689"/>
              <a:gd name="T6" fmla="*/ 130 w 505"/>
              <a:gd name="T7" fmla="*/ 643 h 689"/>
              <a:gd name="T8" fmla="*/ 165 w 505"/>
              <a:gd name="T9" fmla="*/ 617 h 689"/>
              <a:gd name="T10" fmla="*/ 201 w 505"/>
              <a:gd name="T11" fmla="*/ 587 h 689"/>
              <a:gd name="T12" fmla="*/ 236 w 505"/>
              <a:gd name="T13" fmla="*/ 550 h 689"/>
              <a:gd name="T14" fmla="*/ 270 w 505"/>
              <a:gd name="T15" fmla="*/ 509 h 689"/>
              <a:gd name="T16" fmla="*/ 311 w 505"/>
              <a:gd name="T17" fmla="*/ 453 h 689"/>
              <a:gd name="T18" fmla="*/ 357 w 505"/>
              <a:gd name="T19" fmla="*/ 379 h 689"/>
              <a:gd name="T20" fmla="*/ 400 w 505"/>
              <a:gd name="T21" fmla="*/ 293 h 689"/>
              <a:gd name="T22" fmla="*/ 444 w 505"/>
              <a:gd name="T23" fmla="*/ 198 h 689"/>
              <a:gd name="T24" fmla="*/ 476 w 505"/>
              <a:gd name="T25" fmla="*/ 119 h 689"/>
              <a:gd name="T26" fmla="*/ 496 w 505"/>
              <a:gd name="T27" fmla="*/ 64 h 689"/>
              <a:gd name="T28" fmla="*/ 497 w 505"/>
              <a:gd name="T29" fmla="*/ 25 h 689"/>
              <a:gd name="T30" fmla="*/ 477 w 505"/>
              <a:gd name="T31" fmla="*/ 8 h 689"/>
              <a:gd name="T32" fmla="*/ 453 w 505"/>
              <a:gd name="T33" fmla="*/ 1 h 689"/>
              <a:gd name="T34" fmla="*/ 427 w 505"/>
              <a:gd name="T35" fmla="*/ 1 h 689"/>
              <a:gd name="T36" fmla="*/ 404 w 505"/>
              <a:gd name="T37" fmla="*/ 32 h 689"/>
              <a:gd name="T38" fmla="*/ 384 w 505"/>
              <a:gd name="T39" fmla="*/ 86 h 689"/>
              <a:gd name="T40" fmla="*/ 354 w 505"/>
              <a:gd name="T41" fmla="*/ 160 h 689"/>
              <a:gd name="T42" fmla="*/ 315 w 505"/>
              <a:gd name="T43" fmla="*/ 249 h 689"/>
              <a:gd name="T44" fmla="*/ 275 w 505"/>
              <a:gd name="T45" fmla="*/ 329 h 689"/>
              <a:gd name="T46" fmla="*/ 232 w 505"/>
              <a:gd name="T47" fmla="*/ 399 h 689"/>
              <a:gd name="T48" fmla="*/ 197 w 505"/>
              <a:gd name="T49" fmla="*/ 447 h 689"/>
              <a:gd name="T50" fmla="*/ 171 w 505"/>
              <a:gd name="T51" fmla="*/ 480 h 689"/>
              <a:gd name="T52" fmla="*/ 144 w 505"/>
              <a:gd name="T53" fmla="*/ 508 h 689"/>
              <a:gd name="T54" fmla="*/ 118 w 505"/>
              <a:gd name="T55" fmla="*/ 533 h 689"/>
              <a:gd name="T56" fmla="*/ 91 w 505"/>
              <a:gd name="T57" fmla="*/ 553 h 689"/>
              <a:gd name="T58" fmla="*/ 65 w 505"/>
              <a:gd name="T59" fmla="*/ 569 h 689"/>
              <a:gd name="T60" fmla="*/ 40 w 505"/>
              <a:gd name="T61" fmla="*/ 582 h 689"/>
              <a:gd name="T62" fmla="*/ 12 w 505"/>
              <a:gd name="T63" fmla="*/ 590 h 689"/>
              <a:gd name="T64" fmla="*/ 0 w 505"/>
              <a:gd name="T65" fmla="*/ 68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5" h="689">
                <a:moveTo>
                  <a:pt x="0" y="689"/>
                </a:moveTo>
                <a:lnTo>
                  <a:pt x="18" y="687"/>
                </a:lnTo>
                <a:lnTo>
                  <a:pt x="37" y="683"/>
                </a:lnTo>
                <a:lnTo>
                  <a:pt x="56" y="677"/>
                </a:lnTo>
                <a:lnTo>
                  <a:pt x="75" y="670"/>
                </a:lnTo>
                <a:lnTo>
                  <a:pt x="94" y="663"/>
                </a:lnTo>
                <a:lnTo>
                  <a:pt x="111" y="654"/>
                </a:lnTo>
                <a:lnTo>
                  <a:pt x="130" y="643"/>
                </a:lnTo>
                <a:lnTo>
                  <a:pt x="148" y="630"/>
                </a:lnTo>
                <a:lnTo>
                  <a:pt x="165" y="617"/>
                </a:lnTo>
                <a:lnTo>
                  <a:pt x="183" y="603"/>
                </a:lnTo>
                <a:lnTo>
                  <a:pt x="201" y="587"/>
                </a:lnTo>
                <a:lnTo>
                  <a:pt x="218" y="569"/>
                </a:lnTo>
                <a:lnTo>
                  <a:pt x="236" y="550"/>
                </a:lnTo>
                <a:lnTo>
                  <a:pt x="253" y="530"/>
                </a:lnTo>
                <a:lnTo>
                  <a:pt x="270" y="509"/>
                </a:lnTo>
                <a:lnTo>
                  <a:pt x="287" y="486"/>
                </a:lnTo>
                <a:lnTo>
                  <a:pt x="311" y="453"/>
                </a:lnTo>
                <a:lnTo>
                  <a:pt x="333" y="417"/>
                </a:lnTo>
                <a:lnTo>
                  <a:pt x="357" y="379"/>
                </a:lnTo>
                <a:lnTo>
                  <a:pt x="378" y="338"/>
                </a:lnTo>
                <a:lnTo>
                  <a:pt x="400" y="293"/>
                </a:lnTo>
                <a:lnTo>
                  <a:pt x="423" y="247"/>
                </a:lnTo>
                <a:lnTo>
                  <a:pt x="444" y="198"/>
                </a:lnTo>
                <a:lnTo>
                  <a:pt x="465" y="146"/>
                </a:lnTo>
                <a:lnTo>
                  <a:pt x="476" y="119"/>
                </a:lnTo>
                <a:lnTo>
                  <a:pt x="485" y="92"/>
                </a:lnTo>
                <a:lnTo>
                  <a:pt x="496" y="64"/>
                </a:lnTo>
                <a:lnTo>
                  <a:pt x="505" y="35"/>
                </a:lnTo>
                <a:lnTo>
                  <a:pt x="497" y="25"/>
                </a:lnTo>
                <a:lnTo>
                  <a:pt x="487" y="15"/>
                </a:lnTo>
                <a:lnTo>
                  <a:pt x="477" y="8"/>
                </a:lnTo>
                <a:lnTo>
                  <a:pt x="466" y="4"/>
                </a:lnTo>
                <a:lnTo>
                  <a:pt x="453" y="1"/>
                </a:lnTo>
                <a:lnTo>
                  <a:pt x="441" y="0"/>
                </a:lnTo>
                <a:lnTo>
                  <a:pt x="427" y="1"/>
                </a:lnTo>
                <a:lnTo>
                  <a:pt x="413" y="5"/>
                </a:lnTo>
                <a:lnTo>
                  <a:pt x="404" y="32"/>
                </a:lnTo>
                <a:lnTo>
                  <a:pt x="393" y="59"/>
                </a:lnTo>
                <a:lnTo>
                  <a:pt x="384" y="86"/>
                </a:lnTo>
                <a:lnTo>
                  <a:pt x="374" y="112"/>
                </a:lnTo>
                <a:lnTo>
                  <a:pt x="354" y="160"/>
                </a:lnTo>
                <a:lnTo>
                  <a:pt x="336" y="206"/>
                </a:lnTo>
                <a:lnTo>
                  <a:pt x="315" y="249"/>
                </a:lnTo>
                <a:lnTo>
                  <a:pt x="295" y="291"/>
                </a:lnTo>
                <a:lnTo>
                  <a:pt x="275" y="329"/>
                </a:lnTo>
                <a:lnTo>
                  <a:pt x="253" y="365"/>
                </a:lnTo>
                <a:lnTo>
                  <a:pt x="232" y="399"/>
                </a:lnTo>
                <a:lnTo>
                  <a:pt x="210" y="429"/>
                </a:lnTo>
                <a:lnTo>
                  <a:pt x="197" y="447"/>
                </a:lnTo>
                <a:lnTo>
                  <a:pt x="184" y="463"/>
                </a:lnTo>
                <a:lnTo>
                  <a:pt x="171" y="480"/>
                </a:lnTo>
                <a:lnTo>
                  <a:pt x="157" y="494"/>
                </a:lnTo>
                <a:lnTo>
                  <a:pt x="144" y="508"/>
                </a:lnTo>
                <a:lnTo>
                  <a:pt x="131" y="521"/>
                </a:lnTo>
                <a:lnTo>
                  <a:pt x="118" y="533"/>
                </a:lnTo>
                <a:lnTo>
                  <a:pt x="105" y="543"/>
                </a:lnTo>
                <a:lnTo>
                  <a:pt x="91" y="553"/>
                </a:lnTo>
                <a:lnTo>
                  <a:pt x="78" y="562"/>
                </a:lnTo>
                <a:lnTo>
                  <a:pt x="65" y="569"/>
                </a:lnTo>
                <a:lnTo>
                  <a:pt x="52" y="576"/>
                </a:lnTo>
                <a:lnTo>
                  <a:pt x="40" y="582"/>
                </a:lnTo>
                <a:lnTo>
                  <a:pt x="25" y="587"/>
                </a:lnTo>
                <a:lnTo>
                  <a:pt x="12" y="590"/>
                </a:lnTo>
                <a:lnTo>
                  <a:pt x="0" y="593"/>
                </a:lnTo>
                <a:lnTo>
                  <a:pt x="0" y="68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3" name="Freeform 56"/>
          <p:cNvSpPr>
            <a:spLocks/>
          </p:cNvSpPr>
          <p:nvPr/>
        </p:nvSpPr>
        <p:spPr bwMode="auto">
          <a:xfrm>
            <a:off x="3973514" y="3741738"/>
            <a:ext cx="66675" cy="349250"/>
          </a:xfrm>
          <a:custGeom>
            <a:avLst/>
            <a:gdLst>
              <a:gd name="T0" fmla="*/ 0 w 257"/>
              <a:gd name="T1" fmla="*/ 0 h 1317"/>
              <a:gd name="T2" fmla="*/ 0 w 257"/>
              <a:gd name="T3" fmla="*/ 1037 h 1317"/>
              <a:gd name="T4" fmla="*/ 2 w 257"/>
              <a:gd name="T5" fmla="*/ 1066 h 1317"/>
              <a:gd name="T6" fmla="*/ 4 w 257"/>
              <a:gd name="T7" fmla="*/ 1093 h 1317"/>
              <a:gd name="T8" fmla="*/ 7 w 257"/>
              <a:gd name="T9" fmla="*/ 1120 h 1317"/>
              <a:gd name="T10" fmla="*/ 13 w 257"/>
              <a:gd name="T11" fmla="*/ 1144 h 1317"/>
              <a:gd name="T12" fmla="*/ 22 w 257"/>
              <a:gd name="T13" fmla="*/ 1167 h 1317"/>
              <a:gd name="T14" fmla="*/ 30 w 257"/>
              <a:gd name="T15" fmla="*/ 1189 h 1317"/>
              <a:gd name="T16" fmla="*/ 41 w 257"/>
              <a:gd name="T17" fmla="*/ 1210 h 1317"/>
              <a:gd name="T18" fmla="*/ 53 w 257"/>
              <a:gd name="T19" fmla="*/ 1229 h 1317"/>
              <a:gd name="T20" fmla="*/ 61 w 257"/>
              <a:gd name="T21" fmla="*/ 1240 h 1317"/>
              <a:gd name="T22" fmla="*/ 71 w 257"/>
              <a:gd name="T23" fmla="*/ 1250 h 1317"/>
              <a:gd name="T24" fmla="*/ 79 w 257"/>
              <a:gd name="T25" fmla="*/ 1260 h 1317"/>
              <a:gd name="T26" fmla="*/ 88 w 257"/>
              <a:gd name="T27" fmla="*/ 1268 h 1317"/>
              <a:gd name="T28" fmla="*/ 99 w 257"/>
              <a:gd name="T29" fmla="*/ 1276 h 1317"/>
              <a:gd name="T30" fmla="*/ 110 w 257"/>
              <a:gd name="T31" fmla="*/ 1283 h 1317"/>
              <a:gd name="T32" fmla="*/ 120 w 257"/>
              <a:gd name="T33" fmla="*/ 1290 h 1317"/>
              <a:gd name="T34" fmla="*/ 131 w 257"/>
              <a:gd name="T35" fmla="*/ 1296 h 1317"/>
              <a:gd name="T36" fmla="*/ 143 w 257"/>
              <a:gd name="T37" fmla="*/ 1301 h 1317"/>
              <a:gd name="T38" fmla="*/ 154 w 257"/>
              <a:gd name="T39" fmla="*/ 1305 h 1317"/>
              <a:gd name="T40" fmla="*/ 167 w 257"/>
              <a:gd name="T41" fmla="*/ 1309 h 1317"/>
              <a:gd name="T42" fmla="*/ 180 w 257"/>
              <a:gd name="T43" fmla="*/ 1312 h 1317"/>
              <a:gd name="T44" fmla="*/ 193 w 257"/>
              <a:gd name="T45" fmla="*/ 1315 h 1317"/>
              <a:gd name="T46" fmla="*/ 207 w 257"/>
              <a:gd name="T47" fmla="*/ 1316 h 1317"/>
              <a:gd name="T48" fmla="*/ 221 w 257"/>
              <a:gd name="T49" fmla="*/ 1317 h 1317"/>
              <a:gd name="T50" fmla="*/ 235 w 257"/>
              <a:gd name="T51" fmla="*/ 1317 h 1317"/>
              <a:gd name="T52" fmla="*/ 246 w 257"/>
              <a:gd name="T53" fmla="*/ 1317 h 1317"/>
              <a:gd name="T54" fmla="*/ 257 w 257"/>
              <a:gd name="T55" fmla="*/ 1316 h 1317"/>
              <a:gd name="T56" fmla="*/ 257 w 257"/>
              <a:gd name="T57" fmla="*/ 1220 h 1317"/>
              <a:gd name="T58" fmla="*/ 245 w 257"/>
              <a:gd name="T59" fmla="*/ 1222 h 1317"/>
              <a:gd name="T60" fmla="*/ 232 w 257"/>
              <a:gd name="T61" fmla="*/ 1222 h 1317"/>
              <a:gd name="T62" fmla="*/ 217 w 257"/>
              <a:gd name="T63" fmla="*/ 1222 h 1317"/>
              <a:gd name="T64" fmla="*/ 202 w 257"/>
              <a:gd name="T65" fmla="*/ 1221 h 1317"/>
              <a:gd name="T66" fmla="*/ 188 w 257"/>
              <a:gd name="T67" fmla="*/ 1217 h 1317"/>
              <a:gd name="T68" fmla="*/ 175 w 257"/>
              <a:gd name="T69" fmla="*/ 1211 h 1317"/>
              <a:gd name="T70" fmla="*/ 164 w 257"/>
              <a:gd name="T71" fmla="*/ 1204 h 1317"/>
              <a:gd name="T72" fmla="*/ 152 w 257"/>
              <a:gd name="T73" fmla="*/ 1195 h 1317"/>
              <a:gd name="T74" fmla="*/ 141 w 257"/>
              <a:gd name="T75" fmla="*/ 1184 h 1317"/>
              <a:gd name="T76" fmla="*/ 132 w 257"/>
              <a:gd name="T77" fmla="*/ 1173 h 1317"/>
              <a:gd name="T78" fmla="*/ 124 w 257"/>
              <a:gd name="T79" fmla="*/ 1160 h 1317"/>
              <a:gd name="T80" fmla="*/ 117 w 257"/>
              <a:gd name="T81" fmla="*/ 1146 h 1317"/>
              <a:gd name="T82" fmla="*/ 111 w 257"/>
              <a:gd name="T83" fmla="*/ 1130 h 1317"/>
              <a:gd name="T84" fmla="*/ 106 w 257"/>
              <a:gd name="T85" fmla="*/ 1115 h 1317"/>
              <a:gd name="T86" fmla="*/ 101 w 257"/>
              <a:gd name="T87" fmla="*/ 1097 h 1317"/>
              <a:gd name="T88" fmla="*/ 99 w 257"/>
              <a:gd name="T89" fmla="*/ 1079 h 1317"/>
              <a:gd name="T90" fmla="*/ 98 w 257"/>
              <a:gd name="T91" fmla="*/ 1059 h 1317"/>
              <a:gd name="T92" fmla="*/ 97 w 257"/>
              <a:gd name="T93" fmla="*/ 1037 h 1317"/>
              <a:gd name="T94" fmla="*/ 97 w 257"/>
              <a:gd name="T95" fmla="*/ 0 h 1317"/>
              <a:gd name="T96" fmla="*/ 0 w 257"/>
              <a:gd name="T97" fmla="*/ 0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7" h="1317">
                <a:moveTo>
                  <a:pt x="0" y="0"/>
                </a:moveTo>
                <a:lnTo>
                  <a:pt x="0" y="1037"/>
                </a:lnTo>
                <a:lnTo>
                  <a:pt x="2" y="1066"/>
                </a:lnTo>
                <a:lnTo>
                  <a:pt x="4" y="1093"/>
                </a:lnTo>
                <a:lnTo>
                  <a:pt x="7" y="1120"/>
                </a:lnTo>
                <a:lnTo>
                  <a:pt x="13" y="1144"/>
                </a:lnTo>
                <a:lnTo>
                  <a:pt x="22" y="1167"/>
                </a:lnTo>
                <a:lnTo>
                  <a:pt x="30" y="1189"/>
                </a:lnTo>
                <a:lnTo>
                  <a:pt x="41" y="1210"/>
                </a:lnTo>
                <a:lnTo>
                  <a:pt x="53" y="1229"/>
                </a:lnTo>
                <a:lnTo>
                  <a:pt x="61" y="1240"/>
                </a:lnTo>
                <a:lnTo>
                  <a:pt x="71" y="1250"/>
                </a:lnTo>
                <a:lnTo>
                  <a:pt x="79" y="1260"/>
                </a:lnTo>
                <a:lnTo>
                  <a:pt x="88" y="1268"/>
                </a:lnTo>
                <a:lnTo>
                  <a:pt x="99" y="1276"/>
                </a:lnTo>
                <a:lnTo>
                  <a:pt x="110" y="1283"/>
                </a:lnTo>
                <a:lnTo>
                  <a:pt x="120" y="1290"/>
                </a:lnTo>
                <a:lnTo>
                  <a:pt x="131" y="1296"/>
                </a:lnTo>
                <a:lnTo>
                  <a:pt x="143" y="1301"/>
                </a:lnTo>
                <a:lnTo>
                  <a:pt x="154" y="1305"/>
                </a:lnTo>
                <a:lnTo>
                  <a:pt x="167" y="1309"/>
                </a:lnTo>
                <a:lnTo>
                  <a:pt x="180" y="1312"/>
                </a:lnTo>
                <a:lnTo>
                  <a:pt x="193" y="1315"/>
                </a:lnTo>
                <a:lnTo>
                  <a:pt x="207" y="1316"/>
                </a:lnTo>
                <a:lnTo>
                  <a:pt x="221" y="1317"/>
                </a:lnTo>
                <a:lnTo>
                  <a:pt x="235" y="1317"/>
                </a:lnTo>
                <a:lnTo>
                  <a:pt x="246" y="1317"/>
                </a:lnTo>
                <a:lnTo>
                  <a:pt x="257" y="1316"/>
                </a:lnTo>
                <a:lnTo>
                  <a:pt x="257" y="1220"/>
                </a:lnTo>
                <a:lnTo>
                  <a:pt x="245" y="1222"/>
                </a:lnTo>
                <a:lnTo>
                  <a:pt x="232" y="1222"/>
                </a:lnTo>
                <a:lnTo>
                  <a:pt x="217" y="1222"/>
                </a:lnTo>
                <a:lnTo>
                  <a:pt x="202" y="1221"/>
                </a:lnTo>
                <a:lnTo>
                  <a:pt x="188" y="1217"/>
                </a:lnTo>
                <a:lnTo>
                  <a:pt x="175" y="1211"/>
                </a:lnTo>
                <a:lnTo>
                  <a:pt x="164" y="1204"/>
                </a:lnTo>
                <a:lnTo>
                  <a:pt x="152" y="1195"/>
                </a:lnTo>
                <a:lnTo>
                  <a:pt x="141" y="1184"/>
                </a:lnTo>
                <a:lnTo>
                  <a:pt x="132" y="1173"/>
                </a:lnTo>
                <a:lnTo>
                  <a:pt x="124" y="1160"/>
                </a:lnTo>
                <a:lnTo>
                  <a:pt x="117" y="1146"/>
                </a:lnTo>
                <a:lnTo>
                  <a:pt x="111" y="1130"/>
                </a:lnTo>
                <a:lnTo>
                  <a:pt x="106" y="1115"/>
                </a:lnTo>
                <a:lnTo>
                  <a:pt x="101" y="1097"/>
                </a:lnTo>
                <a:lnTo>
                  <a:pt x="99" y="1079"/>
                </a:lnTo>
                <a:lnTo>
                  <a:pt x="98" y="1059"/>
                </a:lnTo>
                <a:lnTo>
                  <a:pt x="97" y="1037"/>
                </a:lnTo>
                <a:lnTo>
                  <a:pt x="97" y="0"/>
                </a:lnTo>
                <a:lnTo>
                  <a:pt x="0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4" name="Freeform 57"/>
          <p:cNvSpPr>
            <a:spLocks/>
          </p:cNvSpPr>
          <p:nvPr/>
        </p:nvSpPr>
        <p:spPr bwMode="auto">
          <a:xfrm>
            <a:off x="4741863" y="3919538"/>
            <a:ext cx="290512" cy="176212"/>
          </a:xfrm>
          <a:custGeom>
            <a:avLst/>
            <a:gdLst>
              <a:gd name="T0" fmla="*/ 1096 w 1096"/>
              <a:gd name="T1" fmla="*/ 7 h 666"/>
              <a:gd name="T2" fmla="*/ 1088 w 1096"/>
              <a:gd name="T3" fmla="*/ 103 h 666"/>
              <a:gd name="T4" fmla="*/ 1070 w 1096"/>
              <a:gd name="T5" fmla="*/ 196 h 666"/>
              <a:gd name="T6" fmla="*/ 1041 w 1096"/>
              <a:gd name="T7" fmla="*/ 284 h 666"/>
              <a:gd name="T8" fmla="*/ 1002 w 1096"/>
              <a:gd name="T9" fmla="*/ 369 h 666"/>
              <a:gd name="T10" fmla="*/ 954 w 1096"/>
              <a:gd name="T11" fmla="*/ 445 h 666"/>
              <a:gd name="T12" fmla="*/ 894 w 1096"/>
              <a:gd name="T13" fmla="*/ 516 h 666"/>
              <a:gd name="T14" fmla="*/ 828 w 1096"/>
              <a:gd name="T15" fmla="*/ 573 h 666"/>
              <a:gd name="T16" fmla="*/ 758 w 1096"/>
              <a:gd name="T17" fmla="*/ 617 h 666"/>
              <a:gd name="T18" fmla="*/ 681 w 1096"/>
              <a:gd name="T19" fmla="*/ 646 h 666"/>
              <a:gd name="T20" fmla="*/ 601 w 1096"/>
              <a:gd name="T21" fmla="*/ 662 h 666"/>
              <a:gd name="T22" fmla="*/ 516 w 1096"/>
              <a:gd name="T23" fmla="*/ 665 h 666"/>
              <a:gd name="T24" fmla="*/ 432 w 1096"/>
              <a:gd name="T25" fmla="*/ 653 h 666"/>
              <a:gd name="T26" fmla="*/ 355 w 1096"/>
              <a:gd name="T27" fmla="*/ 628 h 666"/>
              <a:gd name="T28" fmla="*/ 282 w 1096"/>
              <a:gd name="T29" fmla="*/ 588 h 666"/>
              <a:gd name="T30" fmla="*/ 214 w 1096"/>
              <a:gd name="T31" fmla="*/ 536 h 666"/>
              <a:gd name="T32" fmla="*/ 151 w 1096"/>
              <a:gd name="T33" fmla="*/ 470 h 666"/>
              <a:gd name="T34" fmla="*/ 101 w 1096"/>
              <a:gd name="T35" fmla="*/ 397 h 666"/>
              <a:gd name="T36" fmla="*/ 60 w 1096"/>
              <a:gd name="T37" fmla="*/ 318 h 666"/>
              <a:gd name="T38" fmla="*/ 30 w 1096"/>
              <a:gd name="T39" fmla="*/ 233 h 666"/>
              <a:gd name="T40" fmla="*/ 10 w 1096"/>
              <a:gd name="T41" fmla="*/ 143 h 666"/>
              <a:gd name="T42" fmla="*/ 0 w 1096"/>
              <a:gd name="T43" fmla="*/ 47 h 666"/>
              <a:gd name="T44" fmla="*/ 97 w 1096"/>
              <a:gd name="T45" fmla="*/ 41 h 666"/>
              <a:gd name="T46" fmla="*/ 107 w 1096"/>
              <a:gd name="T47" fmla="*/ 123 h 666"/>
              <a:gd name="T48" fmla="*/ 124 w 1096"/>
              <a:gd name="T49" fmla="*/ 199 h 666"/>
              <a:gd name="T50" fmla="*/ 150 w 1096"/>
              <a:gd name="T51" fmla="*/ 272 h 666"/>
              <a:gd name="T52" fmla="*/ 187 w 1096"/>
              <a:gd name="T53" fmla="*/ 339 h 666"/>
              <a:gd name="T54" fmla="*/ 231 w 1096"/>
              <a:gd name="T55" fmla="*/ 403 h 666"/>
              <a:gd name="T56" fmla="*/ 282 w 1096"/>
              <a:gd name="T57" fmla="*/ 459 h 666"/>
              <a:gd name="T58" fmla="*/ 337 w 1096"/>
              <a:gd name="T59" fmla="*/ 503 h 666"/>
              <a:gd name="T60" fmla="*/ 396 w 1096"/>
              <a:gd name="T61" fmla="*/ 536 h 666"/>
              <a:gd name="T62" fmla="*/ 458 w 1096"/>
              <a:gd name="T63" fmla="*/ 557 h 666"/>
              <a:gd name="T64" fmla="*/ 524 w 1096"/>
              <a:gd name="T65" fmla="*/ 566 h 666"/>
              <a:gd name="T66" fmla="*/ 591 w 1096"/>
              <a:gd name="T67" fmla="*/ 564 h 666"/>
              <a:gd name="T68" fmla="*/ 656 w 1096"/>
              <a:gd name="T69" fmla="*/ 551 h 666"/>
              <a:gd name="T70" fmla="*/ 717 w 1096"/>
              <a:gd name="T71" fmla="*/ 526 h 666"/>
              <a:gd name="T72" fmla="*/ 773 w 1096"/>
              <a:gd name="T73" fmla="*/ 490 h 666"/>
              <a:gd name="T74" fmla="*/ 827 w 1096"/>
              <a:gd name="T75" fmla="*/ 441 h 666"/>
              <a:gd name="T76" fmla="*/ 876 w 1096"/>
              <a:gd name="T77" fmla="*/ 383 h 666"/>
              <a:gd name="T78" fmla="*/ 919 w 1096"/>
              <a:gd name="T79" fmla="*/ 319 h 666"/>
              <a:gd name="T80" fmla="*/ 952 w 1096"/>
              <a:gd name="T81" fmla="*/ 250 h 666"/>
              <a:gd name="T82" fmla="*/ 976 w 1096"/>
              <a:gd name="T83" fmla="*/ 176 h 666"/>
              <a:gd name="T84" fmla="*/ 990 w 1096"/>
              <a:gd name="T85" fmla="*/ 97 h 666"/>
              <a:gd name="T86" fmla="*/ 996 w 1096"/>
              <a:gd name="T87" fmla="*/ 1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6" h="666">
                <a:moveTo>
                  <a:pt x="1095" y="0"/>
                </a:moveTo>
                <a:lnTo>
                  <a:pt x="1096" y="3"/>
                </a:lnTo>
                <a:lnTo>
                  <a:pt x="1096" y="7"/>
                </a:lnTo>
                <a:lnTo>
                  <a:pt x="1095" y="39"/>
                </a:lnTo>
                <a:lnTo>
                  <a:pt x="1093" y="71"/>
                </a:lnTo>
                <a:lnTo>
                  <a:pt x="1088" y="103"/>
                </a:lnTo>
                <a:lnTo>
                  <a:pt x="1083" y="135"/>
                </a:lnTo>
                <a:lnTo>
                  <a:pt x="1077" y="165"/>
                </a:lnTo>
                <a:lnTo>
                  <a:pt x="1070" y="196"/>
                </a:lnTo>
                <a:lnTo>
                  <a:pt x="1062" y="226"/>
                </a:lnTo>
                <a:lnTo>
                  <a:pt x="1052" y="256"/>
                </a:lnTo>
                <a:lnTo>
                  <a:pt x="1041" y="284"/>
                </a:lnTo>
                <a:lnTo>
                  <a:pt x="1029" y="313"/>
                </a:lnTo>
                <a:lnTo>
                  <a:pt x="1016" y="340"/>
                </a:lnTo>
                <a:lnTo>
                  <a:pt x="1002" y="369"/>
                </a:lnTo>
                <a:lnTo>
                  <a:pt x="987" y="394"/>
                </a:lnTo>
                <a:lnTo>
                  <a:pt x="971" y="420"/>
                </a:lnTo>
                <a:lnTo>
                  <a:pt x="954" y="445"/>
                </a:lnTo>
                <a:lnTo>
                  <a:pt x="935" y="470"/>
                </a:lnTo>
                <a:lnTo>
                  <a:pt x="915" y="493"/>
                </a:lnTo>
                <a:lnTo>
                  <a:pt x="894" y="516"/>
                </a:lnTo>
                <a:lnTo>
                  <a:pt x="873" y="536"/>
                </a:lnTo>
                <a:lnTo>
                  <a:pt x="851" y="555"/>
                </a:lnTo>
                <a:lnTo>
                  <a:pt x="828" y="573"/>
                </a:lnTo>
                <a:lnTo>
                  <a:pt x="805" y="588"/>
                </a:lnTo>
                <a:lnTo>
                  <a:pt x="781" y="604"/>
                </a:lnTo>
                <a:lnTo>
                  <a:pt x="758" y="617"/>
                </a:lnTo>
                <a:lnTo>
                  <a:pt x="733" y="628"/>
                </a:lnTo>
                <a:lnTo>
                  <a:pt x="707" y="638"/>
                </a:lnTo>
                <a:lnTo>
                  <a:pt x="681" y="646"/>
                </a:lnTo>
                <a:lnTo>
                  <a:pt x="656" y="653"/>
                </a:lnTo>
                <a:lnTo>
                  <a:pt x="629" y="659"/>
                </a:lnTo>
                <a:lnTo>
                  <a:pt x="601" y="662"/>
                </a:lnTo>
                <a:lnTo>
                  <a:pt x="573" y="665"/>
                </a:lnTo>
                <a:lnTo>
                  <a:pt x="545" y="666"/>
                </a:lnTo>
                <a:lnTo>
                  <a:pt x="516" y="665"/>
                </a:lnTo>
                <a:lnTo>
                  <a:pt x="487" y="662"/>
                </a:lnTo>
                <a:lnTo>
                  <a:pt x="460" y="659"/>
                </a:lnTo>
                <a:lnTo>
                  <a:pt x="432" y="653"/>
                </a:lnTo>
                <a:lnTo>
                  <a:pt x="406" y="646"/>
                </a:lnTo>
                <a:lnTo>
                  <a:pt x="381" y="638"/>
                </a:lnTo>
                <a:lnTo>
                  <a:pt x="355" y="628"/>
                </a:lnTo>
                <a:lnTo>
                  <a:pt x="330" y="617"/>
                </a:lnTo>
                <a:lnTo>
                  <a:pt x="305" y="604"/>
                </a:lnTo>
                <a:lnTo>
                  <a:pt x="282" y="588"/>
                </a:lnTo>
                <a:lnTo>
                  <a:pt x="258" y="573"/>
                </a:lnTo>
                <a:lnTo>
                  <a:pt x="236" y="555"/>
                </a:lnTo>
                <a:lnTo>
                  <a:pt x="214" y="536"/>
                </a:lnTo>
                <a:lnTo>
                  <a:pt x="192" y="516"/>
                </a:lnTo>
                <a:lnTo>
                  <a:pt x="171" y="493"/>
                </a:lnTo>
                <a:lnTo>
                  <a:pt x="151" y="470"/>
                </a:lnTo>
                <a:lnTo>
                  <a:pt x="134" y="446"/>
                </a:lnTo>
                <a:lnTo>
                  <a:pt x="116" y="421"/>
                </a:lnTo>
                <a:lnTo>
                  <a:pt x="101" y="397"/>
                </a:lnTo>
                <a:lnTo>
                  <a:pt x="86" y="371"/>
                </a:lnTo>
                <a:lnTo>
                  <a:pt x="73" y="345"/>
                </a:lnTo>
                <a:lnTo>
                  <a:pt x="60" y="318"/>
                </a:lnTo>
                <a:lnTo>
                  <a:pt x="49" y="290"/>
                </a:lnTo>
                <a:lnTo>
                  <a:pt x="39" y="262"/>
                </a:lnTo>
                <a:lnTo>
                  <a:pt x="30" y="233"/>
                </a:lnTo>
                <a:lnTo>
                  <a:pt x="22" y="204"/>
                </a:lnTo>
                <a:lnTo>
                  <a:pt x="15" y="173"/>
                </a:lnTo>
                <a:lnTo>
                  <a:pt x="10" y="143"/>
                </a:lnTo>
                <a:lnTo>
                  <a:pt x="6" y="111"/>
                </a:lnTo>
                <a:lnTo>
                  <a:pt x="2" y="78"/>
                </a:lnTo>
                <a:lnTo>
                  <a:pt x="0" y="47"/>
                </a:lnTo>
                <a:lnTo>
                  <a:pt x="0" y="12"/>
                </a:lnTo>
                <a:lnTo>
                  <a:pt x="96" y="12"/>
                </a:lnTo>
                <a:lnTo>
                  <a:pt x="97" y="41"/>
                </a:lnTo>
                <a:lnTo>
                  <a:pt x="100" y="69"/>
                </a:lnTo>
                <a:lnTo>
                  <a:pt x="102" y="96"/>
                </a:lnTo>
                <a:lnTo>
                  <a:pt x="107" y="123"/>
                </a:lnTo>
                <a:lnTo>
                  <a:pt x="111" y="149"/>
                </a:lnTo>
                <a:lnTo>
                  <a:pt x="117" y="175"/>
                </a:lnTo>
                <a:lnTo>
                  <a:pt x="124" y="199"/>
                </a:lnTo>
                <a:lnTo>
                  <a:pt x="131" y="224"/>
                </a:lnTo>
                <a:lnTo>
                  <a:pt x="141" y="249"/>
                </a:lnTo>
                <a:lnTo>
                  <a:pt x="150" y="272"/>
                </a:lnTo>
                <a:lnTo>
                  <a:pt x="162" y="295"/>
                </a:lnTo>
                <a:lnTo>
                  <a:pt x="174" y="318"/>
                </a:lnTo>
                <a:lnTo>
                  <a:pt x="187" y="339"/>
                </a:lnTo>
                <a:lnTo>
                  <a:pt x="200" y="362"/>
                </a:lnTo>
                <a:lnTo>
                  <a:pt x="215" y="383"/>
                </a:lnTo>
                <a:lnTo>
                  <a:pt x="231" y="403"/>
                </a:lnTo>
                <a:lnTo>
                  <a:pt x="248" y="423"/>
                </a:lnTo>
                <a:lnTo>
                  <a:pt x="264" y="441"/>
                </a:lnTo>
                <a:lnTo>
                  <a:pt x="282" y="459"/>
                </a:lnTo>
                <a:lnTo>
                  <a:pt x="301" y="474"/>
                </a:lnTo>
                <a:lnTo>
                  <a:pt x="318" y="490"/>
                </a:lnTo>
                <a:lnTo>
                  <a:pt x="337" y="503"/>
                </a:lnTo>
                <a:lnTo>
                  <a:pt x="357" y="514"/>
                </a:lnTo>
                <a:lnTo>
                  <a:pt x="376" y="526"/>
                </a:lnTo>
                <a:lnTo>
                  <a:pt x="396" y="536"/>
                </a:lnTo>
                <a:lnTo>
                  <a:pt x="417" y="544"/>
                </a:lnTo>
                <a:lnTo>
                  <a:pt x="437" y="551"/>
                </a:lnTo>
                <a:lnTo>
                  <a:pt x="458" y="557"/>
                </a:lnTo>
                <a:lnTo>
                  <a:pt x="479" y="561"/>
                </a:lnTo>
                <a:lnTo>
                  <a:pt x="502" y="564"/>
                </a:lnTo>
                <a:lnTo>
                  <a:pt x="524" y="566"/>
                </a:lnTo>
                <a:lnTo>
                  <a:pt x="546" y="566"/>
                </a:lnTo>
                <a:lnTo>
                  <a:pt x="569" y="566"/>
                </a:lnTo>
                <a:lnTo>
                  <a:pt x="591" y="564"/>
                </a:lnTo>
                <a:lnTo>
                  <a:pt x="613" y="561"/>
                </a:lnTo>
                <a:lnTo>
                  <a:pt x="634" y="557"/>
                </a:lnTo>
                <a:lnTo>
                  <a:pt x="656" y="551"/>
                </a:lnTo>
                <a:lnTo>
                  <a:pt x="677" y="544"/>
                </a:lnTo>
                <a:lnTo>
                  <a:pt x="697" y="536"/>
                </a:lnTo>
                <a:lnTo>
                  <a:pt x="717" y="526"/>
                </a:lnTo>
                <a:lnTo>
                  <a:pt x="735" y="514"/>
                </a:lnTo>
                <a:lnTo>
                  <a:pt x="755" y="503"/>
                </a:lnTo>
                <a:lnTo>
                  <a:pt x="773" y="490"/>
                </a:lnTo>
                <a:lnTo>
                  <a:pt x="792" y="474"/>
                </a:lnTo>
                <a:lnTo>
                  <a:pt x="809" y="459"/>
                </a:lnTo>
                <a:lnTo>
                  <a:pt x="827" y="441"/>
                </a:lnTo>
                <a:lnTo>
                  <a:pt x="845" y="423"/>
                </a:lnTo>
                <a:lnTo>
                  <a:pt x="861" y="403"/>
                </a:lnTo>
                <a:lnTo>
                  <a:pt x="876" y="383"/>
                </a:lnTo>
                <a:lnTo>
                  <a:pt x="892" y="362"/>
                </a:lnTo>
                <a:lnTo>
                  <a:pt x="906" y="340"/>
                </a:lnTo>
                <a:lnTo>
                  <a:pt x="919" y="319"/>
                </a:lnTo>
                <a:lnTo>
                  <a:pt x="931" y="297"/>
                </a:lnTo>
                <a:lnTo>
                  <a:pt x="942" y="273"/>
                </a:lnTo>
                <a:lnTo>
                  <a:pt x="952" y="250"/>
                </a:lnTo>
                <a:lnTo>
                  <a:pt x="961" y="226"/>
                </a:lnTo>
                <a:lnTo>
                  <a:pt x="969" y="202"/>
                </a:lnTo>
                <a:lnTo>
                  <a:pt x="976" y="176"/>
                </a:lnTo>
                <a:lnTo>
                  <a:pt x="982" y="150"/>
                </a:lnTo>
                <a:lnTo>
                  <a:pt x="987" y="124"/>
                </a:lnTo>
                <a:lnTo>
                  <a:pt x="990" y="97"/>
                </a:lnTo>
                <a:lnTo>
                  <a:pt x="994" y="69"/>
                </a:lnTo>
                <a:lnTo>
                  <a:pt x="996" y="41"/>
                </a:lnTo>
                <a:lnTo>
                  <a:pt x="996" y="12"/>
                </a:lnTo>
                <a:lnTo>
                  <a:pt x="998" y="1"/>
                </a:lnTo>
                <a:lnTo>
                  <a:pt x="1095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5" name="Freeform 58"/>
          <p:cNvSpPr>
            <a:spLocks/>
          </p:cNvSpPr>
          <p:nvPr/>
        </p:nvSpPr>
        <p:spPr bwMode="auto">
          <a:xfrm>
            <a:off x="4741863" y="3743325"/>
            <a:ext cx="290512" cy="179388"/>
          </a:xfrm>
          <a:custGeom>
            <a:avLst/>
            <a:gdLst>
              <a:gd name="T0" fmla="*/ 1095 w 1096"/>
              <a:gd name="T1" fmla="*/ 664 h 681"/>
              <a:gd name="T2" fmla="*/ 1089 w 1096"/>
              <a:gd name="T3" fmla="*/ 565 h 681"/>
              <a:gd name="T4" fmla="*/ 1073 w 1096"/>
              <a:gd name="T5" fmla="*/ 472 h 681"/>
              <a:gd name="T6" fmla="*/ 1044 w 1096"/>
              <a:gd name="T7" fmla="*/ 384 h 681"/>
              <a:gd name="T8" fmla="*/ 1006 w 1096"/>
              <a:gd name="T9" fmla="*/ 302 h 681"/>
              <a:gd name="T10" fmla="*/ 955 w 1096"/>
              <a:gd name="T11" fmla="*/ 224 h 681"/>
              <a:gd name="T12" fmla="*/ 894 w 1096"/>
              <a:gd name="T13" fmla="*/ 153 h 681"/>
              <a:gd name="T14" fmla="*/ 828 w 1096"/>
              <a:gd name="T15" fmla="*/ 94 h 681"/>
              <a:gd name="T16" fmla="*/ 756 w 1096"/>
              <a:gd name="T17" fmla="*/ 49 h 681"/>
              <a:gd name="T18" fmla="*/ 681 w 1096"/>
              <a:gd name="T19" fmla="*/ 20 h 681"/>
              <a:gd name="T20" fmla="*/ 601 w 1096"/>
              <a:gd name="T21" fmla="*/ 3 h 681"/>
              <a:gd name="T22" fmla="*/ 518 w 1096"/>
              <a:gd name="T23" fmla="*/ 1 h 681"/>
              <a:gd name="T24" fmla="*/ 436 w 1096"/>
              <a:gd name="T25" fmla="*/ 13 h 681"/>
              <a:gd name="T26" fmla="*/ 357 w 1096"/>
              <a:gd name="T27" fmla="*/ 39 h 681"/>
              <a:gd name="T28" fmla="*/ 284 w 1096"/>
              <a:gd name="T29" fmla="*/ 77 h 681"/>
              <a:gd name="T30" fmla="*/ 216 w 1096"/>
              <a:gd name="T31" fmla="*/ 131 h 681"/>
              <a:gd name="T32" fmla="*/ 152 w 1096"/>
              <a:gd name="T33" fmla="*/ 198 h 681"/>
              <a:gd name="T34" fmla="*/ 101 w 1096"/>
              <a:gd name="T35" fmla="*/ 272 h 681"/>
              <a:gd name="T36" fmla="*/ 60 w 1096"/>
              <a:gd name="T37" fmla="*/ 354 h 681"/>
              <a:gd name="T38" fmla="*/ 29 w 1096"/>
              <a:gd name="T39" fmla="*/ 440 h 681"/>
              <a:gd name="T40" fmla="*/ 10 w 1096"/>
              <a:gd name="T41" fmla="*/ 533 h 681"/>
              <a:gd name="T42" fmla="*/ 1 w 1096"/>
              <a:gd name="T43" fmla="*/ 634 h 681"/>
              <a:gd name="T44" fmla="*/ 1 w 1096"/>
              <a:gd name="T45" fmla="*/ 681 h 681"/>
              <a:gd name="T46" fmla="*/ 97 w 1096"/>
              <a:gd name="T47" fmla="*/ 669 h 681"/>
              <a:gd name="T48" fmla="*/ 102 w 1096"/>
              <a:gd name="T49" fmla="*/ 583 h 681"/>
              <a:gd name="T50" fmla="*/ 116 w 1096"/>
              <a:gd name="T51" fmla="*/ 500 h 681"/>
              <a:gd name="T52" fmla="*/ 139 w 1096"/>
              <a:gd name="T53" fmla="*/ 424 h 681"/>
              <a:gd name="T54" fmla="*/ 174 w 1096"/>
              <a:gd name="T55" fmla="*/ 351 h 681"/>
              <a:gd name="T56" fmla="*/ 216 w 1096"/>
              <a:gd name="T57" fmla="*/ 284 h 681"/>
              <a:gd name="T58" fmla="*/ 265 w 1096"/>
              <a:gd name="T59" fmla="*/ 224 h 681"/>
              <a:gd name="T60" fmla="*/ 319 w 1096"/>
              <a:gd name="T61" fmla="*/ 176 h 681"/>
              <a:gd name="T62" fmla="*/ 377 w 1096"/>
              <a:gd name="T63" fmla="*/ 140 h 681"/>
              <a:gd name="T64" fmla="*/ 438 w 1096"/>
              <a:gd name="T65" fmla="*/ 115 h 681"/>
              <a:gd name="T66" fmla="*/ 503 w 1096"/>
              <a:gd name="T67" fmla="*/ 101 h 681"/>
              <a:gd name="T68" fmla="*/ 570 w 1096"/>
              <a:gd name="T69" fmla="*/ 100 h 681"/>
              <a:gd name="T70" fmla="*/ 635 w 1096"/>
              <a:gd name="T71" fmla="*/ 109 h 681"/>
              <a:gd name="T72" fmla="*/ 698 w 1096"/>
              <a:gd name="T73" fmla="*/ 130 h 681"/>
              <a:gd name="T74" fmla="*/ 756 w 1096"/>
              <a:gd name="T75" fmla="*/ 163 h 681"/>
              <a:gd name="T76" fmla="*/ 810 w 1096"/>
              <a:gd name="T77" fmla="*/ 207 h 681"/>
              <a:gd name="T78" fmla="*/ 862 w 1096"/>
              <a:gd name="T79" fmla="*/ 263 h 681"/>
              <a:gd name="T80" fmla="*/ 908 w 1096"/>
              <a:gd name="T81" fmla="*/ 326 h 681"/>
              <a:gd name="T82" fmla="*/ 944 w 1096"/>
              <a:gd name="T83" fmla="*/ 397 h 681"/>
              <a:gd name="T84" fmla="*/ 972 w 1096"/>
              <a:gd name="T85" fmla="*/ 471 h 681"/>
              <a:gd name="T86" fmla="*/ 989 w 1096"/>
              <a:gd name="T87" fmla="*/ 551 h 681"/>
              <a:gd name="T88" fmla="*/ 997 w 1096"/>
              <a:gd name="T89" fmla="*/ 636 h 681"/>
              <a:gd name="T90" fmla="*/ 1095 w 1096"/>
              <a:gd name="T91" fmla="*/ 66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6" h="681">
                <a:moveTo>
                  <a:pt x="1095" y="669"/>
                </a:moveTo>
                <a:lnTo>
                  <a:pt x="1096" y="666"/>
                </a:lnTo>
                <a:lnTo>
                  <a:pt x="1095" y="664"/>
                </a:lnTo>
                <a:lnTo>
                  <a:pt x="1095" y="630"/>
                </a:lnTo>
                <a:lnTo>
                  <a:pt x="1093" y="597"/>
                </a:lnTo>
                <a:lnTo>
                  <a:pt x="1089" y="565"/>
                </a:lnTo>
                <a:lnTo>
                  <a:pt x="1084" y="533"/>
                </a:lnTo>
                <a:lnTo>
                  <a:pt x="1078" y="503"/>
                </a:lnTo>
                <a:lnTo>
                  <a:pt x="1073" y="472"/>
                </a:lnTo>
                <a:lnTo>
                  <a:pt x="1064" y="443"/>
                </a:lnTo>
                <a:lnTo>
                  <a:pt x="1055" y="413"/>
                </a:lnTo>
                <a:lnTo>
                  <a:pt x="1044" y="384"/>
                </a:lnTo>
                <a:lnTo>
                  <a:pt x="1033" y="356"/>
                </a:lnTo>
                <a:lnTo>
                  <a:pt x="1020" y="329"/>
                </a:lnTo>
                <a:lnTo>
                  <a:pt x="1006" y="302"/>
                </a:lnTo>
                <a:lnTo>
                  <a:pt x="989" y="275"/>
                </a:lnTo>
                <a:lnTo>
                  <a:pt x="973" y="249"/>
                </a:lnTo>
                <a:lnTo>
                  <a:pt x="955" y="224"/>
                </a:lnTo>
                <a:lnTo>
                  <a:pt x="936" y="198"/>
                </a:lnTo>
                <a:lnTo>
                  <a:pt x="915" y="175"/>
                </a:lnTo>
                <a:lnTo>
                  <a:pt x="894" y="153"/>
                </a:lnTo>
                <a:lnTo>
                  <a:pt x="873" y="131"/>
                </a:lnTo>
                <a:lnTo>
                  <a:pt x="850" y="111"/>
                </a:lnTo>
                <a:lnTo>
                  <a:pt x="828" y="94"/>
                </a:lnTo>
                <a:lnTo>
                  <a:pt x="805" y="77"/>
                </a:lnTo>
                <a:lnTo>
                  <a:pt x="781" y="63"/>
                </a:lnTo>
                <a:lnTo>
                  <a:pt x="756" y="49"/>
                </a:lnTo>
                <a:lnTo>
                  <a:pt x="732" y="39"/>
                </a:lnTo>
                <a:lnTo>
                  <a:pt x="707" y="28"/>
                </a:lnTo>
                <a:lnTo>
                  <a:pt x="681" y="20"/>
                </a:lnTo>
                <a:lnTo>
                  <a:pt x="655" y="13"/>
                </a:lnTo>
                <a:lnTo>
                  <a:pt x="628" y="7"/>
                </a:lnTo>
                <a:lnTo>
                  <a:pt x="601" y="3"/>
                </a:lnTo>
                <a:lnTo>
                  <a:pt x="574" y="1"/>
                </a:lnTo>
                <a:lnTo>
                  <a:pt x="546" y="0"/>
                </a:lnTo>
                <a:lnTo>
                  <a:pt x="518" y="1"/>
                </a:lnTo>
                <a:lnTo>
                  <a:pt x="490" y="3"/>
                </a:lnTo>
                <a:lnTo>
                  <a:pt x="461" y="7"/>
                </a:lnTo>
                <a:lnTo>
                  <a:pt x="436" y="13"/>
                </a:lnTo>
                <a:lnTo>
                  <a:pt x="409" y="20"/>
                </a:lnTo>
                <a:lnTo>
                  <a:pt x="383" y="28"/>
                </a:lnTo>
                <a:lnTo>
                  <a:pt x="357" y="39"/>
                </a:lnTo>
                <a:lnTo>
                  <a:pt x="332" y="49"/>
                </a:lnTo>
                <a:lnTo>
                  <a:pt x="309" y="63"/>
                </a:lnTo>
                <a:lnTo>
                  <a:pt x="284" y="77"/>
                </a:lnTo>
                <a:lnTo>
                  <a:pt x="262" y="94"/>
                </a:lnTo>
                <a:lnTo>
                  <a:pt x="238" y="111"/>
                </a:lnTo>
                <a:lnTo>
                  <a:pt x="216" y="131"/>
                </a:lnTo>
                <a:lnTo>
                  <a:pt x="195" y="153"/>
                </a:lnTo>
                <a:lnTo>
                  <a:pt x="172" y="175"/>
                </a:lnTo>
                <a:lnTo>
                  <a:pt x="152" y="198"/>
                </a:lnTo>
                <a:lnTo>
                  <a:pt x="134" y="223"/>
                </a:lnTo>
                <a:lnTo>
                  <a:pt x="117" y="248"/>
                </a:lnTo>
                <a:lnTo>
                  <a:pt x="101" y="272"/>
                </a:lnTo>
                <a:lnTo>
                  <a:pt x="85" y="298"/>
                </a:lnTo>
                <a:lnTo>
                  <a:pt x="72" y="325"/>
                </a:lnTo>
                <a:lnTo>
                  <a:pt x="60" y="354"/>
                </a:lnTo>
                <a:lnTo>
                  <a:pt x="48" y="382"/>
                </a:lnTo>
                <a:lnTo>
                  <a:pt x="38" y="410"/>
                </a:lnTo>
                <a:lnTo>
                  <a:pt x="29" y="440"/>
                </a:lnTo>
                <a:lnTo>
                  <a:pt x="22" y="471"/>
                </a:lnTo>
                <a:lnTo>
                  <a:pt x="15" y="502"/>
                </a:lnTo>
                <a:lnTo>
                  <a:pt x="10" y="533"/>
                </a:lnTo>
                <a:lnTo>
                  <a:pt x="5" y="566"/>
                </a:lnTo>
                <a:lnTo>
                  <a:pt x="2" y="600"/>
                </a:lnTo>
                <a:lnTo>
                  <a:pt x="1" y="634"/>
                </a:lnTo>
                <a:lnTo>
                  <a:pt x="0" y="669"/>
                </a:lnTo>
                <a:lnTo>
                  <a:pt x="0" y="676"/>
                </a:lnTo>
                <a:lnTo>
                  <a:pt x="1" y="681"/>
                </a:lnTo>
                <a:lnTo>
                  <a:pt x="97" y="681"/>
                </a:lnTo>
                <a:lnTo>
                  <a:pt x="97" y="676"/>
                </a:lnTo>
                <a:lnTo>
                  <a:pt x="97" y="669"/>
                </a:lnTo>
                <a:lnTo>
                  <a:pt x="98" y="639"/>
                </a:lnTo>
                <a:lnTo>
                  <a:pt x="99" y="611"/>
                </a:lnTo>
                <a:lnTo>
                  <a:pt x="102" y="583"/>
                </a:lnTo>
                <a:lnTo>
                  <a:pt x="105" y="555"/>
                </a:lnTo>
                <a:lnTo>
                  <a:pt x="110" y="527"/>
                </a:lnTo>
                <a:lnTo>
                  <a:pt x="116" y="500"/>
                </a:lnTo>
                <a:lnTo>
                  <a:pt x="123" y="475"/>
                </a:lnTo>
                <a:lnTo>
                  <a:pt x="131" y="449"/>
                </a:lnTo>
                <a:lnTo>
                  <a:pt x="139" y="424"/>
                </a:lnTo>
                <a:lnTo>
                  <a:pt x="150" y="399"/>
                </a:lnTo>
                <a:lnTo>
                  <a:pt x="161" y="375"/>
                </a:lnTo>
                <a:lnTo>
                  <a:pt x="174" y="351"/>
                </a:lnTo>
                <a:lnTo>
                  <a:pt x="186" y="329"/>
                </a:lnTo>
                <a:lnTo>
                  <a:pt x="201" y="307"/>
                </a:lnTo>
                <a:lnTo>
                  <a:pt x="216" y="284"/>
                </a:lnTo>
                <a:lnTo>
                  <a:pt x="232" y="263"/>
                </a:lnTo>
                <a:lnTo>
                  <a:pt x="249" y="243"/>
                </a:lnTo>
                <a:lnTo>
                  <a:pt x="265" y="224"/>
                </a:lnTo>
                <a:lnTo>
                  <a:pt x="283" y="207"/>
                </a:lnTo>
                <a:lnTo>
                  <a:pt x="302" y="190"/>
                </a:lnTo>
                <a:lnTo>
                  <a:pt x="319" y="176"/>
                </a:lnTo>
                <a:lnTo>
                  <a:pt x="338" y="163"/>
                </a:lnTo>
                <a:lnTo>
                  <a:pt x="358" y="150"/>
                </a:lnTo>
                <a:lnTo>
                  <a:pt x="377" y="140"/>
                </a:lnTo>
                <a:lnTo>
                  <a:pt x="397" y="130"/>
                </a:lnTo>
                <a:lnTo>
                  <a:pt x="418" y="122"/>
                </a:lnTo>
                <a:lnTo>
                  <a:pt x="438" y="115"/>
                </a:lnTo>
                <a:lnTo>
                  <a:pt x="459" y="109"/>
                </a:lnTo>
                <a:lnTo>
                  <a:pt x="480" y="104"/>
                </a:lnTo>
                <a:lnTo>
                  <a:pt x="503" y="101"/>
                </a:lnTo>
                <a:lnTo>
                  <a:pt x="525" y="100"/>
                </a:lnTo>
                <a:lnTo>
                  <a:pt x="547" y="98"/>
                </a:lnTo>
                <a:lnTo>
                  <a:pt x="570" y="100"/>
                </a:lnTo>
                <a:lnTo>
                  <a:pt x="592" y="101"/>
                </a:lnTo>
                <a:lnTo>
                  <a:pt x="614" y="104"/>
                </a:lnTo>
                <a:lnTo>
                  <a:pt x="635" y="109"/>
                </a:lnTo>
                <a:lnTo>
                  <a:pt x="657" y="115"/>
                </a:lnTo>
                <a:lnTo>
                  <a:pt x="678" y="122"/>
                </a:lnTo>
                <a:lnTo>
                  <a:pt x="698" y="130"/>
                </a:lnTo>
                <a:lnTo>
                  <a:pt x="718" y="140"/>
                </a:lnTo>
                <a:lnTo>
                  <a:pt x="736" y="150"/>
                </a:lnTo>
                <a:lnTo>
                  <a:pt x="756" y="163"/>
                </a:lnTo>
                <a:lnTo>
                  <a:pt x="774" y="176"/>
                </a:lnTo>
                <a:lnTo>
                  <a:pt x="793" y="190"/>
                </a:lnTo>
                <a:lnTo>
                  <a:pt x="810" y="207"/>
                </a:lnTo>
                <a:lnTo>
                  <a:pt x="828" y="224"/>
                </a:lnTo>
                <a:lnTo>
                  <a:pt x="846" y="243"/>
                </a:lnTo>
                <a:lnTo>
                  <a:pt x="862" y="263"/>
                </a:lnTo>
                <a:lnTo>
                  <a:pt x="879" y="283"/>
                </a:lnTo>
                <a:lnTo>
                  <a:pt x="894" y="305"/>
                </a:lnTo>
                <a:lnTo>
                  <a:pt x="908" y="326"/>
                </a:lnTo>
                <a:lnTo>
                  <a:pt x="921" y="350"/>
                </a:lnTo>
                <a:lnTo>
                  <a:pt x="933" y="372"/>
                </a:lnTo>
                <a:lnTo>
                  <a:pt x="944" y="397"/>
                </a:lnTo>
                <a:lnTo>
                  <a:pt x="955" y="421"/>
                </a:lnTo>
                <a:lnTo>
                  <a:pt x="963" y="445"/>
                </a:lnTo>
                <a:lnTo>
                  <a:pt x="972" y="471"/>
                </a:lnTo>
                <a:lnTo>
                  <a:pt x="979" y="497"/>
                </a:lnTo>
                <a:lnTo>
                  <a:pt x="984" y="524"/>
                </a:lnTo>
                <a:lnTo>
                  <a:pt x="989" y="551"/>
                </a:lnTo>
                <a:lnTo>
                  <a:pt x="993" y="578"/>
                </a:lnTo>
                <a:lnTo>
                  <a:pt x="996" y="606"/>
                </a:lnTo>
                <a:lnTo>
                  <a:pt x="997" y="636"/>
                </a:lnTo>
                <a:lnTo>
                  <a:pt x="997" y="665"/>
                </a:lnTo>
                <a:lnTo>
                  <a:pt x="997" y="669"/>
                </a:lnTo>
                <a:lnTo>
                  <a:pt x="1095" y="66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6" name="Freeform 59"/>
          <p:cNvSpPr>
            <a:spLocks/>
          </p:cNvSpPr>
          <p:nvPr/>
        </p:nvSpPr>
        <p:spPr bwMode="auto">
          <a:xfrm>
            <a:off x="4843463" y="3913188"/>
            <a:ext cx="323850" cy="711200"/>
          </a:xfrm>
          <a:custGeom>
            <a:avLst/>
            <a:gdLst>
              <a:gd name="T0" fmla="*/ 586 w 1227"/>
              <a:gd name="T1" fmla="*/ 1004 h 2687"/>
              <a:gd name="T2" fmla="*/ 523 w 1227"/>
              <a:gd name="T3" fmla="*/ 1099 h 2687"/>
              <a:gd name="T4" fmla="*/ 452 w 1227"/>
              <a:gd name="T5" fmla="*/ 1215 h 2687"/>
              <a:gd name="T6" fmla="*/ 349 w 1227"/>
              <a:gd name="T7" fmla="*/ 1408 h 2687"/>
              <a:gd name="T8" fmla="*/ 263 w 1227"/>
              <a:gd name="T9" fmla="*/ 1601 h 2687"/>
              <a:gd name="T10" fmla="*/ 194 w 1227"/>
              <a:gd name="T11" fmla="*/ 1801 h 2687"/>
              <a:gd name="T12" fmla="*/ 142 w 1227"/>
              <a:gd name="T13" fmla="*/ 1991 h 2687"/>
              <a:gd name="T14" fmla="*/ 111 w 1227"/>
              <a:gd name="T15" fmla="*/ 2158 h 2687"/>
              <a:gd name="T16" fmla="*/ 100 w 1227"/>
              <a:gd name="T17" fmla="*/ 2262 h 2687"/>
              <a:gd name="T18" fmla="*/ 97 w 1227"/>
              <a:gd name="T19" fmla="*/ 2332 h 2687"/>
              <a:gd name="T20" fmla="*/ 101 w 1227"/>
              <a:gd name="T21" fmla="*/ 2394 h 2687"/>
              <a:gd name="T22" fmla="*/ 111 w 1227"/>
              <a:gd name="T23" fmla="*/ 2448 h 2687"/>
              <a:gd name="T24" fmla="*/ 127 w 1227"/>
              <a:gd name="T25" fmla="*/ 2493 h 2687"/>
              <a:gd name="T26" fmla="*/ 150 w 1227"/>
              <a:gd name="T27" fmla="*/ 2531 h 2687"/>
              <a:gd name="T28" fmla="*/ 177 w 1227"/>
              <a:gd name="T29" fmla="*/ 2559 h 2687"/>
              <a:gd name="T30" fmla="*/ 207 w 1227"/>
              <a:gd name="T31" fmla="*/ 2578 h 2687"/>
              <a:gd name="T32" fmla="*/ 238 w 1227"/>
              <a:gd name="T33" fmla="*/ 2586 h 2687"/>
              <a:gd name="T34" fmla="*/ 272 w 1227"/>
              <a:gd name="T35" fmla="*/ 2585 h 2687"/>
              <a:gd name="T36" fmla="*/ 309 w 1227"/>
              <a:gd name="T37" fmla="*/ 2573 h 2687"/>
              <a:gd name="T38" fmla="*/ 305 w 1227"/>
              <a:gd name="T39" fmla="*/ 2678 h 2687"/>
              <a:gd name="T40" fmla="*/ 244 w 1227"/>
              <a:gd name="T41" fmla="*/ 2687 h 2687"/>
              <a:gd name="T42" fmla="*/ 188 w 1227"/>
              <a:gd name="T43" fmla="*/ 2679 h 2687"/>
              <a:gd name="T44" fmla="*/ 137 w 1227"/>
              <a:gd name="T45" fmla="*/ 2654 h 2687"/>
              <a:gd name="T46" fmla="*/ 91 w 1227"/>
              <a:gd name="T47" fmla="*/ 2611 h 2687"/>
              <a:gd name="T48" fmla="*/ 53 w 1227"/>
              <a:gd name="T49" fmla="*/ 2558 h 2687"/>
              <a:gd name="T50" fmla="*/ 27 w 1227"/>
              <a:gd name="T51" fmla="*/ 2505 h 2687"/>
              <a:gd name="T52" fmla="*/ 9 w 1227"/>
              <a:gd name="T53" fmla="*/ 2441 h 2687"/>
              <a:gd name="T54" fmla="*/ 1 w 1227"/>
              <a:gd name="T55" fmla="*/ 2370 h 2687"/>
              <a:gd name="T56" fmla="*/ 0 w 1227"/>
              <a:gd name="T57" fmla="*/ 2290 h 2687"/>
              <a:gd name="T58" fmla="*/ 8 w 1227"/>
              <a:gd name="T59" fmla="*/ 2199 h 2687"/>
              <a:gd name="T60" fmla="*/ 35 w 1227"/>
              <a:gd name="T61" fmla="*/ 2030 h 2687"/>
              <a:gd name="T62" fmla="*/ 82 w 1227"/>
              <a:gd name="T63" fmla="*/ 1840 h 2687"/>
              <a:gd name="T64" fmla="*/ 148 w 1227"/>
              <a:gd name="T65" fmla="*/ 1633 h 2687"/>
              <a:gd name="T66" fmla="*/ 229 w 1227"/>
              <a:gd name="T67" fmla="*/ 1432 h 2687"/>
              <a:gd name="T68" fmla="*/ 330 w 1227"/>
              <a:gd name="T69" fmla="*/ 1233 h 2687"/>
              <a:gd name="T70" fmla="*/ 435 w 1227"/>
              <a:gd name="T71" fmla="*/ 1060 h 2687"/>
              <a:gd name="T72" fmla="*/ 531 w 1227"/>
              <a:gd name="T73" fmla="*/ 913 h 2687"/>
              <a:gd name="T74" fmla="*/ 624 w 1227"/>
              <a:gd name="T75" fmla="*/ 786 h 2687"/>
              <a:gd name="T76" fmla="*/ 667 w 1227"/>
              <a:gd name="T77" fmla="*/ 730 h 2687"/>
              <a:gd name="T78" fmla="*/ 711 w 1227"/>
              <a:gd name="T79" fmla="*/ 676 h 2687"/>
              <a:gd name="T80" fmla="*/ 766 w 1227"/>
              <a:gd name="T81" fmla="*/ 604 h 2687"/>
              <a:gd name="T82" fmla="*/ 845 w 1227"/>
              <a:gd name="T83" fmla="*/ 495 h 2687"/>
              <a:gd name="T84" fmla="*/ 929 w 1227"/>
              <a:gd name="T85" fmla="*/ 376 h 2687"/>
              <a:gd name="T86" fmla="*/ 1007 w 1227"/>
              <a:gd name="T87" fmla="*/ 261 h 2687"/>
              <a:gd name="T88" fmla="*/ 1074 w 1227"/>
              <a:gd name="T89" fmla="*/ 139 h 2687"/>
              <a:gd name="T90" fmla="*/ 1136 w 1227"/>
              <a:gd name="T91" fmla="*/ 0 h 2687"/>
              <a:gd name="T92" fmla="*/ 1187 w 1227"/>
              <a:gd name="T93" fmla="*/ 127 h 2687"/>
              <a:gd name="T94" fmla="*/ 1120 w 1227"/>
              <a:gd name="T95" fmla="*/ 262 h 2687"/>
              <a:gd name="T96" fmla="*/ 1040 w 1227"/>
              <a:gd name="T97" fmla="*/ 388 h 2687"/>
              <a:gd name="T98" fmla="*/ 960 w 1227"/>
              <a:gd name="T99" fmla="*/ 500 h 2687"/>
              <a:gd name="T100" fmla="*/ 874 w 1227"/>
              <a:gd name="T101" fmla="*/ 614 h 2687"/>
              <a:gd name="T102" fmla="*/ 804 w 1227"/>
              <a:gd name="T103" fmla="*/ 705 h 2687"/>
              <a:gd name="T104" fmla="*/ 728 w 1227"/>
              <a:gd name="T105" fmla="*/ 810 h 2687"/>
              <a:gd name="T106" fmla="*/ 643 w 1227"/>
              <a:gd name="T107" fmla="*/ 926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7" h="2687">
                <a:moveTo>
                  <a:pt x="624" y="952"/>
                </a:moveTo>
                <a:lnTo>
                  <a:pt x="605" y="977"/>
                </a:lnTo>
                <a:lnTo>
                  <a:pt x="586" y="1004"/>
                </a:lnTo>
                <a:lnTo>
                  <a:pt x="566" y="1033"/>
                </a:lnTo>
                <a:lnTo>
                  <a:pt x="545" y="1065"/>
                </a:lnTo>
                <a:lnTo>
                  <a:pt x="523" y="1099"/>
                </a:lnTo>
                <a:lnTo>
                  <a:pt x="500" y="1135"/>
                </a:lnTo>
                <a:lnTo>
                  <a:pt x="477" y="1174"/>
                </a:lnTo>
                <a:lnTo>
                  <a:pt x="452" y="1215"/>
                </a:lnTo>
                <a:lnTo>
                  <a:pt x="416" y="1280"/>
                </a:lnTo>
                <a:lnTo>
                  <a:pt x="382" y="1344"/>
                </a:lnTo>
                <a:lnTo>
                  <a:pt x="349" y="1408"/>
                </a:lnTo>
                <a:lnTo>
                  <a:pt x="318" y="1472"/>
                </a:lnTo>
                <a:lnTo>
                  <a:pt x="290" y="1536"/>
                </a:lnTo>
                <a:lnTo>
                  <a:pt x="263" y="1601"/>
                </a:lnTo>
                <a:lnTo>
                  <a:pt x="238" y="1666"/>
                </a:lnTo>
                <a:lnTo>
                  <a:pt x="215" y="1731"/>
                </a:lnTo>
                <a:lnTo>
                  <a:pt x="194" y="1801"/>
                </a:lnTo>
                <a:lnTo>
                  <a:pt x="174" y="1867"/>
                </a:lnTo>
                <a:lnTo>
                  <a:pt x="157" y="1930"/>
                </a:lnTo>
                <a:lnTo>
                  <a:pt x="142" y="1991"/>
                </a:lnTo>
                <a:lnTo>
                  <a:pt x="129" y="2050"/>
                </a:lnTo>
                <a:lnTo>
                  <a:pt x="118" y="2105"/>
                </a:lnTo>
                <a:lnTo>
                  <a:pt x="111" y="2158"/>
                </a:lnTo>
                <a:lnTo>
                  <a:pt x="105" y="2209"/>
                </a:lnTo>
                <a:lnTo>
                  <a:pt x="102" y="2236"/>
                </a:lnTo>
                <a:lnTo>
                  <a:pt x="100" y="2262"/>
                </a:lnTo>
                <a:lnTo>
                  <a:pt x="98" y="2286"/>
                </a:lnTo>
                <a:lnTo>
                  <a:pt x="97" y="2310"/>
                </a:lnTo>
                <a:lnTo>
                  <a:pt x="97" y="2332"/>
                </a:lnTo>
                <a:lnTo>
                  <a:pt x="98" y="2354"/>
                </a:lnTo>
                <a:lnTo>
                  <a:pt x="100" y="2376"/>
                </a:lnTo>
                <a:lnTo>
                  <a:pt x="101" y="2394"/>
                </a:lnTo>
                <a:lnTo>
                  <a:pt x="104" y="2413"/>
                </a:lnTo>
                <a:lnTo>
                  <a:pt x="107" y="2432"/>
                </a:lnTo>
                <a:lnTo>
                  <a:pt x="111" y="2448"/>
                </a:lnTo>
                <a:lnTo>
                  <a:pt x="116" y="2465"/>
                </a:lnTo>
                <a:lnTo>
                  <a:pt x="121" y="2479"/>
                </a:lnTo>
                <a:lnTo>
                  <a:pt x="127" y="2493"/>
                </a:lnTo>
                <a:lnTo>
                  <a:pt x="134" y="2506"/>
                </a:lnTo>
                <a:lnTo>
                  <a:pt x="141" y="2519"/>
                </a:lnTo>
                <a:lnTo>
                  <a:pt x="150" y="2531"/>
                </a:lnTo>
                <a:lnTo>
                  <a:pt x="158" y="2541"/>
                </a:lnTo>
                <a:lnTo>
                  <a:pt x="168" y="2551"/>
                </a:lnTo>
                <a:lnTo>
                  <a:pt x="177" y="2559"/>
                </a:lnTo>
                <a:lnTo>
                  <a:pt x="187" y="2566"/>
                </a:lnTo>
                <a:lnTo>
                  <a:pt x="197" y="2573"/>
                </a:lnTo>
                <a:lnTo>
                  <a:pt x="207" y="2578"/>
                </a:lnTo>
                <a:lnTo>
                  <a:pt x="217" y="2581"/>
                </a:lnTo>
                <a:lnTo>
                  <a:pt x="228" y="2585"/>
                </a:lnTo>
                <a:lnTo>
                  <a:pt x="238" y="2586"/>
                </a:lnTo>
                <a:lnTo>
                  <a:pt x="250" y="2587"/>
                </a:lnTo>
                <a:lnTo>
                  <a:pt x="261" y="2586"/>
                </a:lnTo>
                <a:lnTo>
                  <a:pt x="272" y="2585"/>
                </a:lnTo>
                <a:lnTo>
                  <a:pt x="284" y="2582"/>
                </a:lnTo>
                <a:lnTo>
                  <a:pt x="297" y="2578"/>
                </a:lnTo>
                <a:lnTo>
                  <a:pt x="309" y="2573"/>
                </a:lnTo>
                <a:lnTo>
                  <a:pt x="349" y="2662"/>
                </a:lnTo>
                <a:lnTo>
                  <a:pt x="326" y="2671"/>
                </a:lnTo>
                <a:lnTo>
                  <a:pt x="305" y="2678"/>
                </a:lnTo>
                <a:lnTo>
                  <a:pt x="284" y="2682"/>
                </a:lnTo>
                <a:lnTo>
                  <a:pt x="264" y="2686"/>
                </a:lnTo>
                <a:lnTo>
                  <a:pt x="244" y="2687"/>
                </a:lnTo>
                <a:lnTo>
                  <a:pt x="224" y="2686"/>
                </a:lnTo>
                <a:lnTo>
                  <a:pt x="207" y="2683"/>
                </a:lnTo>
                <a:lnTo>
                  <a:pt x="188" y="2679"/>
                </a:lnTo>
                <a:lnTo>
                  <a:pt x="170" y="2673"/>
                </a:lnTo>
                <a:lnTo>
                  <a:pt x="154" y="2663"/>
                </a:lnTo>
                <a:lnTo>
                  <a:pt x="137" y="2654"/>
                </a:lnTo>
                <a:lnTo>
                  <a:pt x="121" y="2641"/>
                </a:lnTo>
                <a:lnTo>
                  <a:pt x="105" y="2627"/>
                </a:lnTo>
                <a:lnTo>
                  <a:pt x="91" y="2611"/>
                </a:lnTo>
                <a:lnTo>
                  <a:pt x="77" y="2593"/>
                </a:lnTo>
                <a:lnTo>
                  <a:pt x="63" y="2573"/>
                </a:lnTo>
                <a:lnTo>
                  <a:pt x="53" y="2558"/>
                </a:lnTo>
                <a:lnTo>
                  <a:pt x="43" y="2541"/>
                </a:lnTo>
                <a:lnTo>
                  <a:pt x="35" y="2524"/>
                </a:lnTo>
                <a:lnTo>
                  <a:pt x="27" y="2505"/>
                </a:lnTo>
                <a:lnTo>
                  <a:pt x="21" y="2485"/>
                </a:lnTo>
                <a:lnTo>
                  <a:pt x="15" y="2464"/>
                </a:lnTo>
                <a:lnTo>
                  <a:pt x="9" y="2441"/>
                </a:lnTo>
                <a:lnTo>
                  <a:pt x="6" y="2419"/>
                </a:lnTo>
                <a:lnTo>
                  <a:pt x="3" y="2395"/>
                </a:lnTo>
                <a:lnTo>
                  <a:pt x="1" y="2370"/>
                </a:lnTo>
                <a:lnTo>
                  <a:pt x="0" y="2344"/>
                </a:lnTo>
                <a:lnTo>
                  <a:pt x="0" y="2317"/>
                </a:lnTo>
                <a:lnTo>
                  <a:pt x="0" y="2290"/>
                </a:lnTo>
                <a:lnTo>
                  <a:pt x="2" y="2260"/>
                </a:lnTo>
                <a:lnTo>
                  <a:pt x="4" y="2230"/>
                </a:lnTo>
                <a:lnTo>
                  <a:pt x="8" y="2199"/>
                </a:lnTo>
                <a:lnTo>
                  <a:pt x="15" y="2145"/>
                </a:lnTo>
                <a:lnTo>
                  <a:pt x="24" y="2089"/>
                </a:lnTo>
                <a:lnTo>
                  <a:pt x="35" y="2030"/>
                </a:lnTo>
                <a:lnTo>
                  <a:pt x="49" y="1969"/>
                </a:lnTo>
                <a:lnTo>
                  <a:pt x="64" y="1905"/>
                </a:lnTo>
                <a:lnTo>
                  <a:pt x="82" y="1840"/>
                </a:lnTo>
                <a:lnTo>
                  <a:pt x="102" y="1771"/>
                </a:lnTo>
                <a:lnTo>
                  <a:pt x="124" y="1700"/>
                </a:lnTo>
                <a:lnTo>
                  <a:pt x="148" y="1633"/>
                </a:lnTo>
                <a:lnTo>
                  <a:pt x="172" y="1566"/>
                </a:lnTo>
                <a:lnTo>
                  <a:pt x="199" y="1499"/>
                </a:lnTo>
                <a:lnTo>
                  <a:pt x="229" y="1432"/>
                </a:lnTo>
                <a:lnTo>
                  <a:pt x="259" y="1366"/>
                </a:lnTo>
                <a:lnTo>
                  <a:pt x="294" y="1299"/>
                </a:lnTo>
                <a:lnTo>
                  <a:pt x="330" y="1233"/>
                </a:lnTo>
                <a:lnTo>
                  <a:pt x="368" y="1167"/>
                </a:lnTo>
                <a:lnTo>
                  <a:pt x="402" y="1112"/>
                </a:lnTo>
                <a:lnTo>
                  <a:pt x="435" y="1060"/>
                </a:lnTo>
                <a:lnTo>
                  <a:pt x="466" y="1009"/>
                </a:lnTo>
                <a:lnTo>
                  <a:pt x="499" y="960"/>
                </a:lnTo>
                <a:lnTo>
                  <a:pt x="531" y="913"/>
                </a:lnTo>
                <a:lnTo>
                  <a:pt x="561" y="870"/>
                </a:lnTo>
                <a:lnTo>
                  <a:pt x="593" y="828"/>
                </a:lnTo>
                <a:lnTo>
                  <a:pt x="624" y="786"/>
                </a:lnTo>
                <a:lnTo>
                  <a:pt x="638" y="768"/>
                </a:lnTo>
                <a:lnTo>
                  <a:pt x="653" y="749"/>
                </a:lnTo>
                <a:lnTo>
                  <a:pt x="667" y="730"/>
                </a:lnTo>
                <a:lnTo>
                  <a:pt x="681" y="712"/>
                </a:lnTo>
                <a:lnTo>
                  <a:pt x="697" y="695"/>
                </a:lnTo>
                <a:lnTo>
                  <a:pt x="711" y="676"/>
                </a:lnTo>
                <a:lnTo>
                  <a:pt x="726" y="657"/>
                </a:lnTo>
                <a:lnTo>
                  <a:pt x="740" y="637"/>
                </a:lnTo>
                <a:lnTo>
                  <a:pt x="766" y="604"/>
                </a:lnTo>
                <a:lnTo>
                  <a:pt x="792" y="569"/>
                </a:lnTo>
                <a:lnTo>
                  <a:pt x="818" y="532"/>
                </a:lnTo>
                <a:lnTo>
                  <a:pt x="845" y="495"/>
                </a:lnTo>
                <a:lnTo>
                  <a:pt x="873" y="457"/>
                </a:lnTo>
                <a:lnTo>
                  <a:pt x="901" y="417"/>
                </a:lnTo>
                <a:lnTo>
                  <a:pt x="929" y="376"/>
                </a:lnTo>
                <a:lnTo>
                  <a:pt x="959" y="335"/>
                </a:lnTo>
                <a:lnTo>
                  <a:pt x="983" y="299"/>
                </a:lnTo>
                <a:lnTo>
                  <a:pt x="1007" y="261"/>
                </a:lnTo>
                <a:lnTo>
                  <a:pt x="1030" y="222"/>
                </a:lnTo>
                <a:lnTo>
                  <a:pt x="1053" y="181"/>
                </a:lnTo>
                <a:lnTo>
                  <a:pt x="1074" y="139"/>
                </a:lnTo>
                <a:lnTo>
                  <a:pt x="1095" y="94"/>
                </a:lnTo>
                <a:lnTo>
                  <a:pt x="1116" y="47"/>
                </a:lnTo>
                <a:lnTo>
                  <a:pt x="1136" y="0"/>
                </a:lnTo>
                <a:lnTo>
                  <a:pt x="1227" y="33"/>
                </a:lnTo>
                <a:lnTo>
                  <a:pt x="1208" y="81"/>
                </a:lnTo>
                <a:lnTo>
                  <a:pt x="1187" y="127"/>
                </a:lnTo>
                <a:lnTo>
                  <a:pt x="1166" y="173"/>
                </a:lnTo>
                <a:lnTo>
                  <a:pt x="1143" y="217"/>
                </a:lnTo>
                <a:lnTo>
                  <a:pt x="1120" y="262"/>
                </a:lnTo>
                <a:lnTo>
                  <a:pt x="1094" y="304"/>
                </a:lnTo>
                <a:lnTo>
                  <a:pt x="1068" y="347"/>
                </a:lnTo>
                <a:lnTo>
                  <a:pt x="1040" y="388"/>
                </a:lnTo>
                <a:lnTo>
                  <a:pt x="1014" y="426"/>
                </a:lnTo>
                <a:lnTo>
                  <a:pt x="987" y="462"/>
                </a:lnTo>
                <a:lnTo>
                  <a:pt x="960" y="500"/>
                </a:lnTo>
                <a:lnTo>
                  <a:pt x="932" y="537"/>
                </a:lnTo>
                <a:lnTo>
                  <a:pt x="903" y="576"/>
                </a:lnTo>
                <a:lnTo>
                  <a:pt x="874" y="614"/>
                </a:lnTo>
                <a:lnTo>
                  <a:pt x="845" y="652"/>
                </a:lnTo>
                <a:lnTo>
                  <a:pt x="814" y="691"/>
                </a:lnTo>
                <a:lnTo>
                  <a:pt x="804" y="705"/>
                </a:lnTo>
                <a:lnTo>
                  <a:pt x="786" y="730"/>
                </a:lnTo>
                <a:lnTo>
                  <a:pt x="760" y="765"/>
                </a:lnTo>
                <a:lnTo>
                  <a:pt x="728" y="810"/>
                </a:lnTo>
                <a:lnTo>
                  <a:pt x="694" y="856"/>
                </a:lnTo>
                <a:lnTo>
                  <a:pt x="666" y="895"/>
                </a:lnTo>
                <a:lnTo>
                  <a:pt x="643" y="926"/>
                </a:lnTo>
                <a:lnTo>
                  <a:pt x="624" y="95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7" name="Freeform 60"/>
          <p:cNvSpPr>
            <a:spLocks/>
          </p:cNvSpPr>
          <p:nvPr/>
        </p:nvSpPr>
        <p:spPr bwMode="auto">
          <a:xfrm>
            <a:off x="4924425" y="3741738"/>
            <a:ext cx="109538" cy="876300"/>
          </a:xfrm>
          <a:custGeom>
            <a:avLst/>
            <a:gdLst>
              <a:gd name="T0" fmla="*/ 0 w 412"/>
              <a:gd name="T1" fmla="*/ 3222 h 3311"/>
              <a:gd name="T2" fmla="*/ 27 w 412"/>
              <a:gd name="T3" fmla="*/ 3209 h 3311"/>
              <a:gd name="T4" fmla="*/ 52 w 412"/>
              <a:gd name="T5" fmla="*/ 3191 h 3311"/>
              <a:gd name="T6" fmla="*/ 75 w 412"/>
              <a:gd name="T7" fmla="*/ 3171 h 3311"/>
              <a:gd name="T8" fmla="*/ 99 w 412"/>
              <a:gd name="T9" fmla="*/ 3149 h 3311"/>
              <a:gd name="T10" fmla="*/ 120 w 412"/>
              <a:gd name="T11" fmla="*/ 3123 h 3311"/>
              <a:gd name="T12" fmla="*/ 141 w 412"/>
              <a:gd name="T13" fmla="*/ 3094 h 3311"/>
              <a:gd name="T14" fmla="*/ 161 w 412"/>
              <a:gd name="T15" fmla="*/ 3062 h 3311"/>
              <a:gd name="T16" fmla="*/ 178 w 412"/>
              <a:gd name="T17" fmla="*/ 3027 h 3311"/>
              <a:gd name="T18" fmla="*/ 196 w 412"/>
              <a:gd name="T19" fmla="*/ 2974 h 3311"/>
              <a:gd name="T20" fmla="*/ 214 w 412"/>
              <a:gd name="T21" fmla="*/ 2919 h 3311"/>
              <a:gd name="T22" fmla="*/ 227 w 412"/>
              <a:gd name="T23" fmla="*/ 2883 h 3311"/>
              <a:gd name="T24" fmla="*/ 240 w 412"/>
              <a:gd name="T25" fmla="*/ 2838 h 3311"/>
              <a:gd name="T26" fmla="*/ 252 w 412"/>
              <a:gd name="T27" fmla="*/ 2784 h 3311"/>
              <a:gd name="T28" fmla="*/ 267 w 412"/>
              <a:gd name="T29" fmla="*/ 2720 h 3311"/>
              <a:gd name="T30" fmla="*/ 288 w 412"/>
              <a:gd name="T31" fmla="*/ 2598 h 3311"/>
              <a:gd name="T32" fmla="*/ 303 w 412"/>
              <a:gd name="T33" fmla="*/ 2471 h 3311"/>
              <a:gd name="T34" fmla="*/ 311 w 412"/>
              <a:gd name="T35" fmla="*/ 2342 h 3311"/>
              <a:gd name="T36" fmla="*/ 315 w 412"/>
              <a:gd name="T37" fmla="*/ 2209 h 3311"/>
              <a:gd name="T38" fmla="*/ 315 w 412"/>
              <a:gd name="T39" fmla="*/ 0 h 3311"/>
              <a:gd name="T40" fmla="*/ 412 w 412"/>
              <a:gd name="T41" fmla="*/ 1388 h 3311"/>
              <a:gd name="T42" fmla="*/ 411 w 412"/>
              <a:gd name="T43" fmla="*/ 2278 h 3311"/>
              <a:gd name="T44" fmla="*/ 405 w 412"/>
              <a:gd name="T45" fmla="*/ 2414 h 3311"/>
              <a:gd name="T46" fmla="*/ 392 w 412"/>
              <a:gd name="T47" fmla="*/ 2547 h 3311"/>
              <a:gd name="T48" fmla="*/ 375 w 412"/>
              <a:gd name="T49" fmla="*/ 2677 h 3311"/>
              <a:gd name="T50" fmla="*/ 351 w 412"/>
              <a:gd name="T51" fmla="*/ 2793 h 3311"/>
              <a:gd name="T52" fmla="*/ 327 w 412"/>
              <a:gd name="T53" fmla="*/ 2888 h 3311"/>
              <a:gd name="T54" fmla="*/ 302 w 412"/>
              <a:gd name="T55" fmla="*/ 2968 h 3311"/>
              <a:gd name="T56" fmla="*/ 278 w 412"/>
              <a:gd name="T57" fmla="*/ 3035 h 3311"/>
              <a:gd name="T58" fmla="*/ 255 w 412"/>
              <a:gd name="T59" fmla="*/ 3086 h 3311"/>
              <a:gd name="T60" fmla="*/ 232 w 412"/>
              <a:gd name="T61" fmla="*/ 3128 h 3311"/>
              <a:gd name="T62" fmla="*/ 208 w 412"/>
              <a:gd name="T63" fmla="*/ 3167 h 3311"/>
              <a:gd name="T64" fmla="*/ 181 w 412"/>
              <a:gd name="T65" fmla="*/ 3201 h 3311"/>
              <a:gd name="T66" fmla="*/ 153 w 412"/>
              <a:gd name="T67" fmla="*/ 3233 h 3311"/>
              <a:gd name="T68" fmla="*/ 123 w 412"/>
              <a:gd name="T69" fmla="*/ 3260 h 3311"/>
              <a:gd name="T70" fmla="*/ 90 w 412"/>
              <a:gd name="T71" fmla="*/ 3283 h 3311"/>
              <a:gd name="T72" fmla="*/ 57 w 412"/>
              <a:gd name="T73" fmla="*/ 3303 h 3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2" h="3311">
                <a:moveTo>
                  <a:pt x="40" y="3311"/>
                </a:moveTo>
                <a:lnTo>
                  <a:pt x="0" y="3222"/>
                </a:lnTo>
                <a:lnTo>
                  <a:pt x="14" y="3216"/>
                </a:lnTo>
                <a:lnTo>
                  <a:pt x="27" y="3209"/>
                </a:lnTo>
                <a:lnTo>
                  <a:pt x="39" y="3201"/>
                </a:lnTo>
                <a:lnTo>
                  <a:pt x="52" y="3191"/>
                </a:lnTo>
                <a:lnTo>
                  <a:pt x="63" y="3182"/>
                </a:lnTo>
                <a:lnTo>
                  <a:pt x="75" y="3171"/>
                </a:lnTo>
                <a:lnTo>
                  <a:pt x="87" y="3161"/>
                </a:lnTo>
                <a:lnTo>
                  <a:pt x="99" y="3149"/>
                </a:lnTo>
                <a:lnTo>
                  <a:pt x="109" y="3136"/>
                </a:lnTo>
                <a:lnTo>
                  <a:pt x="120" y="3123"/>
                </a:lnTo>
                <a:lnTo>
                  <a:pt x="130" y="3109"/>
                </a:lnTo>
                <a:lnTo>
                  <a:pt x="141" y="3094"/>
                </a:lnTo>
                <a:lnTo>
                  <a:pt x="150" y="3079"/>
                </a:lnTo>
                <a:lnTo>
                  <a:pt x="161" y="3062"/>
                </a:lnTo>
                <a:lnTo>
                  <a:pt x="170" y="3044"/>
                </a:lnTo>
                <a:lnTo>
                  <a:pt x="178" y="3027"/>
                </a:lnTo>
                <a:lnTo>
                  <a:pt x="187" y="3001"/>
                </a:lnTo>
                <a:lnTo>
                  <a:pt x="196" y="2974"/>
                </a:lnTo>
                <a:lnTo>
                  <a:pt x="204" y="2947"/>
                </a:lnTo>
                <a:lnTo>
                  <a:pt x="214" y="2919"/>
                </a:lnTo>
                <a:lnTo>
                  <a:pt x="221" y="2902"/>
                </a:lnTo>
                <a:lnTo>
                  <a:pt x="227" y="2883"/>
                </a:lnTo>
                <a:lnTo>
                  <a:pt x="232" y="2861"/>
                </a:lnTo>
                <a:lnTo>
                  <a:pt x="240" y="2838"/>
                </a:lnTo>
                <a:lnTo>
                  <a:pt x="245" y="2812"/>
                </a:lnTo>
                <a:lnTo>
                  <a:pt x="252" y="2784"/>
                </a:lnTo>
                <a:lnTo>
                  <a:pt x="260" y="2753"/>
                </a:lnTo>
                <a:lnTo>
                  <a:pt x="267" y="2720"/>
                </a:lnTo>
                <a:lnTo>
                  <a:pt x="277" y="2659"/>
                </a:lnTo>
                <a:lnTo>
                  <a:pt x="288" y="2598"/>
                </a:lnTo>
                <a:lnTo>
                  <a:pt x="296" y="2536"/>
                </a:lnTo>
                <a:lnTo>
                  <a:pt x="303" y="2471"/>
                </a:lnTo>
                <a:lnTo>
                  <a:pt x="308" y="2407"/>
                </a:lnTo>
                <a:lnTo>
                  <a:pt x="311" y="2342"/>
                </a:lnTo>
                <a:lnTo>
                  <a:pt x="314" y="2276"/>
                </a:lnTo>
                <a:lnTo>
                  <a:pt x="315" y="2209"/>
                </a:lnTo>
                <a:lnTo>
                  <a:pt x="315" y="1518"/>
                </a:lnTo>
                <a:lnTo>
                  <a:pt x="315" y="0"/>
                </a:lnTo>
                <a:lnTo>
                  <a:pt x="412" y="0"/>
                </a:lnTo>
                <a:lnTo>
                  <a:pt x="412" y="1388"/>
                </a:lnTo>
                <a:lnTo>
                  <a:pt x="412" y="2209"/>
                </a:lnTo>
                <a:lnTo>
                  <a:pt x="411" y="2278"/>
                </a:lnTo>
                <a:lnTo>
                  <a:pt x="409" y="2346"/>
                </a:lnTo>
                <a:lnTo>
                  <a:pt x="405" y="2414"/>
                </a:lnTo>
                <a:lnTo>
                  <a:pt x="399" y="2481"/>
                </a:lnTo>
                <a:lnTo>
                  <a:pt x="392" y="2547"/>
                </a:lnTo>
                <a:lnTo>
                  <a:pt x="384" y="2612"/>
                </a:lnTo>
                <a:lnTo>
                  <a:pt x="375" y="2677"/>
                </a:lnTo>
                <a:lnTo>
                  <a:pt x="363" y="2740"/>
                </a:lnTo>
                <a:lnTo>
                  <a:pt x="351" y="2793"/>
                </a:lnTo>
                <a:lnTo>
                  <a:pt x="339" y="2842"/>
                </a:lnTo>
                <a:lnTo>
                  <a:pt x="327" y="2888"/>
                </a:lnTo>
                <a:lnTo>
                  <a:pt x="315" y="2930"/>
                </a:lnTo>
                <a:lnTo>
                  <a:pt x="302" y="2968"/>
                </a:lnTo>
                <a:lnTo>
                  <a:pt x="290" y="3003"/>
                </a:lnTo>
                <a:lnTo>
                  <a:pt x="278" y="3035"/>
                </a:lnTo>
                <a:lnTo>
                  <a:pt x="267" y="3063"/>
                </a:lnTo>
                <a:lnTo>
                  <a:pt x="255" y="3086"/>
                </a:lnTo>
                <a:lnTo>
                  <a:pt x="244" y="3108"/>
                </a:lnTo>
                <a:lnTo>
                  <a:pt x="232" y="3128"/>
                </a:lnTo>
                <a:lnTo>
                  <a:pt x="221" y="3148"/>
                </a:lnTo>
                <a:lnTo>
                  <a:pt x="208" y="3167"/>
                </a:lnTo>
                <a:lnTo>
                  <a:pt x="195" y="3184"/>
                </a:lnTo>
                <a:lnTo>
                  <a:pt x="181" y="3201"/>
                </a:lnTo>
                <a:lnTo>
                  <a:pt x="168" y="3217"/>
                </a:lnTo>
                <a:lnTo>
                  <a:pt x="153" y="3233"/>
                </a:lnTo>
                <a:lnTo>
                  <a:pt x="138" y="3247"/>
                </a:lnTo>
                <a:lnTo>
                  <a:pt x="123" y="3260"/>
                </a:lnTo>
                <a:lnTo>
                  <a:pt x="107" y="3271"/>
                </a:lnTo>
                <a:lnTo>
                  <a:pt x="90" y="3283"/>
                </a:lnTo>
                <a:lnTo>
                  <a:pt x="74" y="3294"/>
                </a:lnTo>
                <a:lnTo>
                  <a:pt x="57" y="3303"/>
                </a:lnTo>
                <a:lnTo>
                  <a:pt x="40" y="331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8" name="Freeform 61"/>
          <p:cNvSpPr>
            <a:spLocks/>
          </p:cNvSpPr>
          <p:nvPr/>
        </p:nvSpPr>
        <p:spPr bwMode="auto">
          <a:xfrm>
            <a:off x="6921501" y="3743326"/>
            <a:ext cx="123825" cy="352425"/>
          </a:xfrm>
          <a:custGeom>
            <a:avLst/>
            <a:gdLst>
              <a:gd name="T0" fmla="*/ 462 w 467"/>
              <a:gd name="T1" fmla="*/ 1332 h 1332"/>
              <a:gd name="T2" fmla="*/ 443 w 467"/>
              <a:gd name="T3" fmla="*/ 1332 h 1332"/>
              <a:gd name="T4" fmla="*/ 415 w 467"/>
              <a:gd name="T5" fmla="*/ 1330 h 1332"/>
              <a:gd name="T6" fmla="*/ 389 w 467"/>
              <a:gd name="T7" fmla="*/ 1324 h 1332"/>
              <a:gd name="T8" fmla="*/ 364 w 467"/>
              <a:gd name="T9" fmla="*/ 1316 h 1332"/>
              <a:gd name="T10" fmla="*/ 341 w 467"/>
              <a:gd name="T11" fmla="*/ 1305 h 1332"/>
              <a:gd name="T12" fmla="*/ 320 w 467"/>
              <a:gd name="T13" fmla="*/ 1291 h 1332"/>
              <a:gd name="T14" fmla="*/ 301 w 467"/>
              <a:gd name="T15" fmla="*/ 1273 h 1332"/>
              <a:gd name="T16" fmla="*/ 283 w 467"/>
              <a:gd name="T17" fmla="*/ 1255 h 1332"/>
              <a:gd name="T18" fmla="*/ 262 w 467"/>
              <a:gd name="T19" fmla="*/ 1224 h 1332"/>
              <a:gd name="T20" fmla="*/ 242 w 467"/>
              <a:gd name="T21" fmla="*/ 1181 h 1332"/>
              <a:gd name="T22" fmla="*/ 229 w 467"/>
              <a:gd name="T23" fmla="*/ 1132 h 1332"/>
              <a:gd name="T24" fmla="*/ 222 w 467"/>
              <a:gd name="T25" fmla="*/ 1079 h 1332"/>
              <a:gd name="T26" fmla="*/ 221 w 467"/>
              <a:gd name="T27" fmla="*/ 440 h 1332"/>
              <a:gd name="T28" fmla="*/ 220 w 467"/>
              <a:gd name="T29" fmla="*/ 393 h 1332"/>
              <a:gd name="T30" fmla="*/ 213 w 467"/>
              <a:gd name="T31" fmla="*/ 339 h 1332"/>
              <a:gd name="T32" fmla="*/ 201 w 467"/>
              <a:gd name="T33" fmla="*/ 283 h 1332"/>
              <a:gd name="T34" fmla="*/ 182 w 467"/>
              <a:gd name="T35" fmla="*/ 227 h 1332"/>
              <a:gd name="T36" fmla="*/ 167 w 467"/>
              <a:gd name="T37" fmla="*/ 198 h 1332"/>
              <a:gd name="T38" fmla="*/ 149 w 467"/>
              <a:gd name="T39" fmla="*/ 173 h 1332"/>
              <a:gd name="T40" fmla="*/ 130 w 467"/>
              <a:gd name="T41" fmla="*/ 151 h 1332"/>
              <a:gd name="T42" fmla="*/ 108 w 467"/>
              <a:gd name="T43" fmla="*/ 133 h 1332"/>
              <a:gd name="T44" fmla="*/ 85 w 467"/>
              <a:gd name="T45" fmla="*/ 118 h 1332"/>
              <a:gd name="T46" fmla="*/ 59 w 467"/>
              <a:gd name="T47" fmla="*/ 107 h 1332"/>
              <a:gd name="T48" fmla="*/ 31 w 467"/>
              <a:gd name="T49" fmla="*/ 100 h 1332"/>
              <a:gd name="T50" fmla="*/ 0 w 467"/>
              <a:gd name="T51" fmla="*/ 98 h 1332"/>
              <a:gd name="T52" fmla="*/ 23 w 467"/>
              <a:gd name="T53" fmla="*/ 3 h 1332"/>
              <a:gd name="T54" fmla="*/ 67 w 467"/>
              <a:gd name="T55" fmla="*/ 10 h 1332"/>
              <a:gd name="T56" fmla="*/ 108 w 467"/>
              <a:gd name="T57" fmla="*/ 22 h 1332"/>
              <a:gd name="T58" fmla="*/ 146 w 467"/>
              <a:gd name="T59" fmla="*/ 39 h 1332"/>
              <a:gd name="T60" fmla="*/ 179 w 467"/>
              <a:gd name="T61" fmla="*/ 63 h 1332"/>
              <a:gd name="T62" fmla="*/ 209 w 467"/>
              <a:gd name="T63" fmla="*/ 91 h 1332"/>
              <a:gd name="T64" fmla="*/ 236 w 467"/>
              <a:gd name="T65" fmla="*/ 125 h 1332"/>
              <a:gd name="T66" fmla="*/ 260 w 467"/>
              <a:gd name="T67" fmla="*/ 165 h 1332"/>
              <a:gd name="T68" fmla="*/ 277 w 467"/>
              <a:gd name="T69" fmla="*/ 204 h 1332"/>
              <a:gd name="T70" fmla="*/ 290 w 467"/>
              <a:gd name="T71" fmla="*/ 237 h 1332"/>
              <a:gd name="T72" fmla="*/ 300 w 467"/>
              <a:gd name="T73" fmla="*/ 270 h 1332"/>
              <a:gd name="T74" fmla="*/ 307 w 467"/>
              <a:gd name="T75" fmla="*/ 304 h 1332"/>
              <a:gd name="T76" fmla="*/ 313 w 467"/>
              <a:gd name="T77" fmla="*/ 354 h 1332"/>
              <a:gd name="T78" fmla="*/ 317 w 467"/>
              <a:gd name="T79" fmla="*/ 413 h 1332"/>
              <a:gd name="T80" fmla="*/ 318 w 467"/>
              <a:gd name="T81" fmla="*/ 1050 h 1332"/>
              <a:gd name="T82" fmla="*/ 321 w 467"/>
              <a:gd name="T83" fmla="*/ 1091 h 1332"/>
              <a:gd name="T84" fmla="*/ 327 w 467"/>
              <a:gd name="T85" fmla="*/ 1128 h 1332"/>
              <a:gd name="T86" fmla="*/ 338 w 467"/>
              <a:gd name="T87" fmla="*/ 1159 h 1332"/>
              <a:gd name="T88" fmla="*/ 354 w 467"/>
              <a:gd name="T89" fmla="*/ 1186 h 1332"/>
              <a:gd name="T90" fmla="*/ 374 w 467"/>
              <a:gd name="T91" fmla="*/ 1210 h 1332"/>
              <a:gd name="T92" fmla="*/ 397 w 467"/>
              <a:gd name="T93" fmla="*/ 1225 h 1332"/>
              <a:gd name="T94" fmla="*/ 424 w 467"/>
              <a:gd name="T95" fmla="*/ 1235 h 1332"/>
              <a:gd name="T96" fmla="*/ 455 w 467"/>
              <a:gd name="T97" fmla="*/ 1237 h 1332"/>
              <a:gd name="T98" fmla="*/ 467 w 467"/>
              <a:gd name="T99" fmla="*/ 1236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7" h="1332">
                <a:moveTo>
                  <a:pt x="467" y="1332"/>
                </a:moveTo>
                <a:lnTo>
                  <a:pt x="462" y="1332"/>
                </a:lnTo>
                <a:lnTo>
                  <a:pt x="457" y="1332"/>
                </a:lnTo>
                <a:lnTo>
                  <a:pt x="443" y="1332"/>
                </a:lnTo>
                <a:lnTo>
                  <a:pt x="429" y="1331"/>
                </a:lnTo>
                <a:lnTo>
                  <a:pt x="415" y="1330"/>
                </a:lnTo>
                <a:lnTo>
                  <a:pt x="402" y="1327"/>
                </a:lnTo>
                <a:lnTo>
                  <a:pt x="389" y="1324"/>
                </a:lnTo>
                <a:lnTo>
                  <a:pt x="376" y="1320"/>
                </a:lnTo>
                <a:lnTo>
                  <a:pt x="364" y="1316"/>
                </a:lnTo>
                <a:lnTo>
                  <a:pt x="353" y="1311"/>
                </a:lnTo>
                <a:lnTo>
                  <a:pt x="341" y="1305"/>
                </a:lnTo>
                <a:lnTo>
                  <a:pt x="330" y="1298"/>
                </a:lnTo>
                <a:lnTo>
                  <a:pt x="320" y="1291"/>
                </a:lnTo>
                <a:lnTo>
                  <a:pt x="310" y="1283"/>
                </a:lnTo>
                <a:lnTo>
                  <a:pt x="301" y="1273"/>
                </a:lnTo>
                <a:lnTo>
                  <a:pt x="291" y="1264"/>
                </a:lnTo>
                <a:lnTo>
                  <a:pt x="283" y="1255"/>
                </a:lnTo>
                <a:lnTo>
                  <a:pt x="274" y="1243"/>
                </a:lnTo>
                <a:lnTo>
                  <a:pt x="262" y="1224"/>
                </a:lnTo>
                <a:lnTo>
                  <a:pt x="251" y="1203"/>
                </a:lnTo>
                <a:lnTo>
                  <a:pt x="242" y="1181"/>
                </a:lnTo>
                <a:lnTo>
                  <a:pt x="235" y="1158"/>
                </a:lnTo>
                <a:lnTo>
                  <a:pt x="229" y="1132"/>
                </a:lnTo>
                <a:lnTo>
                  <a:pt x="224" y="1106"/>
                </a:lnTo>
                <a:lnTo>
                  <a:pt x="222" y="1079"/>
                </a:lnTo>
                <a:lnTo>
                  <a:pt x="221" y="1050"/>
                </a:lnTo>
                <a:lnTo>
                  <a:pt x="221" y="440"/>
                </a:lnTo>
                <a:lnTo>
                  <a:pt x="221" y="418"/>
                </a:lnTo>
                <a:lnTo>
                  <a:pt x="220" y="393"/>
                </a:lnTo>
                <a:lnTo>
                  <a:pt x="216" y="367"/>
                </a:lnTo>
                <a:lnTo>
                  <a:pt x="213" y="339"/>
                </a:lnTo>
                <a:lnTo>
                  <a:pt x="208" y="311"/>
                </a:lnTo>
                <a:lnTo>
                  <a:pt x="201" y="283"/>
                </a:lnTo>
                <a:lnTo>
                  <a:pt x="193" y="254"/>
                </a:lnTo>
                <a:lnTo>
                  <a:pt x="182" y="227"/>
                </a:lnTo>
                <a:lnTo>
                  <a:pt x="175" y="212"/>
                </a:lnTo>
                <a:lnTo>
                  <a:pt x="167" y="198"/>
                </a:lnTo>
                <a:lnTo>
                  <a:pt x="159" y="185"/>
                </a:lnTo>
                <a:lnTo>
                  <a:pt x="149" y="173"/>
                </a:lnTo>
                <a:lnTo>
                  <a:pt x="140" y="161"/>
                </a:lnTo>
                <a:lnTo>
                  <a:pt x="130" y="151"/>
                </a:lnTo>
                <a:lnTo>
                  <a:pt x="120" y="141"/>
                </a:lnTo>
                <a:lnTo>
                  <a:pt x="108" y="133"/>
                </a:lnTo>
                <a:lnTo>
                  <a:pt x="96" y="125"/>
                </a:lnTo>
                <a:lnTo>
                  <a:pt x="85" y="118"/>
                </a:lnTo>
                <a:lnTo>
                  <a:pt x="72" y="112"/>
                </a:lnTo>
                <a:lnTo>
                  <a:pt x="59" y="107"/>
                </a:lnTo>
                <a:lnTo>
                  <a:pt x="45" y="104"/>
                </a:lnTo>
                <a:lnTo>
                  <a:pt x="31" y="100"/>
                </a:lnTo>
                <a:lnTo>
                  <a:pt x="15" y="99"/>
                </a:lnTo>
                <a:lnTo>
                  <a:pt x="0" y="98"/>
                </a:lnTo>
                <a:lnTo>
                  <a:pt x="0" y="0"/>
                </a:lnTo>
                <a:lnTo>
                  <a:pt x="23" y="3"/>
                </a:lnTo>
                <a:lnTo>
                  <a:pt x="46" y="5"/>
                </a:lnTo>
                <a:lnTo>
                  <a:pt x="67" y="10"/>
                </a:lnTo>
                <a:lnTo>
                  <a:pt x="88" y="15"/>
                </a:lnTo>
                <a:lnTo>
                  <a:pt x="108" y="22"/>
                </a:lnTo>
                <a:lnTo>
                  <a:pt x="127" y="30"/>
                </a:lnTo>
                <a:lnTo>
                  <a:pt x="146" y="39"/>
                </a:lnTo>
                <a:lnTo>
                  <a:pt x="162" y="51"/>
                </a:lnTo>
                <a:lnTo>
                  <a:pt x="179" y="63"/>
                </a:lnTo>
                <a:lnTo>
                  <a:pt x="195" y="77"/>
                </a:lnTo>
                <a:lnTo>
                  <a:pt x="209" y="91"/>
                </a:lnTo>
                <a:lnTo>
                  <a:pt x="223" y="107"/>
                </a:lnTo>
                <a:lnTo>
                  <a:pt x="236" y="125"/>
                </a:lnTo>
                <a:lnTo>
                  <a:pt x="248" y="145"/>
                </a:lnTo>
                <a:lnTo>
                  <a:pt x="260" y="165"/>
                </a:lnTo>
                <a:lnTo>
                  <a:pt x="270" y="187"/>
                </a:lnTo>
                <a:lnTo>
                  <a:pt x="277" y="204"/>
                </a:lnTo>
                <a:lnTo>
                  <a:pt x="284" y="220"/>
                </a:lnTo>
                <a:lnTo>
                  <a:pt x="290" y="237"/>
                </a:lnTo>
                <a:lnTo>
                  <a:pt x="295" y="253"/>
                </a:lnTo>
                <a:lnTo>
                  <a:pt x="300" y="270"/>
                </a:lnTo>
                <a:lnTo>
                  <a:pt x="303" y="286"/>
                </a:lnTo>
                <a:lnTo>
                  <a:pt x="307" y="304"/>
                </a:lnTo>
                <a:lnTo>
                  <a:pt x="309" y="320"/>
                </a:lnTo>
                <a:lnTo>
                  <a:pt x="313" y="354"/>
                </a:lnTo>
                <a:lnTo>
                  <a:pt x="316" y="385"/>
                </a:lnTo>
                <a:lnTo>
                  <a:pt x="317" y="413"/>
                </a:lnTo>
                <a:lnTo>
                  <a:pt x="318" y="440"/>
                </a:lnTo>
                <a:lnTo>
                  <a:pt x="318" y="1050"/>
                </a:lnTo>
                <a:lnTo>
                  <a:pt x="318" y="1071"/>
                </a:lnTo>
                <a:lnTo>
                  <a:pt x="321" y="1091"/>
                </a:lnTo>
                <a:lnTo>
                  <a:pt x="323" y="1110"/>
                </a:lnTo>
                <a:lnTo>
                  <a:pt x="327" y="1128"/>
                </a:lnTo>
                <a:lnTo>
                  <a:pt x="333" y="1144"/>
                </a:lnTo>
                <a:lnTo>
                  <a:pt x="338" y="1159"/>
                </a:lnTo>
                <a:lnTo>
                  <a:pt x="345" y="1173"/>
                </a:lnTo>
                <a:lnTo>
                  <a:pt x="354" y="1186"/>
                </a:lnTo>
                <a:lnTo>
                  <a:pt x="363" y="1199"/>
                </a:lnTo>
                <a:lnTo>
                  <a:pt x="374" y="1210"/>
                </a:lnTo>
                <a:lnTo>
                  <a:pt x="385" y="1218"/>
                </a:lnTo>
                <a:lnTo>
                  <a:pt x="397" y="1225"/>
                </a:lnTo>
                <a:lnTo>
                  <a:pt x="410" y="1231"/>
                </a:lnTo>
                <a:lnTo>
                  <a:pt x="424" y="1235"/>
                </a:lnTo>
                <a:lnTo>
                  <a:pt x="439" y="1237"/>
                </a:lnTo>
                <a:lnTo>
                  <a:pt x="455" y="1237"/>
                </a:lnTo>
                <a:lnTo>
                  <a:pt x="461" y="1236"/>
                </a:lnTo>
                <a:lnTo>
                  <a:pt x="467" y="1236"/>
                </a:lnTo>
                <a:lnTo>
                  <a:pt x="467" y="133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9" name="Freeform 62"/>
          <p:cNvSpPr>
            <a:spLocks/>
          </p:cNvSpPr>
          <p:nvPr/>
        </p:nvSpPr>
        <p:spPr bwMode="auto">
          <a:xfrm>
            <a:off x="6561138" y="3744914"/>
            <a:ext cx="114300" cy="192087"/>
          </a:xfrm>
          <a:custGeom>
            <a:avLst/>
            <a:gdLst>
              <a:gd name="T0" fmla="*/ 423 w 437"/>
              <a:gd name="T1" fmla="*/ 101 h 731"/>
              <a:gd name="T2" fmla="*/ 398 w 437"/>
              <a:gd name="T3" fmla="*/ 109 h 731"/>
              <a:gd name="T4" fmla="*/ 373 w 437"/>
              <a:gd name="T5" fmla="*/ 122 h 731"/>
              <a:gd name="T6" fmla="*/ 348 w 437"/>
              <a:gd name="T7" fmla="*/ 141 h 731"/>
              <a:gd name="T8" fmla="*/ 325 w 437"/>
              <a:gd name="T9" fmla="*/ 164 h 731"/>
              <a:gd name="T10" fmla="*/ 302 w 437"/>
              <a:gd name="T11" fmla="*/ 194 h 731"/>
              <a:gd name="T12" fmla="*/ 281 w 437"/>
              <a:gd name="T13" fmla="*/ 226 h 731"/>
              <a:gd name="T14" fmla="*/ 261 w 437"/>
              <a:gd name="T15" fmla="*/ 265 h 731"/>
              <a:gd name="T16" fmla="*/ 232 w 437"/>
              <a:gd name="T17" fmla="*/ 331 h 731"/>
              <a:gd name="T18" fmla="*/ 197 w 437"/>
              <a:gd name="T19" fmla="*/ 415 h 731"/>
              <a:gd name="T20" fmla="*/ 166 w 437"/>
              <a:gd name="T21" fmla="*/ 491 h 731"/>
              <a:gd name="T22" fmla="*/ 140 w 437"/>
              <a:gd name="T23" fmla="*/ 560 h 731"/>
              <a:gd name="T24" fmla="*/ 125 w 437"/>
              <a:gd name="T25" fmla="*/ 606 h 731"/>
              <a:gd name="T26" fmla="*/ 115 w 437"/>
              <a:gd name="T27" fmla="*/ 630 h 731"/>
              <a:gd name="T28" fmla="*/ 107 w 437"/>
              <a:gd name="T29" fmla="*/ 654 h 731"/>
              <a:gd name="T30" fmla="*/ 97 w 437"/>
              <a:gd name="T31" fmla="*/ 683 h 731"/>
              <a:gd name="T32" fmla="*/ 86 w 437"/>
              <a:gd name="T33" fmla="*/ 708 h 731"/>
              <a:gd name="T34" fmla="*/ 76 w 437"/>
              <a:gd name="T35" fmla="*/ 722 h 731"/>
              <a:gd name="T36" fmla="*/ 60 w 437"/>
              <a:gd name="T37" fmla="*/ 730 h 731"/>
              <a:gd name="T38" fmla="*/ 41 w 437"/>
              <a:gd name="T39" fmla="*/ 730 h 731"/>
              <a:gd name="T40" fmla="*/ 21 w 437"/>
              <a:gd name="T41" fmla="*/ 724 h 731"/>
              <a:gd name="T42" fmla="*/ 9 w 437"/>
              <a:gd name="T43" fmla="*/ 712 h 731"/>
              <a:gd name="T44" fmla="*/ 1 w 437"/>
              <a:gd name="T45" fmla="*/ 697 h 731"/>
              <a:gd name="T46" fmla="*/ 1 w 437"/>
              <a:gd name="T47" fmla="*/ 678 h 731"/>
              <a:gd name="T48" fmla="*/ 18 w 437"/>
              <a:gd name="T49" fmla="*/ 627 h 731"/>
              <a:gd name="T50" fmla="*/ 37 w 437"/>
              <a:gd name="T51" fmla="*/ 573 h 731"/>
              <a:gd name="T52" fmla="*/ 54 w 437"/>
              <a:gd name="T53" fmla="*/ 523 h 731"/>
              <a:gd name="T54" fmla="*/ 85 w 437"/>
              <a:gd name="T55" fmla="*/ 443 h 731"/>
              <a:gd name="T56" fmla="*/ 120 w 437"/>
              <a:gd name="T57" fmla="*/ 356 h 731"/>
              <a:gd name="T58" fmla="*/ 160 w 437"/>
              <a:gd name="T59" fmla="*/ 263 h 731"/>
              <a:gd name="T60" fmla="*/ 195 w 437"/>
              <a:gd name="T61" fmla="*/ 190 h 731"/>
              <a:gd name="T62" fmla="*/ 220 w 437"/>
              <a:gd name="T63" fmla="*/ 147 h 731"/>
              <a:gd name="T64" fmla="*/ 247 w 437"/>
              <a:gd name="T65" fmla="*/ 108 h 731"/>
              <a:gd name="T66" fmla="*/ 276 w 437"/>
              <a:gd name="T67" fmla="*/ 76 h 731"/>
              <a:gd name="T68" fmla="*/ 308 w 437"/>
              <a:gd name="T69" fmla="*/ 49 h 731"/>
              <a:gd name="T70" fmla="*/ 341 w 437"/>
              <a:gd name="T71" fmla="*/ 28 h 731"/>
              <a:gd name="T72" fmla="*/ 376 w 437"/>
              <a:gd name="T73" fmla="*/ 13 h 731"/>
              <a:gd name="T74" fmla="*/ 414 w 437"/>
              <a:gd name="T75" fmla="*/ 3 h 731"/>
              <a:gd name="T76" fmla="*/ 437 w 437"/>
              <a:gd name="T77" fmla="*/ 0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7" h="731">
                <a:moveTo>
                  <a:pt x="437" y="98"/>
                </a:moveTo>
                <a:lnTo>
                  <a:pt x="423" y="101"/>
                </a:lnTo>
                <a:lnTo>
                  <a:pt x="410" y="104"/>
                </a:lnTo>
                <a:lnTo>
                  <a:pt x="398" y="109"/>
                </a:lnTo>
                <a:lnTo>
                  <a:pt x="385" y="115"/>
                </a:lnTo>
                <a:lnTo>
                  <a:pt x="373" y="122"/>
                </a:lnTo>
                <a:lnTo>
                  <a:pt x="360" y="131"/>
                </a:lnTo>
                <a:lnTo>
                  <a:pt x="348" y="141"/>
                </a:lnTo>
                <a:lnTo>
                  <a:pt x="336" y="152"/>
                </a:lnTo>
                <a:lnTo>
                  <a:pt x="325" y="164"/>
                </a:lnTo>
                <a:lnTo>
                  <a:pt x="313" y="178"/>
                </a:lnTo>
                <a:lnTo>
                  <a:pt x="302" y="194"/>
                </a:lnTo>
                <a:lnTo>
                  <a:pt x="292" y="210"/>
                </a:lnTo>
                <a:lnTo>
                  <a:pt x="281" y="226"/>
                </a:lnTo>
                <a:lnTo>
                  <a:pt x="271" y="245"/>
                </a:lnTo>
                <a:lnTo>
                  <a:pt x="261" y="265"/>
                </a:lnTo>
                <a:lnTo>
                  <a:pt x="251" y="286"/>
                </a:lnTo>
                <a:lnTo>
                  <a:pt x="232" y="331"/>
                </a:lnTo>
                <a:lnTo>
                  <a:pt x="214" y="373"/>
                </a:lnTo>
                <a:lnTo>
                  <a:pt x="197" y="415"/>
                </a:lnTo>
                <a:lnTo>
                  <a:pt x="181" y="453"/>
                </a:lnTo>
                <a:lnTo>
                  <a:pt x="166" y="491"/>
                </a:lnTo>
                <a:lnTo>
                  <a:pt x="153" y="526"/>
                </a:lnTo>
                <a:lnTo>
                  <a:pt x="140" y="560"/>
                </a:lnTo>
                <a:lnTo>
                  <a:pt x="130" y="593"/>
                </a:lnTo>
                <a:lnTo>
                  <a:pt x="125" y="606"/>
                </a:lnTo>
                <a:lnTo>
                  <a:pt x="120" y="618"/>
                </a:lnTo>
                <a:lnTo>
                  <a:pt x="115" y="630"/>
                </a:lnTo>
                <a:lnTo>
                  <a:pt x="112" y="641"/>
                </a:lnTo>
                <a:lnTo>
                  <a:pt x="107" y="654"/>
                </a:lnTo>
                <a:lnTo>
                  <a:pt x="103" y="667"/>
                </a:lnTo>
                <a:lnTo>
                  <a:pt x="97" y="683"/>
                </a:lnTo>
                <a:lnTo>
                  <a:pt x="91" y="700"/>
                </a:lnTo>
                <a:lnTo>
                  <a:pt x="86" y="708"/>
                </a:lnTo>
                <a:lnTo>
                  <a:pt x="81" y="717"/>
                </a:lnTo>
                <a:lnTo>
                  <a:pt x="76" y="722"/>
                </a:lnTo>
                <a:lnTo>
                  <a:pt x="68" y="726"/>
                </a:lnTo>
                <a:lnTo>
                  <a:pt x="60" y="730"/>
                </a:lnTo>
                <a:lnTo>
                  <a:pt x="51" y="731"/>
                </a:lnTo>
                <a:lnTo>
                  <a:pt x="41" y="730"/>
                </a:lnTo>
                <a:lnTo>
                  <a:pt x="31" y="727"/>
                </a:lnTo>
                <a:lnTo>
                  <a:pt x="21" y="724"/>
                </a:lnTo>
                <a:lnTo>
                  <a:pt x="14" y="718"/>
                </a:lnTo>
                <a:lnTo>
                  <a:pt x="9" y="712"/>
                </a:lnTo>
                <a:lnTo>
                  <a:pt x="4" y="705"/>
                </a:lnTo>
                <a:lnTo>
                  <a:pt x="1" y="697"/>
                </a:lnTo>
                <a:lnTo>
                  <a:pt x="0" y="687"/>
                </a:lnTo>
                <a:lnTo>
                  <a:pt x="1" y="678"/>
                </a:lnTo>
                <a:lnTo>
                  <a:pt x="3" y="667"/>
                </a:lnTo>
                <a:lnTo>
                  <a:pt x="18" y="627"/>
                </a:lnTo>
                <a:lnTo>
                  <a:pt x="29" y="596"/>
                </a:lnTo>
                <a:lnTo>
                  <a:pt x="37" y="573"/>
                </a:lnTo>
                <a:lnTo>
                  <a:pt x="43" y="560"/>
                </a:lnTo>
                <a:lnTo>
                  <a:pt x="54" y="523"/>
                </a:lnTo>
                <a:lnTo>
                  <a:pt x="68" y="483"/>
                </a:lnTo>
                <a:lnTo>
                  <a:pt x="85" y="443"/>
                </a:lnTo>
                <a:lnTo>
                  <a:pt x="101" y="399"/>
                </a:lnTo>
                <a:lnTo>
                  <a:pt x="120" y="356"/>
                </a:lnTo>
                <a:lnTo>
                  <a:pt x="139" y="310"/>
                </a:lnTo>
                <a:lnTo>
                  <a:pt x="160" y="263"/>
                </a:lnTo>
                <a:lnTo>
                  <a:pt x="184" y="214"/>
                </a:lnTo>
                <a:lnTo>
                  <a:pt x="195" y="190"/>
                </a:lnTo>
                <a:lnTo>
                  <a:pt x="207" y="168"/>
                </a:lnTo>
                <a:lnTo>
                  <a:pt x="220" y="147"/>
                </a:lnTo>
                <a:lnTo>
                  <a:pt x="233" y="127"/>
                </a:lnTo>
                <a:lnTo>
                  <a:pt x="247" y="108"/>
                </a:lnTo>
                <a:lnTo>
                  <a:pt x="261" y="91"/>
                </a:lnTo>
                <a:lnTo>
                  <a:pt x="276" y="76"/>
                </a:lnTo>
                <a:lnTo>
                  <a:pt x="292" y="62"/>
                </a:lnTo>
                <a:lnTo>
                  <a:pt x="308" y="49"/>
                </a:lnTo>
                <a:lnTo>
                  <a:pt x="325" y="38"/>
                </a:lnTo>
                <a:lnTo>
                  <a:pt x="341" y="28"/>
                </a:lnTo>
                <a:lnTo>
                  <a:pt x="359" y="20"/>
                </a:lnTo>
                <a:lnTo>
                  <a:pt x="376" y="13"/>
                </a:lnTo>
                <a:lnTo>
                  <a:pt x="395" y="8"/>
                </a:lnTo>
                <a:lnTo>
                  <a:pt x="414" y="3"/>
                </a:lnTo>
                <a:lnTo>
                  <a:pt x="434" y="1"/>
                </a:lnTo>
                <a:lnTo>
                  <a:pt x="437" y="0"/>
                </a:lnTo>
                <a:lnTo>
                  <a:pt x="437" y="98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1" name="Freeform 64"/>
          <p:cNvSpPr>
            <a:spLocks/>
          </p:cNvSpPr>
          <p:nvPr/>
        </p:nvSpPr>
        <p:spPr bwMode="auto">
          <a:xfrm>
            <a:off x="7045326" y="3913188"/>
            <a:ext cx="138113" cy="182562"/>
          </a:xfrm>
          <a:custGeom>
            <a:avLst/>
            <a:gdLst>
              <a:gd name="T0" fmla="*/ 479 w 520"/>
              <a:gd name="T1" fmla="*/ 142 h 690"/>
              <a:gd name="T2" fmla="*/ 459 w 520"/>
              <a:gd name="T3" fmla="*/ 195 h 690"/>
              <a:gd name="T4" fmla="*/ 437 w 520"/>
              <a:gd name="T5" fmla="*/ 245 h 690"/>
              <a:gd name="T6" fmla="*/ 416 w 520"/>
              <a:gd name="T7" fmla="*/ 291 h 690"/>
              <a:gd name="T8" fmla="*/ 393 w 520"/>
              <a:gd name="T9" fmla="*/ 335 h 690"/>
              <a:gd name="T10" fmla="*/ 371 w 520"/>
              <a:gd name="T11" fmla="*/ 376 h 690"/>
              <a:gd name="T12" fmla="*/ 347 w 520"/>
              <a:gd name="T13" fmla="*/ 415 h 690"/>
              <a:gd name="T14" fmla="*/ 325 w 520"/>
              <a:gd name="T15" fmla="*/ 452 h 690"/>
              <a:gd name="T16" fmla="*/ 302 w 520"/>
              <a:gd name="T17" fmla="*/ 484 h 690"/>
              <a:gd name="T18" fmla="*/ 284 w 520"/>
              <a:gd name="T19" fmla="*/ 508 h 690"/>
              <a:gd name="T20" fmla="*/ 266 w 520"/>
              <a:gd name="T21" fmla="*/ 530 h 690"/>
              <a:gd name="T22" fmla="*/ 247 w 520"/>
              <a:gd name="T23" fmla="*/ 551 h 690"/>
              <a:gd name="T24" fmla="*/ 230 w 520"/>
              <a:gd name="T25" fmla="*/ 571 h 690"/>
              <a:gd name="T26" fmla="*/ 211 w 520"/>
              <a:gd name="T27" fmla="*/ 589 h 690"/>
              <a:gd name="T28" fmla="*/ 192 w 520"/>
              <a:gd name="T29" fmla="*/ 606 h 690"/>
              <a:gd name="T30" fmla="*/ 173 w 520"/>
              <a:gd name="T31" fmla="*/ 621 h 690"/>
              <a:gd name="T32" fmla="*/ 155 w 520"/>
              <a:gd name="T33" fmla="*/ 634 h 690"/>
              <a:gd name="T34" fmla="*/ 136 w 520"/>
              <a:gd name="T35" fmla="*/ 647 h 690"/>
              <a:gd name="T36" fmla="*/ 117 w 520"/>
              <a:gd name="T37" fmla="*/ 657 h 690"/>
              <a:gd name="T38" fmla="*/ 98 w 520"/>
              <a:gd name="T39" fmla="*/ 667 h 690"/>
              <a:gd name="T40" fmla="*/ 78 w 520"/>
              <a:gd name="T41" fmla="*/ 674 h 690"/>
              <a:gd name="T42" fmla="*/ 59 w 520"/>
              <a:gd name="T43" fmla="*/ 680 h 690"/>
              <a:gd name="T44" fmla="*/ 39 w 520"/>
              <a:gd name="T45" fmla="*/ 684 h 690"/>
              <a:gd name="T46" fmla="*/ 19 w 520"/>
              <a:gd name="T47" fmla="*/ 688 h 690"/>
              <a:gd name="T48" fmla="*/ 0 w 520"/>
              <a:gd name="T49" fmla="*/ 690 h 690"/>
              <a:gd name="T50" fmla="*/ 0 w 520"/>
              <a:gd name="T51" fmla="*/ 594 h 690"/>
              <a:gd name="T52" fmla="*/ 14 w 520"/>
              <a:gd name="T53" fmla="*/ 591 h 690"/>
              <a:gd name="T54" fmla="*/ 28 w 520"/>
              <a:gd name="T55" fmla="*/ 589 h 690"/>
              <a:gd name="T56" fmla="*/ 42 w 520"/>
              <a:gd name="T57" fmla="*/ 584 h 690"/>
              <a:gd name="T58" fmla="*/ 56 w 520"/>
              <a:gd name="T59" fmla="*/ 580 h 690"/>
              <a:gd name="T60" fmla="*/ 69 w 520"/>
              <a:gd name="T61" fmla="*/ 573 h 690"/>
              <a:gd name="T62" fmla="*/ 83 w 520"/>
              <a:gd name="T63" fmla="*/ 566 h 690"/>
              <a:gd name="T64" fmla="*/ 97 w 520"/>
              <a:gd name="T65" fmla="*/ 557 h 690"/>
              <a:gd name="T66" fmla="*/ 111 w 520"/>
              <a:gd name="T67" fmla="*/ 547 h 690"/>
              <a:gd name="T68" fmla="*/ 125 w 520"/>
              <a:gd name="T69" fmla="*/ 536 h 690"/>
              <a:gd name="T70" fmla="*/ 139 w 520"/>
              <a:gd name="T71" fmla="*/ 524 h 690"/>
              <a:gd name="T72" fmla="*/ 153 w 520"/>
              <a:gd name="T73" fmla="*/ 510 h 690"/>
              <a:gd name="T74" fmla="*/ 168 w 520"/>
              <a:gd name="T75" fmla="*/ 496 h 690"/>
              <a:gd name="T76" fmla="*/ 182 w 520"/>
              <a:gd name="T77" fmla="*/ 481 h 690"/>
              <a:gd name="T78" fmla="*/ 196 w 520"/>
              <a:gd name="T79" fmla="*/ 464 h 690"/>
              <a:gd name="T80" fmla="*/ 210 w 520"/>
              <a:gd name="T81" fmla="*/ 447 h 690"/>
              <a:gd name="T82" fmla="*/ 224 w 520"/>
              <a:gd name="T83" fmla="*/ 428 h 690"/>
              <a:gd name="T84" fmla="*/ 245 w 520"/>
              <a:gd name="T85" fmla="*/ 396 h 690"/>
              <a:gd name="T86" fmla="*/ 266 w 520"/>
              <a:gd name="T87" fmla="*/ 362 h 690"/>
              <a:gd name="T88" fmla="*/ 287 w 520"/>
              <a:gd name="T89" fmla="*/ 327 h 690"/>
              <a:gd name="T90" fmla="*/ 309 w 520"/>
              <a:gd name="T91" fmla="*/ 288 h 690"/>
              <a:gd name="T92" fmla="*/ 330 w 520"/>
              <a:gd name="T93" fmla="*/ 247 h 690"/>
              <a:gd name="T94" fmla="*/ 350 w 520"/>
              <a:gd name="T95" fmla="*/ 204 h 690"/>
              <a:gd name="T96" fmla="*/ 370 w 520"/>
              <a:gd name="T97" fmla="*/ 157 h 690"/>
              <a:gd name="T98" fmla="*/ 389 w 520"/>
              <a:gd name="T99" fmla="*/ 108 h 690"/>
              <a:gd name="T100" fmla="*/ 399 w 520"/>
              <a:gd name="T101" fmla="*/ 82 h 690"/>
              <a:gd name="T102" fmla="*/ 409 w 520"/>
              <a:gd name="T103" fmla="*/ 55 h 690"/>
              <a:gd name="T104" fmla="*/ 418 w 520"/>
              <a:gd name="T105" fmla="*/ 28 h 690"/>
              <a:gd name="T106" fmla="*/ 427 w 520"/>
              <a:gd name="T107" fmla="*/ 0 h 690"/>
              <a:gd name="T108" fmla="*/ 520 w 520"/>
              <a:gd name="T109" fmla="*/ 31 h 690"/>
              <a:gd name="T110" fmla="*/ 511 w 520"/>
              <a:gd name="T111" fmla="*/ 60 h 690"/>
              <a:gd name="T112" fmla="*/ 500 w 520"/>
              <a:gd name="T113" fmla="*/ 88 h 690"/>
              <a:gd name="T114" fmla="*/ 490 w 520"/>
              <a:gd name="T115" fmla="*/ 115 h 690"/>
              <a:gd name="T116" fmla="*/ 479 w 520"/>
              <a:gd name="T117" fmla="*/ 142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0" h="690">
                <a:moveTo>
                  <a:pt x="479" y="142"/>
                </a:moveTo>
                <a:lnTo>
                  <a:pt x="459" y="195"/>
                </a:lnTo>
                <a:lnTo>
                  <a:pt x="437" y="245"/>
                </a:lnTo>
                <a:lnTo>
                  <a:pt x="416" y="291"/>
                </a:lnTo>
                <a:lnTo>
                  <a:pt x="393" y="335"/>
                </a:lnTo>
                <a:lnTo>
                  <a:pt x="371" y="376"/>
                </a:lnTo>
                <a:lnTo>
                  <a:pt x="347" y="415"/>
                </a:lnTo>
                <a:lnTo>
                  <a:pt x="325" y="452"/>
                </a:lnTo>
                <a:lnTo>
                  <a:pt x="302" y="484"/>
                </a:lnTo>
                <a:lnTo>
                  <a:pt x="284" y="508"/>
                </a:lnTo>
                <a:lnTo>
                  <a:pt x="266" y="530"/>
                </a:lnTo>
                <a:lnTo>
                  <a:pt x="247" y="551"/>
                </a:lnTo>
                <a:lnTo>
                  <a:pt x="230" y="571"/>
                </a:lnTo>
                <a:lnTo>
                  <a:pt x="211" y="589"/>
                </a:lnTo>
                <a:lnTo>
                  <a:pt x="192" y="606"/>
                </a:lnTo>
                <a:lnTo>
                  <a:pt x="173" y="621"/>
                </a:lnTo>
                <a:lnTo>
                  <a:pt x="155" y="634"/>
                </a:lnTo>
                <a:lnTo>
                  <a:pt x="136" y="647"/>
                </a:lnTo>
                <a:lnTo>
                  <a:pt x="117" y="657"/>
                </a:lnTo>
                <a:lnTo>
                  <a:pt x="98" y="667"/>
                </a:lnTo>
                <a:lnTo>
                  <a:pt x="78" y="674"/>
                </a:lnTo>
                <a:lnTo>
                  <a:pt x="59" y="680"/>
                </a:lnTo>
                <a:lnTo>
                  <a:pt x="39" y="684"/>
                </a:lnTo>
                <a:lnTo>
                  <a:pt x="19" y="688"/>
                </a:lnTo>
                <a:lnTo>
                  <a:pt x="0" y="690"/>
                </a:lnTo>
                <a:lnTo>
                  <a:pt x="0" y="594"/>
                </a:lnTo>
                <a:lnTo>
                  <a:pt x="14" y="591"/>
                </a:lnTo>
                <a:lnTo>
                  <a:pt x="28" y="589"/>
                </a:lnTo>
                <a:lnTo>
                  <a:pt x="42" y="584"/>
                </a:lnTo>
                <a:lnTo>
                  <a:pt x="56" y="580"/>
                </a:lnTo>
                <a:lnTo>
                  <a:pt x="69" y="573"/>
                </a:lnTo>
                <a:lnTo>
                  <a:pt x="83" y="566"/>
                </a:lnTo>
                <a:lnTo>
                  <a:pt x="97" y="557"/>
                </a:lnTo>
                <a:lnTo>
                  <a:pt x="111" y="547"/>
                </a:lnTo>
                <a:lnTo>
                  <a:pt x="125" y="536"/>
                </a:lnTo>
                <a:lnTo>
                  <a:pt x="139" y="524"/>
                </a:lnTo>
                <a:lnTo>
                  <a:pt x="153" y="510"/>
                </a:lnTo>
                <a:lnTo>
                  <a:pt x="168" y="496"/>
                </a:lnTo>
                <a:lnTo>
                  <a:pt x="182" y="481"/>
                </a:lnTo>
                <a:lnTo>
                  <a:pt x="196" y="464"/>
                </a:lnTo>
                <a:lnTo>
                  <a:pt x="210" y="447"/>
                </a:lnTo>
                <a:lnTo>
                  <a:pt x="224" y="428"/>
                </a:lnTo>
                <a:lnTo>
                  <a:pt x="245" y="396"/>
                </a:lnTo>
                <a:lnTo>
                  <a:pt x="266" y="362"/>
                </a:lnTo>
                <a:lnTo>
                  <a:pt x="287" y="327"/>
                </a:lnTo>
                <a:lnTo>
                  <a:pt x="309" y="288"/>
                </a:lnTo>
                <a:lnTo>
                  <a:pt x="330" y="247"/>
                </a:lnTo>
                <a:lnTo>
                  <a:pt x="350" y="204"/>
                </a:lnTo>
                <a:lnTo>
                  <a:pt x="370" y="157"/>
                </a:lnTo>
                <a:lnTo>
                  <a:pt x="389" y="108"/>
                </a:lnTo>
                <a:lnTo>
                  <a:pt x="399" y="82"/>
                </a:lnTo>
                <a:lnTo>
                  <a:pt x="409" y="55"/>
                </a:lnTo>
                <a:lnTo>
                  <a:pt x="418" y="28"/>
                </a:lnTo>
                <a:lnTo>
                  <a:pt x="427" y="0"/>
                </a:lnTo>
                <a:lnTo>
                  <a:pt x="520" y="31"/>
                </a:lnTo>
                <a:lnTo>
                  <a:pt x="511" y="60"/>
                </a:lnTo>
                <a:lnTo>
                  <a:pt x="500" y="88"/>
                </a:lnTo>
                <a:lnTo>
                  <a:pt x="490" y="115"/>
                </a:lnTo>
                <a:lnTo>
                  <a:pt x="479" y="14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2" name="Freeform 65"/>
          <p:cNvSpPr>
            <a:spLocks/>
          </p:cNvSpPr>
          <p:nvPr/>
        </p:nvSpPr>
        <p:spPr bwMode="auto">
          <a:xfrm>
            <a:off x="6715126" y="3743325"/>
            <a:ext cx="206375" cy="254000"/>
          </a:xfrm>
          <a:custGeom>
            <a:avLst/>
            <a:gdLst>
              <a:gd name="T0" fmla="*/ 776 w 780"/>
              <a:gd name="T1" fmla="*/ 98 h 961"/>
              <a:gd name="T2" fmla="*/ 747 w 780"/>
              <a:gd name="T3" fmla="*/ 98 h 961"/>
              <a:gd name="T4" fmla="*/ 695 w 780"/>
              <a:gd name="T5" fmla="*/ 106 h 961"/>
              <a:gd name="T6" fmla="*/ 645 w 780"/>
              <a:gd name="T7" fmla="*/ 123 h 961"/>
              <a:gd name="T8" fmla="*/ 594 w 780"/>
              <a:gd name="T9" fmla="*/ 149 h 961"/>
              <a:gd name="T10" fmla="*/ 545 w 780"/>
              <a:gd name="T11" fmla="*/ 181 h 961"/>
              <a:gd name="T12" fmla="*/ 497 w 780"/>
              <a:gd name="T13" fmla="*/ 221 h 961"/>
              <a:gd name="T14" fmla="*/ 451 w 780"/>
              <a:gd name="T15" fmla="*/ 268 h 961"/>
              <a:gd name="T16" fmla="*/ 406 w 780"/>
              <a:gd name="T17" fmla="*/ 321 h 961"/>
              <a:gd name="T18" fmla="*/ 358 w 780"/>
              <a:gd name="T19" fmla="*/ 386 h 961"/>
              <a:gd name="T20" fmla="*/ 310 w 780"/>
              <a:gd name="T21" fmla="*/ 461 h 961"/>
              <a:gd name="T22" fmla="*/ 264 w 780"/>
              <a:gd name="T23" fmla="*/ 542 h 961"/>
              <a:gd name="T24" fmla="*/ 221 w 780"/>
              <a:gd name="T25" fmla="*/ 629 h 961"/>
              <a:gd name="T26" fmla="*/ 181 w 780"/>
              <a:gd name="T27" fmla="*/ 720 h 961"/>
              <a:gd name="T28" fmla="*/ 146 w 780"/>
              <a:gd name="T29" fmla="*/ 801 h 961"/>
              <a:gd name="T30" fmla="*/ 119 w 780"/>
              <a:gd name="T31" fmla="*/ 874 h 961"/>
              <a:gd name="T32" fmla="*/ 99 w 780"/>
              <a:gd name="T33" fmla="*/ 935 h 961"/>
              <a:gd name="T34" fmla="*/ 0 w 780"/>
              <a:gd name="T35" fmla="*/ 934 h 961"/>
              <a:gd name="T36" fmla="*/ 18 w 780"/>
              <a:gd name="T37" fmla="*/ 877 h 961"/>
              <a:gd name="T38" fmla="*/ 42 w 780"/>
              <a:gd name="T39" fmla="*/ 806 h 961"/>
              <a:gd name="T40" fmla="*/ 72 w 780"/>
              <a:gd name="T41" fmla="*/ 724 h 961"/>
              <a:gd name="T42" fmla="*/ 110 w 780"/>
              <a:gd name="T43" fmla="*/ 635 h 961"/>
              <a:gd name="T44" fmla="*/ 156 w 780"/>
              <a:gd name="T45" fmla="*/ 541 h 961"/>
              <a:gd name="T46" fmla="*/ 203 w 780"/>
              <a:gd name="T47" fmla="*/ 452 h 961"/>
              <a:gd name="T48" fmla="*/ 253 w 780"/>
              <a:gd name="T49" fmla="*/ 369 h 961"/>
              <a:gd name="T50" fmla="*/ 306 w 780"/>
              <a:gd name="T51" fmla="*/ 292 h 961"/>
              <a:gd name="T52" fmla="*/ 358 w 780"/>
              <a:gd name="T53" fmla="*/ 228 h 961"/>
              <a:gd name="T54" fmla="*/ 410 w 780"/>
              <a:gd name="T55" fmla="*/ 172 h 961"/>
              <a:gd name="T56" fmla="*/ 461 w 780"/>
              <a:gd name="T57" fmla="*/ 125 h 961"/>
              <a:gd name="T58" fmla="*/ 513 w 780"/>
              <a:gd name="T59" fmla="*/ 85 h 961"/>
              <a:gd name="T60" fmla="*/ 546 w 780"/>
              <a:gd name="T61" fmla="*/ 64 h 961"/>
              <a:gd name="T62" fmla="*/ 578 w 780"/>
              <a:gd name="T63" fmla="*/ 47 h 961"/>
              <a:gd name="T64" fmla="*/ 611 w 780"/>
              <a:gd name="T65" fmla="*/ 32 h 961"/>
              <a:gd name="T66" fmla="*/ 642 w 780"/>
              <a:gd name="T67" fmla="*/ 20 h 961"/>
              <a:gd name="T68" fmla="*/ 675 w 780"/>
              <a:gd name="T69" fmla="*/ 11 h 961"/>
              <a:gd name="T70" fmla="*/ 708 w 780"/>
              <a:gd name="T71" fmla="*/ 5 h 961"/>
              <a:gd name="T72" fmla="*/ 741 w 780"/>
              <a:gd name="T73" fmla="*/ 2 h 961"/>
              <a:gd name="T74" fmla="*/ 774 w 780"/>
              <a:gd name="T75" fmla="*/ 0 h 961"/>
              <a:gd name="T76" fmla="*/ 780 w 780"/>
              <a:gd name="T77" fmla="*/ 98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0" h="961">
                <a:moveTo>
                  <a:pt x="780" y="98"/>
                </a:moveTo>
                <a:lnTo>
                  <a:pt x="776" y="98"/>
                </a:lnTo>
                <a:lnTo>
                  <a:pt x="773" y="98"/>
                </a:lnTo>
                <a:lnTo>
                  <a:pt x="747" y="98"/>
                </a:lnTo>
                <a:lnTo>
                  <a:pt x="721" y="102"/>
                </a:lnTo>
                <a:lnTo>
                  <a:pt x="695" y="106"/>
                </a:lnTo>
                <a:lnTo>
                  <a:pt x="671" y="113"/>
                </a:lnTo>
                <a:lnTo>
                  <a:pt x="645" y="123"/>
                </a:lnTo>
                <a:lnTo>
                  <a:pt x="619" y="134"/>
                </a:lnTo>
                <a:lnTo>
                  <a:pt x="594" y="149"/>
                </a:lnTo>
                <a:lnTo>
                  <a:pt x="568" y="165"/>
                </a:lnTo>
                <a:lnTo>
                  <a:pt x="545" y="181"/>
                </a:lnTo>
                <a:lnTo>
                  <a:pt x="520" y="201"/>
                </a:lnTo>
                <a:lnTo>
                  <a:pt x="497" y="221"/>
                </a:lnTo>
                <a:lnTo>
                  <a:pt x="474" y="244"/>
                </a:lnTo>
                <a:lnTo>
                  <a:pt x="451" y="268"/>
                </a:lnTo>
                <a:lnTo>
                  <a:pt x="429" y="294"/>
                </a:lnTo>
                <a:lnTo>
                  <a:pt x="406" y="321"/>
                </a:lnTo>
                <a:lnTo>
                  <a:pt x="384" y="351"/>
                </a:lnTo>
                <a:lnTo>
                  <a:pt x="358" y="386"/>
                </a:lnTo>
                <a:lnTo>
                  <a:pt x="335" y="422"/>
                </a:lnTo>
                <a:lnTo>
                  <a:pt x="310" y="461"/>
                </a:lnTo>
                <a:lnTo>
                  <a:pt x="286" y="501"/>
                </a:lnTo>
                <a:lnTo>
                  <a:pt x="264" y="542"/>
                </a:lnTo>
                <a:lnTo>
                  <a:pt x="242" y="586"/>
                </a:lnTo>
                <a:lnTo>
                  <a:pt x="221" y="629"/>
                </a:lnTo>
                <a:lnTo>
                  <a:pt x="199" y="676"/>
                </a:lnTo>
                <a:lnTo>
                  <a:pt x="181" y="720"/>
                </a:lnTo>
                <a:lnTo>
                  <a:pt x="163" y="761"/>
                </a:lnTo>
                <a:lnTo>
                  <a:pt x="146" y="801"/>
                </a:lnTo>
                <a:lnTo>
                  <a:pt x="132" y="838"/>
                </a:lnTo>
                <a:lnTo>
                  <a:pt x="119" y="874"/>
                </a:lnTo>
                <a:lnTo>
                  <a:pt x="109" y="907"/>
                </a:lnTo>
                <a:lnTo>
                  <a:pt x="99" y="935"/>
                </a:lnTo>
                <a:lnTo>
                  <a:pt x="92" y="961"/>
                </a:lnTo>
                <a:lnTo>
                  <a:pt x="0" y="934"/>
                </a:lnTo>
                <a:lnTo>
                  <a:pt x="9" y="907"/>
                </a:lnTo>
                <a:lnTo>
                  <a:pt x="18" y="877"/>
                </a:lnTo>
                <a:lnTo>
                  <a:pt x="30" y="843"/>
                </a:lnTo>
                <a:lnTo>
                  <a:pt x="42" y="806"/>
                </a:lnTo>
                <a:lnTo>
                  <a:pt x="56" y="766"/>
                </a:lnTo>
                <a:lnTo>
                  <a:pt x="72" y="724"/>
                </a:lnTo>
                <a:lnTo>
                  <a:pt x="90" y="681"/>
                </a:lnTo>
                <a:lnTo>
                  <a:pt x="110" y="635"/>
                </a:lnTo>
                <a:lnTo>
                  <a:pt x="132" y="587"/>
                </a:lnTo>
                <a:lnTo>
                  <a:pt x="156" y="541"/>
                </a:lnTo>
                <a:lnTo>
                  <a:pt x="179" y="495"/>
                </a:lnTo>
                <a:lnTo>
                  <a:pt x="203" y="452"/>
                </a:lnTo>
                <a:lnTo>
                  <a:pt x="228" y="409"/>
                </a:lnTo>
                <a:lnTo>
                  <a:pt x="253" y="369"/>
                </a:lnTo>
                <a:lnTo>
                  <a:pt x="279" y="330"/>
                </a:lnTo>
                <a:lnTo>
                  <a:pt x="306" y="292"/>
                </a:lnTo>
                <a:lnTo>
                  <a:pt x="332" y="259"/>
                </a:lnTo>
                <a:lnTo>
                  <a:pt x="358" y="228"/>
                </a:lnTo>
                <a:lnTo>
                  <a:pt x="384" y="199"/>
                </a:lnTo>
                <a:lnTo>
                  <a:pt x="410" y="172"/>
                </a:lnTo>
                <a:lnTo>
                  <a:pt x="436" y="147"/>
                </a:lnTo>
                <a:lnTo>
                  <a:pt x="461" y="125"/>
                </a:lnTo>
                <a:lnTo>
                  <a:pt x="487" y="104"/>
                </a:lnTo>
                <a:lnTo>
                  <a:pt x="513" y="85"/>
                </a:lnTo>
                <a:lnTo>
                  <a:pt x="530" y="74"/>
                </a:lnTo>
                <a:lnTo>
                  <a:pt x="546" y="64"/>
                </a:lnTo>
                <a:lnTo>
                  <a:pt x="561" y="56"/>
                </a:lnTo>
                <a:lnTo>
                  <a:pt x="578" y="47"/>
                </a:lnTo>
                <a:lnTo>
                  <a:pt x="594" y="39"/>
                </a:lnTo>
                <a:lnTo>
                  <a:pt x="611" y="32"/>
                </a:lnTo>
                <a:lnTo>
                  <a:pt x="626" y="26"/>
                </a:lnTo>
                <a:lnTo>
                  <a:pt x="642" y="20"/>
                </a:lnTo>
                <a:lnTo>
                  <a:pt x="659" y="16"/>
                </a:lnTo>
                <a:lnTo>
                  <a:pt x="675" y="11"/>
                </a:lnTo>
                <a:lnTo>
                  <a:pt x="692" y="7"/>
                </a:lnTo>
                <a:lnTo>
                  <a:pt x="708" y="5"/>
                </a:lnTo>
                <a:lnTo>
                  <a:pt x="725" y="3"/>
                </a:lnTo>
                <a:lnTo>
                  <a:pt x="741" y="2"/>
                </a:lnTo>
                <a:lnTo>
                  <a:pt x="758" y="0"/>
                </a:lnTo>
                <a:lnTo>
                  <a:pt x="774" y="0"/>
                </a:lnTo>
                <a:lnTo>
                  <a:pt x="780" y="0"/>
                </a:lnTo>
                <a:lnTo>
                  <a:pt x="780" y="98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4" name="Freeform 67"/>
          <p:cNvSpPr>
            <a:spLocks/>
          </p:cNvSpPr>
          <p:nvPr/>
        </p:nvSpPr>
        <p:spPr bwMode="auto">
          <a:xfrm>
            <a:off x="6675439" y="3744913"/>
            <a:ext cx="65087" cy="349250"/>
          </a:xfrm>
          <a:custGeom>
            <a:avLst/>
            <a:gdLst>
              <a:gd name="T0" fmla="*/ 243 w 243"/>
              <a:gd name="T1" fmla="*/ 1322 h 1322"/>
              <a:gd name="T2" fmla="*/ 146 w 243"/>
              <a:gd name="T3" fmla="*/ 1322 h 1322"/>
              <a:gd name="T4" fmla="*/ 146 w 243"/>
              <a:gd name="T5" fmla="*/ 383 h 1322"/>
              <a:gd name="T6" fmla="*/ 145 w 243"/>
              <a:gd name="T7" fmla="*/ 344 h 1322"/>
              <a:gd name="T8" fmla="*/ 144 w 243"/>
              <a:gd name="T9" fmla="*/ 308 h 1322"/>
              <a:gd name="T10" fmla="*/ 142 w 243"/>
              <a:gd name="T11" fmla="*/ 273 h 1322"/>
              <a:gd name="T12" fmla="*/ 138 w 243"/>
              <a:gd name="T13" fmla="*/ 243 h 1322"/>
              <a:gd name="T14" fmla="*/ 133 w 243"/>
              <a:gd name="T15" fmla="*/ 216 h 1322"/>
              <a:gd name="T16" fmla="*/ 127 w 243"/>
              <a:gd name="T17" fmla="*/ 190 h 1322"/>
              <a:gd name="T18" fmla="*/ 122 w 243"/>
              <a:gd name="T19" fmla="*/ 169 h 1322"/>
              <a:gd name="T20" fmla="*/ 113 w 243"/>
              <a:gd name="T21" fmla="*/ 149 h 1322"/>
              <a:gd name="T22" fmla="*/ 104 w 243"/>
              <a:gd name="T23" fmla="*/ 135 h 1322"/>
              <a:gd name="T24" fmla="*/ 93 w 243"/>
              <a:gd name="T25" fmla="*/ 122 h 1322"/>
              <a:gd name="T26" fmla="*/ 87 w 243"/>
              <a:gd name="T27" fmla="*/ 116 h 1322"/>
              <a:gd name="T28" fmla="*/ 82 w 243"/>
              <a:gd name="T29" fmla="*/ 111 h 1322"/>
              <a:gd name="T30" fmla="*/ 76 w 243"/>
              <a:gd name="T31" fmla="*/ 108 h 1322"/>
              <a:gd name="T32" fmla="*/ 69 w 243"/>
              <a:gd name="T33" fmla="*/ 104 h 1322"/>
              <a:gd name="T34" fmla="*/ 63 w 243"/>
              <a:gd name="T35" fmla="*/ 101 h 1322"/>
              <a:gd name="T36" fmla="*/ 55 w 243"/>
              <a:gd name="T37" fmla="*/ 98 h 1322"/>
              <a:gd name="T38" fmla="*/ 48 w 243"/>
              <a:gd name="T39" fmla="*/ 97 h 1322"/>
              <a:gd name="T40" fmla="*/ 40 w 243"/>
              <a:gd name="T41" fmla="*/ 96 h 1322"/>
              <a:gd name="T42" fmla="*/ 24 w 243"/>
              <a:gd name="T43" fmla="*/ 95 h 1322"/>
              <a:gd name="T44" fmla="*/ 6 w 243"/>
              <a:gd name="T45" fmla="*/ 97 h 1322"/>
              <a:gd name="T46" fmla="*/ 4 w 243"/>
              <a:gd name="T47" fmla="*/ 97 h 1322"/>
              <a:gd name="T48" fmla="*/ 0 w 243"/>
              <a:gd name="T49" fmla="*/ 98 h 1322"/>
              <a:gd name="T50" fmla="*/ 0 w 243"/>
              <a:gd name="T51" fmla="*/ 0 h 1322"/>
              <a:gd name="T52" fmla="*/ 18 w 243"/>
              <a:gd name="T53" fmla="*/ 0 h 1322"/>
              <a:gd name="T54" fmla="*/ 35 w 243"/>
              <a:gd name="T55" fmla="*/ 0 h 1322"/>
              <a:gd name="T56" fmla="*/ 50 w 243"/>
              <a:gd name="T57" fmla="*/ 1 h 1322"/>
              <a:gd name="T58" fmla="*/ 65 w 243"/>
              <a:gd name="T59" fmla="*/ 2 h 1322"/>
              <a:gd name="T60" fmla="*/ 80 w 243"/>
              <a:gd name="T61" fmla="*/ 5 h 1322"/>
              <a:gd name="T62" fmla="*/ 95 w 243"/>
              <a:gd name="T63" fmla="*/ 9 h 1322"/>
              <a:gd name="T64" fmla="*/ 107 w 243"/>
              <a:gd name="T65" fmla="*/ 15 h 1322"/>
              <a:gd name="T66" fmla="*/ 120 w 243"/>
              <a:gd name="T67" fmla="*/ 21 h 1322"/>
              <a:gd name="T68" fmla="*/ 133 w 243"/>
              <a:gd name="T69" fmla="*/ 28 h 1322"/>
              <a:gd name="T70" fmla="*/ 144 w 243"/>
              <a:gd name="T71" fmla="*/ 35 h 1322"/>
              <a:gd name="T72" fmla="*/ 156 w 243"/>
              <a:gd name="T73" fmla="*/ 44 h 1322"/>
              <a:gd name="T74" fmla="*/ 166 w 243"/>
              <a:gd name="T75" fmla="*/ 55 h 1322"/>
              <a:gd name="T76" fmla="*/ 176 w 243"/>
              <a:gd name="T77" fmla="*/ 65 h 1322"/>
              <a:gd name="T78" fmla="*/ 185 w 243"/>
              <a:gd name="T79" fmla="*/ 77 h 1322"/>
              <a:gd name="T80" fmla="*/ 193 w 243"/>
              <a:gd name="T81" fmla="*/ 90 h 1322"/>
              <a:gd name="T82" fmla="*/ 201 w 243"/>
              <a:gd name="T83" fmla="*/ 104 h 1322"/>
              <a:gd name="T84" fmla="*/ 209 w 243"/>
              <a:gd name="T85" fmla="*/ 119 h 1322"/>
              <a:gd name="T86" fmla="*/ 214 w 243"/>
              <a:gd name="T87" fmla="*/ 136 h 1322"/>
              <a:gd name="T88" fmla="*/ 219 w 243"/>
              <a:gd name="T89" fmla="*/ 151 h 1322"/>
              <a:gd name="T90" fmla="*/ 225 w 243"/>
              <a:gd name="T91" fmla="*/ 169 h 1322"/>
              <a:gd name="T92" fmla="*/ 228 w 243"/>
              <a:gd name="T93" fmla="*/ 185 h 1322"/>
              <a:gd name="T94" fmla="*/ 232 w 243"/>
              <a:gd name="T95" fmla="*/ 203 h 1322"/>
              <a:gd name="T96" fmla="*/ 234 w 243"/>
              <a:gd name="T97" fmla="*/ 222 h 1322"/>
              <a:gd name="T98" fmla="*/ 237 w 243"/>
              <a:gd name="T99" fmla="*/ 239 h 1322"/>
              <a:gd name="T100" fmla="*/ 239 w 243"/>
              <a:gd name="T101" fmla="*/ 277 h 1322"/>
              <a:gd name="T102" fmla="*/ 241 w 243"/>
              <a:gd name="T103" fmla="*/ 313 h 1322"/>
              <a:gd name="T104" fmla="*/ 243 w 243"/>
              <a:gd name="T105" fmla="*/ 348 h 1322"/>
              <a:gd name="T106" fmla="*/ 243 w 243"/>
              <a:gd name="T107" fmla="*/ 383 h 1322"/>
              <a:gd name="T108" fmla="*/ 243 w 243"/>
              <a:gd name="T109" fmla="*/ 1322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3" h="1322">
                <a:moveTo>
                  <a:pt x="243" y="1322"/>
                </a:moveTo>
                <a:lnTo>
                  <a:pt x="146" y="1322"/>
                </a:lnTo>
                <a:lnTo>
                  <a:pt x="146" y="383"/>
                </a:lnTo>
                <a:lnTo>
                  <a:pt x="145" y="344"/>
                </a:lnTo>
                <a:lnTo>
                  <a:pt x="144" y="308"/>
                </a:lnTo>
                <a:lnTo>
                  <a:pt x="142" y="273"/>
                </a:lnTo>
                <a:lnTo>
                  <a:pt x="138" y="243"/>
                </a:lnTo>
                <a:lnTo>
                  <a:pt x="133" y="216"/>
                </a:lnTo>
                <a:lnTo>
                  <a:pt x="127" y="190"/>
                </a:lnTo>
                <a:lnTo>
                  <a:pt x="122" y="169"/>
                </a:lnTo>
                <a:lnTo>
                  <a:pt x="113" y="149"/>
                </a:lnTo>
                <a:lnTo>
                  <a:pt x="104" y="135"/>
                </a:lnTo>
                <a:lnTo>
                  <a:pt x="93" y="122"/>
                </a:lnTo>
                <a:lnTo>
                  <a:pt x="87" y="116"/>
                </a:lnTo>
                <a:lnTo>
                  <a:pt x="82" y="111"/>
                </a:lnTo>
                <a:lnTo>
                  <a:pt x="76" y="108"/>
                </a:lnTo>
                <a:lnTo>
                  <a:pt x="69" y="104"/>
                </a:lnTo>
                <a:lnTo>
                  <a:pt x="63" y="101"/>
                </a:lnTo>
                <a:lnTo>
                  <a:pt x="55" y="98"/>
                </a:lnTo>
                <a:lnTo>
                  <a:pt x="48" y="97"/>
                </a:lnTo>
                <a:lnTo>
                  <a:pt x="40" y="96"/>
                </a:lnTo>
                <a:lnTo>
                  <a:pt x="24" y="95"/>
                </a:lnTo>
                <a:lnTo>
                  <a:pt x="6" y="97"/>
                </a:lnTo>
                <a:lnTo>
                  <a:pt x="4" y="97"/>
                </a:lnTo>
                <a:lnTo>
                  <a:pt x="0" y="98"/>
                </a:lnTo>
                <a:lnTo>
                  <a:pt x="0" y="0"/>
                </a:lnTo>
                <a:lnTo>
                  <a:pt x="18" y="0"/>
                </a:lnTo>
                <a:lnTo>
                  <a:pt x="35" y="0"/>
                </a:lnTo>
                <a:lnTo>
                  <a:pt x="50" y="1"/>
                </a:lnTo>
                <a:lnTo>
                  <a:pt x="65" y="2"/>
                </a:lnTo>
                <a:lnTo>
                  <a:pt x="80" y="5"/>
                </a:lnTo>
                <a:lnTo>
                  <a:pt x="95" y="9"/>
                </a:lnTo>
                <a:lnTo>
                  <a:pt x="107" y="15"/>
                </a:lnTo>
                <a:lnTo>
                  <a:pt x="120" y="21"/>
                </a:lnTo>
                <a:lnTo>
                  <a:pt x="133" y="28"/>
                </a:lnTo>
                <a:lnTo>
                  <a:pt x="144" y="35"/>
                </a:lnTo>
                <a:lnTo>
                  <a:pt x="156" y="44"/>
                </a:lnTo>
                <a:lnTo>
                  <a:pt x="166" y="55"/>
                </a:lnTo>
                <a:lnTo>
                  <a:pt x="176" y="65"/>
                </a:lnTo>
                <a:lnTo>
                  <a:pt x="185" y="77"/>
                </a:lnTo>
                <a:lnTo>
                  <a:pt x="193" y="90"/>
                </a:lnTo>
                <a:lnTo>
                  <a:pt x="201" y="104"/>
                </a:lnTo>
                <a:lnTo>
                  <a:pt x="209" y="119"/>
                </a:lnTo>
                <a:lnTo>
                  <a:pt x="214" y="136"/>
                </a:lnTo>
                <a:lnTo>
                  <a:pt x="219" y="151"/>
                </a:lnTo>
                <a:lnTo>
                  <a:pt x="225" y="169"/>
                </a:lnTo>
                <a:lnTo>
                  <a:pt x="228" y="185"/>
                </a:lnTo>
                <a:lnTo>
                  <a:pt x="232" y="203"/>
                </a:lnTo>
                <a:lnTo>
                  <a:pt x="234" y="222"/>
                </a:lnTo>
                <a:lnTo>
                  <a:pt x="237" y="239"/>
                </a:lnTo>
                <a:lnTo>
                  <a:pt x="239" y="277"/>
                </a:lnTo>
                <a:lnTo>
                  <a:pt x="241" y="313"/>
                </a:lnTo>
                <a:lnTo>
                  <a:pt x="243" y="348"/>
                </a:lnTo>
                <a:lnTo>
                  <a:pt x="243" y="383"/>
                </a:lnTo>
                <a:lnTo>
                  <a:pt x="243" y="132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5" name="Freeform 68"/>
          <p:cNvSpPr>
            <a:spLocks/>
          </p:cNvSpPr>
          <p:nvPr/>
        </p:nvSpPr>
        <p:spPr bwMode="auto">
          <a:xfrm>
            <a:off x="7156451" y="3919538"/>
            <a:ext cx="290513" cy="176212"/>
          </a:xfrm>
          <a:custGeom>
            <a:avLst/>
            <a:gdLst>
              <a:gd name="T0" fmla="*/ 1097 w 1097"/>
              <a:gd name="T1" fmla="*/ 7 h 666"/>
              <a:gd name="T2" fmla="*/ 1090 w 1097"/>
              <a:gd name="T3" fmla="*/ 103 h 666"/>
              <a:gd name="T4" fmla="*/ 1071 w 1097"/>
              <a:gd name="T5" fmla="*/ 196 h 666"/>
              <a:gd name="T6" fmla="*/ 1043 w 1097"/>
              <a:gd name="T7" fmla="*/ 284 h 666"/>
              <a:gd name="T8" fmla="*/ 1004 w 1097"/>
              <a:gd name="T9" fmla="*/ 369 h 666"/>
              <a:gd name="T10" fmla="*/ 954 w 1097"/>
              <a:gd name="T11" fmla="*/ 445 h 666"/>
              <a:gd name="T12" fmla="*/ 894 w 1097"/>
              <a:gd name="T13" fmla="*/ 516 h 666"/>
              <a:gd name="T14" fmla="*/ 829 w 1097"/>
              <a:gd name="T15" fmla="*/ 573 h 666"/>
              <a:gd name="T16" fmla="*/ 758 w 1097"/>
              <a:gd name="T17" fmla="*/ 617 h 666"/>
              <a:gd name="T18" fmla="*/ 683 w 1097"/>
              <a:gd name="T19" fmla="*/ 646 h 666"/>
              <a:gd name="T20" fmla="*/ 602 w 1097"/>
              <a:gd name="T21" fmla="*/ 662 h 666"/>
              <a:gd name="T22" fmla="*/ 516 w 1097"/>
              <a:gd name="T23" fmla="*/ 665 h 666"/>
              <a:gd name="T24" fmla="*/ 434 w 1097"/>
              <a:gd name="T25" fmla="*/ 653 h 666"/>
              <a:gd name="T26" fmla="*/ 355 w 1097"/>
              <a:gd name="T27" fmla="*/ 628 h 666"/>
              <a:gd name="T28" fmla="*/ 282 w 1097"/>
              <a:gd name="T29" fmla="*/ 588 h 666"/>
              <a:gd name="T30" fmla="*/ 215 w 1097"/>
              <a:gd name="T31" fmla="*/ 536 h 666"/>
              <a:gd name="T32" fmla="*/ 152 w 1097"/>
              <a:gd name="T33" fmla="*/ 470 h 666"/>
              <a:gd name="T34" fmla="*/ 101 w 1097"/>
              <a:gd name="T35" fmla="*/ 397 h 666"/>
              <a:gd name="T36" fmla="*/ 61 w 1097"/>
              <a:gd name="T37" fmla="*/ 318 h 666"/>
              <a:gd name="T38" fmla="*/ 31 w 1097"/>
              <a:gd name="T39" fmla="*/ 233 h 666"/>
              <a:gd name="T40" fmla="*/ 11 w 1097"/>
              <a:gd name="T41" fmla="*/ 143 h 666"/>
              <a:gd name="T42" fmla="*/ 1 w 1097"/>
              <a:gd name="T43" fmla="*/ 47 h 666"/>
              <a:gd name="T44" fmla="*/ 98 w 1097"/>
              <a:gd name="T45" fmla="*/ 41 h 666"/>
              <a:gd name="T46" fmla="*/ 107 w 1097"/>
              <a:gd name="T47" fmla="*/ 123 h 666"/>
              <a:gd name="T48" fmla="*/ 125 w 1097"/>
              <a:gd name="T49" fmla="*/ 199 h 666"/>
              <a:gd name="T50" fmla="*/ 152 w 1097"/>
              <a:gd name="T51" fmla="*/ 272 h 666"/>
              <a:gd name="T52" fmla="*/ 187 w 1097"/>
              <a:gd name="T53" fmla="*/ 339 h 666"/>
              <a:gd name="T54" fmla="*/ 232 w 1097"/>
              <a:gd name="T55" fmla="*/ 403 h 666"/>
              <a:gd name="T56" fmla="*/ 283 w 1097"/>
              <a:gd name="T57" fmla="*/ 459 h 666"/>
              <a:gd name="T58" fmla="*/ 339 w 1097"/>
              <a:gd name="T59" fmla="*/ 503 h 666"/>
              <a:gd name="T60" fmla="*/ 397 w 1097"/>
              <a:gd name="T61" fmla="*/ 536 h 666"/>
              <a:gd name="T62" fmla="*/ 458 w 1097"/>
              <a:gd name="T63" fmla="*/ 557 h 666"/>
              <a:gd name="T64" fmla="*/ 524 w 1097"/>
              <a:gd name="T65" fmla="*/ 566 h 666"/>
              <a:gd name="T66" fmla="*/ 592 w 1097"/>
              <a:gd name="T67" fmla="*/ 564 h 666"/>
              <a:gd name="T68" fmla="*/ 657 w 1097"/>
              <a:gd name="T69" fmla="*/ 551 h 666"/>
              <a:gd name="T70" fmla="*/ 717 w 1097"/>
              <a:gd name="T71" fmla="*/ 526 h 666"/>
              <a:gd name="T72" fmla="*/ 775 w 1097"/>
              <a:gd name="T73" fmla="*/ 490 h 666"/>
              <a:gd name="T74" fmla="*/ 827 w 1097"/>
              <a:gd name="T75" fmla="*/ 441 h 666"/>
              <a:gd name="T76" fmla="*/ 878 w 1097"/>
              <a:gd name="T77" fmla="*/ 383 h 666"/>
              <a:gd name="T78" fmla="*/ 920 w 1097"/>
              <a:gd name="T79" fmla="*/ 319 h 666"/>
              <a:gd name="T80" fmla="*/ 953 w 1097"/>
              <a:gd name="T81" fmla="*/ 250 h 666"/>
              <a:gd name="T82" fmla="*/ 977 w 1097"/>
              <a:gd name="T83" fmla="*/ 176 h 666"/>
              <a:gd name="T84" fmla="*/ 992 w 1097"/>
              <a:gd name="T85" fmla="*/ 97 h 666"/>
              <a:gd name="T86" fmla="*/ 998 w 1097"/>
              <a:gd name="T87" fmla="*/ 1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7" h="666">
                <a:moveTo>
                  <a:pt x="1097" y="0"/>
                </a:moveTo>
                <a:lnTo>
                  <a:pt x="1097" y="3"/>
                </a:lnTo>
                <a:lnTo>
                  <a:pt x="1097" y="7"/>
                </a:lnTo>
                <a:lnTo>
                  <a:pt x="1095" y="39"/>
                </a:lnTo>
                <a:lnTo>
                  <a:pt x="1093" y="71"/>
                </a:lnTo>
                <a:lnTo>
                  <a:pt x="1090" y="103"/>
                </a:lnTo>
                <a:lnTo>
                  <a:pt x="1084" y="135"/>
                </a:lnTo>
                <a:lnTo>
                  <a:pt x="1078" y="165"/>
                </a:lnTo>
                <a:lnTo>
                  <a:pt x="1071" y="196"/>
                </a:lnTo>
                <a:lnTo>
                  <a:pt x="1063" y="226"/>
                </a:lnTo>
                <a:lnTo>
                  <a:pt x="1053" y="256"/>
                </a:lnTo>
                <a:lnTo>
                  <a:pt x="1043" y="284"/>
                </a:lnTo>
                <a:lnTo>
                  <a:pt x="1031" y="313"/>
                </a:lnTo>
                <a:lnTo>
                  <a:pt x="1018" y="340"/>
                </a:lnTo>
                <a:lnTo>
                  <a:pt x="1004" y="369"/>
                </a:lnTo>
                <a:lnTo>
                  <a:pt x="988" y="394"/>
                </a:lnTo>
                <a:lnTo>
                  <a:pt x="972" y="420"/>
                </a:lnTo>
                <a:lnTo>
                  <a:pt x="954" y="445"/>
                </a:lnTo>
                <a:lnTo>
                  <a:pt x="936" y="470"/>
                </a:lnTo>
                <a:lnTo>
                  <a:pt x="916" y="493"/>
                </a:lnTo>
                <a:lnTo>
                  <a:pt x="894" y="516"/>
                </a:lnTo>
                <a:lnTo>
                  <a:pt x="873" y="536"/>
                </a:lnTo>
                <a:lnTo>
                  <a:pt x="851" y="555"/>
                </a:lnTo>
                <a:lnTo>
                  <a:pt x="829" y="573"/>
                </a:lnTo>
                <a:lnTo>
                  <a:pt x="806" y="588"/>
                </a:lnTo>
                <a:lnTo>
                  <a:pt x="783" y="604"/>
                </a:lnTo>
                <a:lnTo>
                  <a:pt x="758" y="617"/>
                </a:lnTo>
                <a:lnTo>
                  <a:pt x="733" y="628"/>
                </a:lnTo>
                <a:lnTo>
                  <a:pt x="709" y="638"/>
                </a:lnTo>
                <a:lnTo>
                  <a:pt x="683" y="646"/>
                </a:lnTo>
                <a:lnTo>
                  <a:pt x="656" y="653"/>
                </a:lnTo>
                <a:lnTo>
                  <a:pt x="629" y="659"/>
                </a:lnTo>
                <a:lnTo>
                  <a:pt x="602" y="662"/>
                </a:lnTo>
                <a:lnTo>
                  <a:pt x="574" y="665"/>
                </a:lnTo>
                <a:lnTo>
                  <a:pt x="545" y="666"/>
                </a:lnTo>
                <a:lnTo>
                  <a:pt x="516" y="665"/>
                </a:lnTo>
                <a:lnTo>
                  <a:pt x="488" y="662"/>
                </a:lnTo>
                <a:lnTo>
                  <a:pt x="461" y="659"/>
                </a:lnTo>
                <a:lnTo>
                  <a:pt x="434" y="653"/>
                </a:lnTo>
                <a:lnTo>
                  <a:pt x="407" y="646"/>
                </a:lnTo>
                <a:lnTo>
                  <a:pt x="381" y="638"/>
                </a:lnTo>
                <a:lnTo>
                  <a:pt x="355" y="628"/>
                </a:lnTo>
                <a:lnTo>
                  <a:pt x="330" y="617"/>
                </a:lnTo>
                <a:lnTo>
                  <a:pt x="307" y="604"/>
                </a:lnTo>
                <a:lnTo>
                  <a:pt x="282" y="588"/>
                </a:lnTo>
                <a:lnTo>
                  <a:pt x="260" y="573"/>
                </a:lnTo>
                <a:lnTo>
                  <a:pt x="236" y="555"/>
                </a:lnTo>
                <a:lnTo>
                  <a:pt x="215" y="536"/>
                </a:lnTo>
                <a:lnTo>
                  <a:pt x="193" y="516"/>
                </a:lnTo>
                <a:lnTo>
                  <a:pt x="172" y="493"/>
                </a:lnTo>
                <a:lnTo>
                  <a:pt x="152" y="470"/>
                </a:lnTo>
                <a:lnTo>
                  <a:pt x="134" y="446"/>
                </a:lnTo>
                <a:lnTo>
                  <a:pt x="116" y="421"/>
                </a:lnTo>
                <a:lnTo>
                  <a:pt x="101" y="397"/>
                </a:lnTo>
                <a:lnTo>
                  <a:pt x="87" y="371"/>
                </a:lnTo>
                <a:lnTo>
                  <a:pt x="73" y="345"/>
                </a:lnTo>
                <a:lnTo>
                  <a:pt x="61" y="318"/>
                </a:lnTo>
                <a:lnTo>
                  <a:pt x="49" y="290"/>
                </a:lnTo>
                <a:lnTo>
                  <a:pt x="40" y="262"/>
                </a:lnTo>
                <a:lnTo>
                  <a:pt x="31" y="233"/>
                </a:lnTo>
                <a:lnTo>
                  <a:pt x="22" y="204"/>
                </a:lnTo>
                <a:lnTo>
                  <a:pt x="17" y="173"/>
                </a:lnTo>
                <a:lnTo>
                  <a:pt x="11" y="143"/>
                </a:lnTo>
                <a:lnTo>
                  <a:pt x="6" y="111"/>
                </a:lnTo>
                <a:lnTo>
                  <a:pt x="4" y="78"/>
                </a:lnTo>
                <a:lnTo>
                  <a:pt x="1" y="47"/>
                </a:lnTo>
                <a:lnTo>
                  <a:pt x="0" y="12"/>
                </a:lnTo>
                <a:lnTo>
                  <a:pt x="98" y="12"/>
                </a:lnTo>
                <a:lnTo>
                  <a:pt x="98" y="41"/>
                </a:lnTo>
                <a:lnTo>
                  <a:pt x="100" y="69"/>
                </a:lnTo>
                <a:lnTo>
                  <a:pt x="104" y="96"/>
                </a:lnTo>
                <a:lnTo>
                  <a:pt x="107" y="123"/>
                </a:lnTo>
                <a:lnTo>
                  <a:pt x="112" y="149"/>
                </a:lnTo>
                <a:lnTo>
                  <a:pt x="118" y="175"/>
                </a:lnTo>
                <a:lnTo>
                  <a:pt x="125" y="199"/>
                </a:lnTo>
                <a:lnTo>
                  <a:pt x="133" y="224"/>
                </a:lnTo>
                <a:lnTo>
                  <a:pt x="141" y="249"/>
                </a:lnTo>
                <a:lnTo>
                  <a:pt x="152" y="272"/>
                </a:lnTo>
                <a:lnTo>
                  <a:pt x="162" y="295"/>
                </a:lnTo>
                <a:lnTo>
                  <a:pt x="174" y="318"/>
                </a:lnTo>
                <a:lnTo>
                  <a:pt x="187" y="339"/>
                </a:lnTo>
                <a:lnTo>
                  <a:pt x="201" y="362"/>
                </a:lnTo>
                <a:lnTo>
                  <a:pt x="215" y="383"/>
                </a:lnTo>
                <a:lnTo>
                  <a:pt x="232" y="403"/>
                </a:lnTo>
                <a:lnTo>
                  <a:pt x="248" y="423"/>
                </a:lnTo>
                <a:lnTo>
                  <a:pt x="266" y="441"/>
                </a:lnTo>
                <a:lnTo>
                  <a:pt x="283" y="459"/>
                </a:lnTo>
                <a:lnTo>
                  <a:pt x="301" y="474"/>
                </a:lnTo>
                <a:lnTo>
                  <a:pt x="320" y="490"/>
                </a:lnTo>
                <a:lnTo>
                  <a:pt x="339" y="503"/>
                </a:lnTo>
                <a:lnTo>
                  <a:pt x="357" y="514"/>
                </a:lnTo>
                <a:lnTo>
                  <a:pt x="377" y="526"/>
                </a:lnTo>
                <a:lnTo>
                  <a:pt x="397" y="536"/>
                </a:lnTo>
                <a:lnTo>
                  <a:pt x="417" y="544"/>
                </a:lnTo>
                <a:lnTo>
                  <a:pt x="437" y="551"/>
                </a:lnTo>
                <a:lnTo>
                  <a:pt x="458" y="557"/>
                </a:lnTo>
                <a:lnTo>
                  <a:pt x="481" y="561"/>
                </a:lnTo>
                <a:lnTo>
                  <a:pt x="502" y="564"/>
                </a:lnTo>
                <a:lnTo>
                  <a:pt x="524" y="566"/>
                </a:lnTo>
                <a:lnTo>
                  <a:pt x="547" y="566"/>
                </a:lnTo>
                <a:lnTo>
                  <a:pt x="570" y="566"/>
                </a:lnTo>
                <a:lnTo>
                  <a:pt x="592" y="564"/>
                </a:lnTo>
                <a:lnTo>
                  <a:pt x="614" y="561"/>
                </a:lnTo>
                <a:lnTo>
                  <a:pt x="636" y="557"/>
                </a:lnTo>
                <a:lnTo>
                  <a:pt x="657" y="551"/>
                </a:lnTo>
                <a:lnTo>
                  <a:pt x="677" y="544"/>
                </a:lnTo>
                <a:lnTo>
                  <a:pt x="697" y="536"/>
                </a:lnTo>
                <a:lnTo>
                  <a:pt x="717" y="526"/>
                </a:lnTo>
                <a:lnTo>
                  <a:pt x="737" y="514"/>
                </a:lnTo>
                <a:lnTo>
                  <a:pt x="756" y="503"/>
                </a:lnTo>
                <a:lnTo>
                  <a:pt x="775" y="490"/>
                </a:lnTo>
                <a:lnTo>
                  <a:pt x="792" y="474"/>
                </a:lnTo>
                <a:lnTo>
                  <a:pt x="811" y="459"/>
                </a:lnTo>
                <a:lnTo>
                  <a:pt x="827" y="441"/>
                </a:lnTo>
                <a:lnTo>
                  <a:pt x="845" y="423"/>
                </a:lnTo>
                <a:lnTo>
                  <a:pt x="862" y="403"/>
                </a:lnTo>
                <a:lnTo>
                  <a:pt x="878" y="383"/>
                </a:lnTo>
                <a:lnTo>
                  <a:pt x="893" y="362"/>
                </a:lnTo>
                <a:lnTo>
                  <a:pt x="906" y="340"/>
                </a:lnTo>
                <a:lnTo>
                  <a:pt x="920" y="319"/>
                </a:lnTo>
                <a:lnTo>
                  <a:pt x="932" y="297"/>
                </a:lnTo>
                <a:lnTo>
                  <a:pt x="943" y="273"/>
                </a:lnTo>
                <a:lnTo>
                  <a:pt x="953" y="250"/>
                </a:lnTo>
                <a:lnTo>
                  <a:pt x="961" y="226"/>
                </a:lnTo>
                <a:lnTo>
                  <a:pt x="970" y="202"/>
                </a:lnTo>
                <a:lnTo>
                  <a:pt x="977" y="176"/>
                </a:lnTo>
                <a:lnTo>
                  <a:pt x="983" y="150"/>
                </a:lnTo>
                <a:lnTo>
                  <a:pt x="987" y="124"/>
                </a:lnTo>
                <a:lnTo>
                  <a:pt x="992" y="97"/>
                </a:lnTo>
                <a:lnTo>
                  <a:pt x="994" y="69"/>
                </a:lnTo>
                <a:lnTo>
                  <a:pt x="997" y="41"/>
                </a:lnTo>
                <a:lnTo>
                  <a:pt x="998" y="12"/>
                </a:lnTo>
                <a:lnTo>
                  <a:pt x="999" y="1"/>
                </a:lnTo>
                <a:lnTo>
                  <a:pt x="1097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6" name="Freeform 69"/>
          <p:cNvSpPr>
            <a:spLocks/>
          </p:cNvSpPr>
          <p:nvPr/>
        </p:nvSpPr>
        <p:spPr bwMode="auto">
          <a:xfrm>
            <a:off x="7156451" y="3743325"/>
            <a:ext cx="288925" cy="179388"/>
          </a:xfrm>
          <a:custGeom>
            <a:avLst/>
            <a:gdLst>
              <a:gd name="T0" fmla="*/ 1095 w 1095"/>
              <a:gd name="T1" fmla="*/ 664 h 681"/>
              <a:gd name="T2" fmla="*/ 1088 w 1095"/>
              <a:gd name="T3" fmla="*/ 565 h 681"/>
              <a:gd name="T4" fmla="*/ 1072 w 1095"/>
              <a:gd name="T5" fmla="*/ 472 h 681"/>
              <a:gd name="T6" fmla="*/ 1044 w 1095"/>
              <a:gd name="T7" fmla="*/ 384 h 681"/>
              <a:gd name="T8" fmla="*/ 1005 w 1095"/>
              <a:gd name="T9" fmla="*/ 302 h 681"/>
              <a:gd name="T10" fmla="*/ 954 w 1095"/>
              <a:gd name="T11" fmla="*/ 224 h 681"/>
              <a:gd name="T12" fmla="*/ 894 w 1095"/>
              <a:gd name="T13" fmla="*/ 153 h 681"/>
              <a:gd name="T14" fmla="*/ 827 w 1095"/>
              <a:gd name="T15" fmla="*/ 94 h 681"/>
              <a:gd name="T16" fmla="*/ 757 w 1095"/>
              <a:gd name="T17" fmla="*/ 49 h 681"/>
              <a:gd name="T18" fmla="*/ 681 w 1095"/>
              <a:gd name="T19" fmla="*/ 20 h 681"/>
              <a:gd name="T20" fmla="*/ 601 w 1095"/>
              <a:gd name="T21" fmla="*/ 3 h 681"/>
              <a:gd name="T22" fmla="*/ 517 w 1095"/>
              <a:gd name="T23" fmla="*/ 1 h 681"/>
              <a:gd name="T24" fmla="*/ 435 w 1095"/>
              <a:gd name="T25" fmla="*/ 13 h 681"/>
              <a:gd name="T26" fmla="*/ 357 w 1095"/>
              <a:gd name="T27" fmla="*/ 39 h 681"/>
              <a:gd name="T28" fmla="*/ 284 w 1095"/>
              <a:gd name="T29" fmla="*/ 77 h 681"/>
              <a:gd name="T30" fmla="*/ 215 w 1095"/>
              <a:gd name="T31" fmla="*/ 131 h 681"/>
              <a:gd name="T32" fmla="*/ 152 w 1095"/>
              <a:gd name="T33" fmla="*/ 198 h 681"/>
              <a:gd name="T34" fmla="*/ 100 w 1095"/>
              <a:gd name="T35" fmla="*/ 272 h 681"/>
              <a:gd name="T36" fmla="*/ 59 w 1095"/>
              <a:gd name="T37" fmla="*/ 354 h 681"/>
              <a:gd name="T38" fmla="*/ 29 w 1095"/>
              <a:gd name="T39" fmla="*/ 440 h 681"/>
              <a:gd name="T40" fmla="*/ 9 w 1095"/>
              <a:gd name="T41" fmla="*/ 533 h 681"/>
              <a:gd name="T42" fmla="*/ 0 w 1095"/>
              <a:gd name="T43" fmla="*/ 634 h 681"/>
              <a:gd name="T44" fmla="*/ 0 w 1095"/>
              <a:gd name="T45" fmla="*/ 681 h 681"/>
              <a:gd name="T46" fmla="*/ 98 w 1095"/>
              <a:gd name="T47" fmla="*/ 669 h 681"/>
              <a:gd name="T48" fmla="*/ 102 w 1095"/>
              <a:gd name="T49" fmla="*/ 583 h 681"/>
              <a:gd name="T50" fmla="*/ 116 w 1095"/>
              <a:gd name="T51" fmla="*/ 500 h 681"/>
              <a:gd name="T52" fmla="*/ 140 w 1095"/>
              <a:gd name="T53" fmla="*/ 424 h 681"/>
              <a:gd name="T54" fmla="*/ 173 w 1095"/>
              <a:gd name="T55" fmla="*/ 351 h 681"/>
              <a:gd name="T56" fmla="*/ 215 w 1095"/>
              <a:gd name="T57" fmla="*/ 284 h 681"/>
              <a:gd name="T58" fmla="*/ 266 w 1095"/>
              <a:gd name="T59" fmla="*/ 224 h 681"/>
              <a:gd name="T60" fmla="*/ 320 w 1095"/>
              <a:gd name="T61" fmla="*/ 176 h 681"/>
              <a:gd name="T62" fmla="*/ 377 w 1095"/>
              <a:gd name="T63" fmla="*/ 140 h 681"/>
              <a:gd name="T64" fmla="*/ 437 w 1095"/>
              <a:gd name="T65" fmla="*/ 115 h 681"/>
              <a:gd name="T66" fmla="*/ 502 w 1095"/>
              <a:gd name="T67" fmla="*/ 101 h 681"/>
              <a:gd name="T68" fmla="*/ 570 w 1095"/>
              <a:gd name="T69" fmla="*/ 100 h 681"/>
              <a:gd name="T70" fmla="*/ 636 w 1095"/>
              <a:gd name="T71" fmla="*/ 109 h 681"/>
              <a:gd name="T72" fmla="*/ 697 w 1095"/>
              <a:gd name="T73" fmla="*/ 130 h 681"/>
              <a:gd name="T74" fmla="*/ 756 w 1095"/>
              <a:gd name="T75" fmla="*/ 163 h 681"/>
              <a:gd name="T76" fmla="*/ 811 w 1095"/>
              <a:gd name="T77" fmla="*/ 207 h 681"/>
              <a:gd name="T78" fmla="*/ 862 w 1095"/>
              <a:gd name="T79" fmla="*/ 263 h 681"/>
              <a:gd name="T80" fmla="*/ 907 w 1095"/>
              <a:gd name="T81" fmla="*/ 326 h 681"/>
              <a:gd name="T82" fmla="*/ 944 w 1095"/>
              <a:gd name="T83" fmla="*/ 397 h 681"/>
              <a:gd name="T84" fmla="*/ 971 w 1095"/>
              <a:gd name="T85" fmla="*/ 471 h 681"/>
              <a:gd name="T86" fmla="*/ 988 w 1095"/>
              <a:gd name="T87" fmla="*/ 551 h 681"/>
              <a:gd name="T88" fmla="*/ 997 w 1095"/>
              <a:gd name="T89" fmla="*/ 636 h 681"/>
              <a:gd name="T90" fmla="*/ 1095 w 1095"/>
              <a:gd name="T91" fmla="*/ 66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5" h="681">
                <a:moveTo>
                  <a:pt x="1095" y="669"/>
                </a:moveTo>
                <a:lnTo>
                  <a:pt x="1095" y="666"/>
                </a:lnTo>
                <a:lnTo>
                  <a:pt x="1095" y="664"/>
                </a:lnTo>
                <a:lnTo>
                  <a:pt x="1094" y="630"/>
                </a:lnTo>
                <a:lnTo>
                  <a:pt x="1092" y="597"/>
                </a:lnTo>
                <a:lnTo>
                  <a:pt x="1088" y="565"/>
                </a:lnTo>
                <a:lnTo>
                  <a:pt x="1085" y="533"/>
                </a:lnTo>
                <a:lnTo>
                  <a:pt x="1079" y="503"/>
                </a:lnTo>
                <a:lnTo>
                  <a:pt x="1072" y="472"/>
                </a:lnTo>
                <a:lnTo>
                  <a:pt x="1064" y="443"/>
                </a:lnTo>
                <a:lnTo>
                  <a:pt x="1054" y="413"/>
                </a:lnTo>
                <a:lnTo>
                  <a:pt x="1044" y="384"/>
                </a:lnTo>
                <a:lnTo>
                  <a:pt x="1032" y="356"/>
                </a:lnTo>
                <a:lnTo>
                  <a:pt x="1019" y="329"/>
                </a:lnTo>
                <a:lnTo>
                  <a:pt x="1005" y="302"/>
                </a:lnTo>
                <a:lnTo>
                  <a:pt x="990" y="275"/>
                </a:lnTo>
                <a:lnTo>
                  <a:pt x="973" y="249"/>
                </a:lnTo>
                <a:lnTo>
                  <a:pt x="954" y="224"/>
                </a:lnTo>
                <a:lnTo>
                  <a:pt x="936" y="198"/>
                </a:lnTo>
                <a:lnTo>
                  <a:pt x="916" y="175"/>
                </a:lnTo>
                <a:lnTo>
                  <a:pt x="894" y="153"/>
                </a:lnTo>
                <a:lnTo>
                  <a:pt x="872" y="131"/>
                </a:lnTo>
                <a:lnTo>
                  <a:pt x="850" y="111"/>
                </a:lnTo>
                <a:lnTo>
                  <a:pt x="827" y="94"/>
                </a:lnTo>
                <a:lnTo>
                  <a:pt x="804" y="77"/>
                </a:lnTo>
                <a:lnTo>
                  <a:pt x="780" y="63"/>
                </a:lnTo>
                <a:lnTo>
                  <a:pt x="757" y="49"/>
                </a:lnTo>
                <a:lnTo>
                  <a:pt x="732" y="39"/>
                </a:lnTo>
                <a:lnTo>
                  <a:pt x="706" y="28"/>
                </a:lnTo>
                <a:lnTo>
                  <a:pt x="681" y="20"/>
                </a:lnTo>
                <a:lnTo>
                  <a:pt x="655" y="13"/>
                </a:lnTo>
                <a:lnTo>
                  <a:pt x="629" y="7"/>
                </a:lnTo>
                <a:lnTo>
                  <a:pt x="601" y="3"/>
                </a:lnTo>
                <a:lnTo>
                  <a:pt x="574" y="1"/>
                </a:lnTo>
                <a:lnTo>
                  <a:pt x="545" y="0"/>
                </a:lnTo>
                <a:lnTo>
                  <a:pt x="517" y="1"/>
                </a:lnTo>
                <a:lnTo>
                  <a:pt x="489" y="3"/>
                </a:lnTo>
                <a:lnTo>
                  <a:pt x="462" y="7"/>
                </a:lnTo>
                <a:lnTo>
                  <a:pt x="435" y="13"/>
                </a:lnTo>
                <a:lnTo>
                  <a:pt x="408" y="20"/>
                </a:lnTo>
                <a:lnTo>
                  <a:pt x="382" y="28"/>
                </a:lnTo>
                <a:lnTo>
                  <a:pt x="357" y="39"/>
                </a:lnTo>
                <a:lnTo>
                  <a:pt x="333" y="49"/>
                </a:lnTo>
                <a:lnTo>
                  <a:pt x="308" y="63"/>
                </a:lnTo>
                <a:lnTo>
                  <a:pt x="284" y="77"/>
                </a:lnTo>
                <a:lnTo>
                  <a:pt x="261" y="94"/>
                </a:lnTo>
                <a:lnTo>
                  <a:pt x="237" y="111"/>
                </a:lnTo>
                <a:lnTo>
                  <a:pt x="215" y="131"/>
                </a:lnTo>
                <a:lnTo>
                  <a:pt x="194" y="153"/>
                </a:lnTo>
                <a:lnTo>
                  <a:pt x="173" y="175"/>
                </a:lnTo>
                <a:lnTo>
                  <a:pt x="152" y="198"/>
                </a:lnTo>
                <a:lnTo>
                  <a:pt x="133" y="223"/>
                </a:lnTo>
                <a:lnTo>
                  <a:pt x="116" y="248"/>
                </a:lnTo>
                <a:lnTo>
                  <a:pt x="100" y="272"/>
                </a:lnTo>
                <a:lnTo>
                  <a:pt x="86" y="298"/>
                </a:lnTo>
                <a:lnTo>
                  <a:pt x="72" y="325"/>
                </a:lnTo>
                <a:lnTo>
                  <a:pt x="59" y="354"/>
                </a:lnTo>
                <a:lnTo>
                  <a:pt x="48" y="382"/>
                </a:lnTo>
                <a:lnTo>
                  <a:pt x="38" y="410"/>
                </a:lnTo>
                <a:lnTo>
                  <a:pt x="29" y="440"/>
                </a:lnTo>
                <a:lnTo>
                  <a:pt x="21" y="471"/>
                </a:lnTo>
                <a:lnTo>
                  <a:pt x="14" y="502"/>
                </a:lnTo>
                <a:lnTo>
                  <a:pt x="9" y="533"/>
                </a:lnTo>
                <a:lnTo>
                  <a:pt x="5" y="566"/>
                </a:lnTo>
                <a:lnTo>
                  <a:pt x="2" y="600"/>
                </a:lnTo>
                <a:lnTo>
                  <a:pt x="0" y="634"/>
                </a:lnTo>
                <a:lnTo>
                  <a:pt x="0" y="669"/>
                </a:lnTo>
                <a:lnTo>
                  <a:pt x="0" y="676"/>
                </a:lnTo>
                <a:lnTo>
                  <a:pt x="0" y="681"/>
                </a:lnTo>
                <a:lnTo>
                  <a:pt x="98" y="681"/>
                </a:lnTo>
                <a:lnTo>
                  <a:pt x="98" y="676"/>
                </a:lnTo>
                <a:lnTo>
                  <a:pt x="98" y="669"/>
                </a:lnTo>
                <a:lnTo>
                  <a:pt x="98" y="639"/>
                </a:lnTo>
                <a:lnTo>
                  <a:pt x="99" y="611"/>
                </a:lnTo>
                <a:lnTo>
                  <a:pt x="102" y="583"/>
                </a:lnTo>
                <a:lnTo>
                  <a:pt x="106" y="555"/>
                </a:lnTo>
                <a:lnTo>
                  <a:pt x="111" y="527"/>
                </a:lnTo>
                <a:lnTo>
                  <a:pt x="116" y="500"/>
                </a:lnTo>
                <a:lnTo>
                  <a:pt x="122" y="475"/>
                </a:lnTo>
                <a:lnTo>
                  <a:pt x="131" y="449"/>
                </a:lnTo>
                <a:lnTo>
                  <a:pt x="140" y="424"/>
                </a:lnTo>
                <a:lnTo>
                  <a:pt x="149" y="399"/>
                </a:lnTo>
                <a:lnTo>
                  <a:pt x="161" y="375"/>
                </a:lnTo>
                <a:lnTo>
                  <a:pt x="173" y="351"/>
                </a:lnTo>
                <a:lnTo>
                  <a:pt x="186" y="329"/>
                </a:lnTo>
                <a:lnTo>
                  <a:pt x="200" y="307"/>
                </a:lnTo>
                <a:lnTo>
                  <a:pt x="215" y="284"/>
                </a:lnTo>
                <a:lnTo>
                  <a:pt x="232" y="263"/>
                </a:lnTo>
                <a:lnTo>
                  <a:pt x="248" y="243"/>
                </a:lnTo>
                <a:lnTo>
                  <a:pt x="266" y="224"/>
                </a:lnTo>
                <a:lnTo>
                  <a:pt x="283" y="207"/>
                </a:lnTo>
                <a:lnTo>
                  <a:pt x="301" y="190"/>
                </a:lnTo>
                <a:lnTo>
                  <a:pt x="320" y="176"/>
                </a:lnTo>
                <a:lnTo>
                  <a:pt x="339" y="163"/>
                </a:lnTo>
                <a:lnTo>
                  <a:pt x="357" y="150"/>
                </a:lnTo>
                <a:lnTo>
                  <a:pt x="377" y="140"/>
                </a:lnTo>
                <a:lnTo>
                  <a:pt x="397" y="130"/>
                </a:lnTo>
                <a:lnTo>
                  <a:pt x="417" y="122"/>
                </a:lnTo>
                <a:lnTo>
                  <a:pt x="437" y="115"/>
                </a:lnTo>
                <a:lnTo>
                  <a:pt x="458" y="109"/>
                </a:lnTo>
                <a:lnTo>
                  <a:pt x="481" y="104"/>
                </a:lnTo>
                <a:lnTo>
                  <a:pt x="502" y="101"/>
                </a:lnTo>
                <a:lnTo>
                  <a:pt x="524" y="100"/>
                </a:lnTo>
                <a:lnTo>
                  <a:pt x="547" y="98"/>
                </a:lnTo>
                <a:lnTo>
                  <a:pt x="570" y="100"/>
                </a:lnTo>
                <a:lnTo>
                  <a:pt x="592" y="101"/>
                </a:lnTo>
                <a:lnTo>
                  <a:pt x="614" y="104"/>
                </a:lnTo>
                <a:lnTo>
                  <a:pt x="636" y="109"/>
                </a:lnTo>
                <a:lnTo>
                  <a:pt x="657" y="115"/>
                </a:lnTo>
                <a:lnTo>
                  <a:pt x="677" y="122"/>
                </a:lnTo>
                <a:lnTo>
                  <a:pt x="697" y="130"/>
                </a:lnTo>
                <a:lnTo>
                  <a:pt x="717" y="140"/>
                </a:lnTo>
                <a:lnTo>
                  <a:pt x="737" y="150"/>
                </a:lnTo>
                <a:lnTo>
                  <a:pt x="756" y="163"/>
                </a:lnTo>
                <a:lnTo>
                  <a:pt x="775" y="176"/>
                </a:lnTo>
                <a:lnTo>
                  <a:pt x="792" y="190"/>
                </a:lnTo>
                <a:lnTo>
                  <a:pt x="811" y="207"/>
                </a:lnTo>
                <a:lnTo>
                  <a:pt x="827" y="224"/>
                </a:lnTo>
                <a:lnTo>
                  <a:pt x="845" y="243"/>
                </a:lnTo>
                <a:lnTo>
                  <a:pt x="862" y="263"/>
                </a:lnTo>
                <a:lnTo>
                  <a:pt x="878" y="283"/>
                </a:lnTo>
                <a:lnTo>
                  <a:pt x="893" y="305"/>
                </a:lnTo>
                <a:lnTo>
                  <a:pt x="907" y="326"/>
                </a:lnTo>
                <a:lnTo>
                  <a:pt x="920" y="350"/>
                </a:lnTo>
                <a:lnTo>
                  <a:pt x="933" y="372"/>
                </a:lnTo>
                <a:lnTo>
                  <a:pt x="944" y="397"/>
                </a:lnTo>
                <a:lnTo>
                  <a:pt x="954" y="421"/>
                </a:lnTo>
                <a:lnTo>
                  <a:pt x="964" y="445"/>
                </a:lnTo>
                <a:lnTo>
                  <a:pt x="971" y="471"/>
                </a:lnTo>
                <a:lnTo>
                  <a:pt x="978" y="497"/>
                </a:lnTo>
                <a:lnTo>
                  <a:pt x="984" y="524"/>
                </a:lnTo>
                <a:lnTo>
                  <a:pt x="988" y="551"/>
                </a:lnTo>
                <a:lnTo>
                  <a:pt x="993" y="578"/>
                </a:lnTo>
                <a:lnTo>
                  <a:pt x="996" y="606"/>
                </a:lnTo>
                <a:lnTo>
                  <a:pt x="997" y="636"/>
                </a:lnTo>
                <a:lnTo>
                  <a:pt x="998" y="665"/>
                </a:lnTo>
                <a:lnTo>
                  <a:pt x="998" y="669"/>
                </a:lnTo>
                <a:lnTo>
                  <a:pt x="1095" y="66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8" name="Freeform 70"/>
          <p:cNvSpPr>
            <a:spLocks/>
          </p:cNvSpPr>
          <p:nvPr/>
        </p:nvSpPr>
        <p:spPr bwMode="auto">
          <a:xfrm>
            <a:off x="7258050" y="3913188"/>
            <a:ext cx="323850" cy="711200"/>
          </a:xfrm>
          <a:custGeom>
            <a:avLst/>
            <a:gdLst>
              <a:gd name="T0" fmla="*/ 586 w 1227"/>
              <a:gd name="T1" fmla="*/ 1004 h 2687"/>
              <a:gd name="T2" fmla="*/ 524 w 1227"/>
              <a:gd name="T3" fmla="*/ 1099 h 2687"/>
              <a:gd name="T4" fmla="*/ 453 w 1227"/>
              <a:gd name="T5" fmla="*/ 1215 h 2687"/>
              <a:gd name="T6" fmla="*/ 349 w 1227"/>
              <a:gd name="T7" fmla="*/ 1408 h 2687"/>
              <a:gd name="T8" fmla="*/ 263 w 1227"/>
              <a:gd name="T9" fmla="*/ 1601 h 2687"/>
              <a:gd name="T10" fmla="*/ 194 w 1227"/>
              <a:gd name="T11" fmla="*/ 1801 h 2687"/>
              <a:gd name="T12" fmla="*/ 142 w 1227"/>
              <a:gd name="T13" fmla="*/ 1991 h 2687"/>
              <a:gd name="T14" fmla="*/ 112 w 1227"/>
              <a:gd name="T15" fmla="*/ 2158 h 2687"/>
              <a:gd name="T16" fmla="*/ 101 w 1227"/>
              <a:gd name="T17" fmla="*/ 2262 h 2687"/>
              <a:gd name="T18" fmla="*/ 99 w 1227"/>
              <a:gd name="T19" fmla="*/ 2332 h 2687"/>
              <a:gd name="T20" fmla="*/ 102 w 1227"/>
              <a:gd name="T21" fmla="*/ 2394 h 2687"/>
              <a:gd name="T22" fmla="*/ 112 w 1227"/>
              <a:gd name="T23" fmla="*/ 2448 h 2687"/>
              <a:gd name="T24" fmla="*/ 128 w 1227"/>
              <a:gd name="T25" fmla="*/ 2493 h 2687"/>
              <a:gd name="T26" fmla="*/ 150 w 1227"/>
              <a:gd name="T27" fmla="*/ 2531 h 2687"/>
              <a:gd name="T28" fmla="*/ 178 w 1227"/>
              <a:gd name="T29" fmla="*/ 2559 h 2687"/>
              <a:gd name="T30" fmla="*/ 207 w 1227"/>
              <a:gd name="T31" fmla="*/ 2578 h 2687"/>
              <a:gd name="T32" fmla="*/ 240 w 1227"/>
              <a:gd name="T33" fmla="*/ 2586 h 2687"/>
              <a:gd name="T34" fmla="*/ 274 w 1227"/>
              <a:gd name="T35" fmla="*/ 2585 h 2687"/>
              <a:gd name="T36" fmla="*/ 310 w 1227"/>
              <a:gd name="T37" fmla="*/ 2573 h 2687"/>
              <a:gd name="T38" fmla="*/ 306 w 1227"/>
              <a:gd name="T39" fmla="*/ 2678 h 2687"/>
              <a:gd name="T40" fmla="*/ 244 w 1227"/>
              <a:gd name="T41" fmla="*/ 2687 h 2687"/>
              <a:gd name="T42" fmla="*/ 189 w 1227"/>
              <a:gd name="T43" fmla="*/ 2679 h 2687"/>
              <a:gd name="T44" fmla="*/ 138 w 1227"/>
              <a:gd name="T45" fmla="*/ 2654 h 2687"/>
              <a:gd name="T46" fmla="*/ 92 w 1227"/>
              <a:gd name="T47" fmla="*/ 2611 h 2687"/>
              <a:gd name="T48" fmla="*/ 53 w 1227"/>
              <a:gd name="T49" fmla="*/ 2558 h 2687"/>
              <a:gd name="T50" fmla="*/ 28 w 1227"/>
              <a:gd name="T51" fmla="*/ 2505 h 2687"/>
              <a:gd name="T52" fmla="*/ 11 w 1227"/>
              <a:gd name="T53" fmla="*/ 2441 h 2687"/>
              <a:gd name="T54" fmla="*/ 1 w 1227"/>
              <a:gd name="T55" fmla="*/ 2370 h 2687"/>
              <a:gd name="T56" fmla="*/ 1 w 1227"/>
              <a:gd name="T57" fmla="*/ 2290 h 2687"/>
              <a:gd name="T58" fmla="*/ 8 w 1227"/>
              <a:gd name="T59" fmla="*/ 2199 h 2687"/>
              <a:gd name="T60" fmla="*/ 35 w 1227"/>
              <a:gd name="T61" fmla="*/ 2030 h 2687"/>
              <a:gd name="T62" fmla="*/ 82 w 1227"/>
              <a:gd name="T63" fmla="*/ 1840 h 2687"/>
              <a:gd name="T64" fmla="*/ 148 w 1227"/>
              <a:gd name="T65" fmla="*/ 1633 h 2687"/>
              <a:gd name="T66" fmla="*/ 229 w 1227"/>
              <a:gd name="T67" fmla="*/ 1432 h 2687"/>
              <a:gd name="T68" fmla="*/ 330 w 1227"/>
              <a:gd name="T69" fmla="*/ 1233 h 2687"/>
              <a:gd name="T70" fmla="*/ 435 w 1227"/>
              <a:gd name="T71" fmla="*/ 1060 h 2687"/>
              <a:gd name="T72" fmla="*/ 531 w 1227"/>
              <a:gd name="T73" fmla="*/ 913 h 2687"/>
              <a:gd name="T74" fmla="*/ 624 w 1227"/>
              <a:gd name="T75" fmla="*/ 786 h 2687"/>
              <a:gd name="T76" fmla="*/ 668 w 1227"/>
              <a:gd name="T77" fmla="*/ 730 h 2687"/>
              <a:gd name="T78" fmla="*/ 712 w 1227"/>
              <a:gd name="T79" fmla="*/ 676 h 2687"/>
              <a:gd name="T80" fmla="*/ 766 w 1227"/>
              <a:gd name="T81" fmla="*/ 604 h 2687"/>
              <a:gd name="T82" fmla="*/ 846 w 1227"/>
              <a:gd name="T83" fmla="*/ 495 h 2687"/>
              <a:gd name="T84" fmla="*/ 931 w 1227"/>
              <a:gd name="T85" fmla="*/ 376 h 2687"/>
              <a:gd name="T86" fmla="*/ 1007 w 1227"/>
              <a:gd name="T87" fmla="*/ 261 h 2687"/>
              <a:gd name="T88" fmla="*/ 1075 w 1227"/>
              <a:gd name="T89" fmla="*/ 139 h 2687"/>
              <a:gd name="T90" fmla="*/ 1137 w 1227"/>
              <a:gd name="T91" fmla="*/ 0 h 2687"/>
              <a:gd name="T92" fmla="*/ 1188 w 1227"/>
              <a:gd name="T93" fmla="*/ 127 h 2687"/>
              <a:gd name="T94" fmla="*/ 1120 w 1227"/>
              <a:gd name="T95" fmla="*/ 262 h 2687"/>
              <a:gd name="T96" fmla="*/ 1040 w 1227"/>
              <a:gd name="T97" fmla="*/ 388 h 2687"/>
              <a:gd name="T98" fmla="*/ 960 w 1227"/>
              <a:gd name="T99" fmla="*/ 500 h 2687"/>
              <a:gd name="T100" fmla="*/ 874 w 1227"/>
              <a:gd name="T101" fmla="*/ 614 h 2687"/>
              <a:gd name="T102" fmla="*/ 804 w 1227"/>
              <a:gd name="T103" fmla="*/ 705 h 2687"/>
              <a:gd name="T104" fmla="*/ 729 w 1227"/>
              <a:gd name="T105" fmla="*/ 810 h 2687"/>
              <a:gd name="T106" fmla="*/ 643 w 1227"/>
              <a:gd name="T107" fmla="*/ 926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7" h="2687">
                <a:moveTo>
                  <a:pt x="624" y="952"/>
                </a:moveTo>
                <a:lnTo>
                  <a:pt x="606" y="977"/>
                </a:lnTo>
                <a:lnTo>
                  <a:pt x="586" y="1004"/>
                </a:lnTo>
                <a:lnTo>
                  <a:pt x="567" y="1033"/>
                </a:lnTo>
                <a:lnTo>
                  <a:pt x="545" y="1065"/>
                </a:lnTo>
                <a:lnTo>
                  <a:pt x="524" y="1099"/>
                </a:lnTo>
                <a:lnTo>
                  <a:pt x="501" y="1135"/>
                </a:lnTo>
                <a:lnTo>
                  <a:pt x="477" y="1174"/>
                </a:lnTo>
                <a:lnTo>
                  <a:pt x="453" y="1215"/>
                </a:lnTo>
                <a:lnTo>
                  <a:pt x="416" y="1280"/>
                </a:lnTo>
                <a:lnTo>
                  <a:pt x="382" y="1344"/>
                </a:lnTo>
                <a:lnTo>
                  <a:pt x="349" y="1408"/>
                </a:lnTo>
                <a:lnTo>
                  <a:pt x="319" y="1472"/>
                </a:lnTo>
                <a:lnTo>
                  <a:pt x="290" y="1536"/>
                </a:lnTo>
                <a:lnTo>
                  <a:pt x="263" y="1601"/>
                </a:lnTo>
                <a:lnTo>
                  <a:pt x="239" y="1666"/>
                </a:lnTo>
                <a:lnTo>
                  <a:pt x="216" y="1731"/>
                </a:lnTo>
                <a:lnTo>
                  <a:pt x="194" y="1801"/>
                </a:lnTo>
                <a:lnTo>
                  <a:pt x="174" y="1867"/>
                </a:lnTo>
                <a:lnTo>
                  <a:pt x="158" y="1930"/>
                </a:lnTo>
                <a:lnTo>
                  <a:pt x="142" y="1991"/>
                </a:lnTo>
                <a:lnTo>
                  <a:pt x="129" y="2050"/>
                </a:lnTo>
                <a:lnTo>
                  <a:pt x="120" y="2105"/>
                </a:lnTo>
                <a:lnTo>
                  <a:pt x="112" y="2158"/>
                </a:lnTo>
                <a:lnTo>
                  <a:pt x="106" y="2209"/>
                </a:lnTo>
                <a:lnTo>
                  <a:pt x="103" y="2236"/>
                </a:lnTo>
                <a:lnTo>
                  <a:pt x="101" y="2262"/>
                </a:lnTo>
                <a:lnTo>
                  <a:pt x="99" y="2286"/>
                </a:lnTo>
                <a:lnTo>
                  <a:pt x="99" y="2310"/>
                </a:lnTo>
                <a:lnTo>
                  <a:pt x="99" y="2332"/>
                </a:lnTo>
                <a:lnTo>
                  <a:pt x="99" y="2354"/>
                </a:lnTo>
                <a:lnTo>
                  <a:pt x="100" y="2376"/>
                </a:lnTo>
                <a:lnTo>
                  <a:pt x="102" y="2394"/>
                </a:lnTo>
                <a:lnTo>
                  <a:pt x="105" y="2413"/>
                </a:lnTo>
                <a:lnTo>
                  <a:pt x="108" y="2432"/>
                </a:lnTo>
                <a:lnTo>
                  <a:pt x="112" y="2448"/>
                </a:lnTo>
                <a:lnTo>
                  <a:pt x="116" y="2465"/>
                </a:lnTo>
                <a:lnTo>
                  <a:pt x="121" y="2479"/>
                </a:lnTo>
                <a:lnTo>
                  <a:pt x="128" y="2493"/>
                </a:lnTo>
                <a:lnTo>
                  <a:pt x="134" y="2506"/>
                </a:lnTo>
                <a:lnTo>
                  <a:pt x="142" y="2519"/>
                </a:lnTo>
                <a:lnTo>
                  <a:pt x="150" y="2531"/>
                </a:lnTo>
                <a:lnTo>
                  <a:pt x="160" y="2541"/>
                </a:lnTo>
                <a:lnTo>
                  <a:pt x="168" y="2551"/>
                </a:lnTo>
                <a:lnTo>
                  <a:pt x="178" y="2559"/>
                </a:lnTo>
                <a:lnTo>
                  <a:pt x="187" y="2566"/>
                </a:lnTo>
                <a:lnTo>
                  <a:pt x="197" y="2573"/>
                </a:lnTo>
                <a:lnTo>
                  <a:pt x="207" y="2578"/>
                </a:lnTo>
                <a:lnTo>
                  <a:pt x="217" y="2581"/>
                </a:lnTo>
                <a:lnTo>
                  <a:pt x="228" y="2585"/>
                </a:lnTo>
                <a:lnTo>
                  <a:pt x="240" y="2586"/>
                </a:lnTo>
                <a:lnTo>
                  <a:pt x="250" y="2587"/>
                </a:lnTo>
                <a:lnTo>
                  <a:pt x="262" y="2586"/>
                </a:lnTo>
                <a:lnTo>
                  <a:pt x="274" y="2585"/>
                </a:lnTo>
                <a:lnTo>
                  <a:pt x="286" y="2582"/>
                </a:lnTo>
                <a:lnTo>
                  <a:pt x="297" y="2578"/>
                </a:lnTo>
                <a:lnTo>
                  <a:pt x="310" y="2573"/>
                </a:lnTo>
                <a:lnTo>
                  <a:pt x="349" y="2662"/>
                </a:lnTo>
                <a:lnTo>
                  <a:pt x="327" y="2671"/>
                </a:lnTo>
                <a:lnTo>
                  <a:pt x="306" y="2678"/>
                </a:lnTo>
                <a:lnTo>
                  <a:pt x="284" y="2682"/>
                </a:lnTo>
                <a:lnTo>
                  <a:pt x="264" y="2686"/>
                </a:lnTo>
                <a:lnTo>
                  <a:pt x="244" y="2687"/>
                </a:lnTo>
                <a:lnTo>
                  <a:pt x="226" y="2686"/>
                </a:lnTo>
                <a:lnTo>
                  <a:pt x="207" y="2683"/>
                </a:lnTo>
                <a:lnTo>
                  <a:pt x="189" y="2679"/>
                </a:lnTo>
                <a:lnTo>
                  <a:pt x="172" y="2673"/>
                </a:lnTo>
                <a:lnTo>
                  <a:pt x="154" y="2663"/>
                </a:lnTo>
                <a:lnTo>
                  <a:pt x="138" y="2654"/>
                </a:lnTo>
                <a:lnTo>
                  <a:pt x="122" y="2641"/>
                </a:lnTo>
                <a:lnTo>
                  <a:pt x="107" y="2627"/>
                </a:lnTo>
                <a:lnTo>
                  <a:pt x="92" y="2611"/>
                </a:lnTo>
                <a:lnTo>
                  <a:pt x="78" y="2593"/>
                </a:lnTo>
                <a:lnTo>
                  <a:pt x="64" y="2573"/>
                </a:lnTo>
                <a:lnTo>
                  <a:pt x="53" y="2558"/>
                </a:lnTo>
                <a:lnTo>
                  <a:pt x="44" y="2541"/>
                </a:lnTo>
                <a:lnTo>
                  <a:pt x="35" y="2524"/>
                </a:lnTo>
                <a:lnTo>
                  <a:pt x="28" y="2505"/>
                </a:lnTo>
                <a:lnTo>
                  <a:pt x="21" y="2485"/>
                </a:lnTo>
                <a:lnTo>
                  <a:pt x="15" y="2464"/>
                </a:lnTo>
                <a:lnTo>
                  <a:pt x="11" y="2441"/>
                </a:lnTo>
                <a:lnTo>
                  <a:pt x="6" y="2419"/>
                </a:lnTo>
                <a:lnTo>
                  <a:pt x="4" y="2395"/>
                </a:lnTo>
                <a:lnTo>
                  <a:pt x="1" y="2370"/>
                </a:lnTo>
                <a:lnTo>
                  <a:pt x="0" y="2344"/>
                </a:lnTo>
                <a:lnTo>
                  <a:pt x="0" y="2317"/>
                </a:lnTo>
                <a:lnTo>
                  <a:pt x="1" y="2290"/>
                </a:lnTo>
                <a:lnTo>
                  <a:pt x="2" y="2260"/>
                </a:lnTo>
                <a:lnTo>
                  <a:pt x="5" y="2230"/>
                </a:lnTo>
                <a:lnTo>
                  <a:pt x="8" y="2199"/>
                </a:lnTo>
                <a:lnTo>
                  <a:pt x="15" y="2145"/>
                </a:lnTo>
                <a:lnTo>
                  <a:pt x="25" y="2089"/>
                </a:lnTo>
                <a:lnTo>
                  <a:pt x="35" y="2030"/>
                </a:lnTo>
                <a:lnTo>
                  <a:pt x="49" y="1969"/>
                </a:lnTo>
                <a:lnTo>
                  <a:pt x="65" y="1905"/>
                </a:lnTo>
                <a:lnTo>
                  <a:pt x="82" y="1840"/>
                </a:lnTo>
                <a:lnTo>
                  <a:pt x="103" y="1771"/>
                </a:lnTo>
                <a:lnTo>
                  <a:pt x="126" y="1700"/>
                </a:lnTo>
                <a:lnTo>
                  <a:pt x="148" y="1633"/>
                </a:lnTo>
                <a:lnTo>
                  <a:pt x="173" y="1566"/>
                </a:lnTo>
                <a:lnTo>
                  <a:pt x="200" y="1499"/>
                </a:lnTo>
                <a:lnTo>
                  <a:pt x="229" y="1432"/>
                </a:lnTo>
                <a:lnTo>
                  <a:pt x="261" y="1366"/>
                </a:lnTo>
                <a:lnTo>
                  <a:pt x="294" y="1299"/>
                </a:lnTo>
                <a:lnTo>
                  <a:pt x="330" y="1233"/>
                </a:lnTo>
                <a:lnTo>
                  <a:pt x="369" y="1167"/>
                </a:lnTo>
                <a:lnTo>
                  <a:pt x="402" y="1112"/>
                </a:lnTo>
                <a:lnTo>
                  <a:pt x="435" y="1060"/>
                </a:lnTo>
                <a:lnTo>
                  <a:pt x="468" y="1009"/>
                </a:lnTo>
                <a:lnTo>
                  <a:pt x="500" y="960"/>
                </a:lnTo>
                <a:lnTo>
                  <a:pt x="531" y="913"/>
                </a:lnTo>
                <a:lnTo>
                  <a:pt x="563" y="870"/>
                </a:lnTo>
                <a:lnTo>
                  <a:pt x="594" y="828"/>
                </a:lnTo>
                <a:lnTo>
                  <a:pt x="624" y="786"/>
                </a:lnTo>
                <a:lnTo>
                  <a:pt x="639" y="768"/>
                </a:lnTo>
                <a:lnTo>
                  <a:pt x="653" y="749"/>
                </a:lnTo>
                <a:lnTo>
                  <a:pt x="668" y="730"/>
                </a:lnTo>
                <a:lnTo>
                  <a:pt x="683" y="712"/>
                </a:lnTo>
                <a:lnTo>
                  <a:pt x="697" y="695"/>
                </a:lnTo>
                <a:lnTo>
                  <a:pt x="712" y="676"/>
                </a:lnTo>
                <a:lnTo>
                  <a:pt x="726" y="657"/>
                </a:lnTo>
                <a:lnTo>
                  <a:pt x="742" y="637"/>
                </a:lnTo>
                <a:lnTo>
                  <a:pt x="766" y="604"/>
                </a:lnTo>
                <a:lnTo>
                  <a:pt x="792" y="569"/>
                </a:lnTo>
                <a:lnTo>
                  <a:pt x="819" y="532"/>
                </a:lnTo>
                <a:lnTo>
                  <a:pt x="846" y="495"/>
                </a:lnTo>
                <a:lnTo>
                  <a:pt x="873" y="457"/>
                </a:lnTo>
                <a:lnTo>
                  <a:pt x="901" y="417"/>
                </a:lnTo>
                <a:lnTo>
                  <a:pt x="931" y="376"/>
                </a:lnTo>
                <a:lnTo>
                  <a:pt x="959" y="335"/>
                </a:lnTo>
                <a:lnTo>
                  <a:pt x="984" y="299"/>
                </a:lnTo>
                <a:lnTo>
                  <a:pt x="1007" y="261"/>
                </a:lnTo>
                <a:lnTo>
                  <a:pt x="1031" y="222"/>
                </a:lnTo>
                <a:lnTo>
                  <a:pt x="1053" y="181"/>
                </a:lnTo>
                <a:lnTo>
                  <a:pt x="1075" y="139"/>
                </a:lnTo>
                <a:lnTo>
                  <a:pt x="1097" y="94"/>
                </a:lnTo>
                <a:lnTo>
                  <a:pt x="1117" y="47"/>
                </a:lnTo>
                <a:lnTo>
                  <a:pt x="1137" y="0"/>
                </a:lnTo>
                <a:lnTo>
                  <a:pt x="1227" y="33"/>
                </a:lnTo>
                <a:lnTo>
                  <a:pt x="1208" y="81"/>
                </a:lnTo>
                <a:lnTo>
                  <a:pt x="1188" y="127"/>
                </a:lnTo>
                <a:lnTo>
                  <a:pt x="1167" y="173"/>
                </a:lnTo>
                <a:lnTo>
                  <a:pt x="1144" y="217"/>
                </a:lnTo>
                <a:lnTo>
                  <a:pt x="1120" y="262"/>
                </a:lnTo>
                <a:lnTo>
                  <a:pt x="1094" y="304"/>
                </a:lnTo>
                <a:lnTo>
                  <a:pt x="1068" y="347"/>
                </a:lnTo>
                <a:lnTo>
                  <a:pt x="1040" y="388"/>
                </a:lnTo>
                <a:lnTo>
                  <a:pt x="1014" y="426"/>
                </a:lnTo>
                <a:lnTo>
                  <a:pt x="987" y="462"/>
                </a:lnTo>
                <a:lnTo>
                  <a:pt x="960" y="500"/>
                </a:lnTo>
                <a:lnTo>
                  <a:pt x="932" y="537"/>
                </a:lnTo>
                <a:lnTo>
                  <a:pt x="904" y="576"/>
                </a:lnTo>
                <a:lnTo>
                  <a:pt x="874" y="614"/>
                </a:lnTo>
                <a:lnTo>
                  <a:pt x="845" y="652"/>
                </a:lnTo>
                <a:lnTo>
                  <a:pt x="816" y="691"/>
                </a:lnTo>
                <a:lnTo>
                  <a:pt x="804" y="705"/>
                </a:lnTo>
                <a:lnTo>
                  <a:pt x="786" y="730"/>
                </a:lnTo>
                <a:lnTo>
                  <a:pt x="762" y="765"/>
                </a:lnTo>
                <a:lnTo>
                  <a:pt x="729" y="810"/>
                </a:lnTo>
                <a:lnTo>
                  <a:pt x="696" y="856"/>
                </a:lnTo>
                <a:lnTo>
                  <a:pt x="666" y="895"/>
                </a:lnTo>
                <a:lnTo>
                  <a:pt x="643" y="926"/>
                </a:lnTo>
                <a:lnTo>
                  <a:pt x="624" y="95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" name="Freeform 71"/>
          <p:cNvSpPr>
            <a:spLocks/>
          </p:cNvSpPr>
          <p:nvPr/>
        </p:nvSpPr>
        <p:spPr bwMode="auto">
          <a:xfrm>
            <a:off x="7339014" y="3741738"/>
            <a:ext cx="109537" cy="876300"/>
          </a:xfrm>
          <a:custGeom>
            <a:avLst/>
            <a:gdLst>
              <a:gd name="T0" fmla="*/ 0 w 412"/>
              <a:gd name="T1" fmla="*/ 3222 h 3311"/>
              <a:gd name="T2" fmla="*/ 26 w 412"/>
              <a:gd name="T3" fmla="*/ 3209 h 3311"/>
              <a:gd name="T4" fmla="*/ 51 w 412"/>
              <a:gd name="T5" fmla="*/ 3191 h 3311"/>
              <a:gd name="T6" fmla="*/ 76 w 412"/>
              <a:gd name="T7" fmla="*/ 3171 h 3311"/>
              <a:gd name="T8" fmla="*/ 98 w 412"/>
              <a:gd name="T9" fmla="*/ 3149 h 3311"/>
              <a:gd name="T10" fmla="*/ 120 w 412"/>
              <a:gd name="T11" fmla="*/ 3123 h 3311"/>
              <a:gd name="T12" fmla="*/ 140 w 412"/>
              <a:gd name="T13" fmla="*/ 3094 h 3311"/>
              <a:gd name="T14" fmla="*/ 160 w 412"/>
              <a:gd name="T15" fmla="*/ 3062 h 3311"/>
              <a:gd name="T16" fmla="*/ 179 w 412"/>
              <a:gd name="T17" fmla="*/ 3027 h 3311"/>
              <a:gd name="T18" fmla="*/ 195 w 412"/>
              <a:gd name="T19" fmla="*/ 2974 h 3311"/>
              <a:gd name="T20" fmla="*/ 214 w 412"/>
              <a:gd name="T21" fmla="*/ 2919 h 3311"/>
              <a:gd name="T22" fmla="*/ 226 w 412"/>
              <a:gd name="T23" fmla="*/ 2883 h 3311"/>
              <a:gd name="T24" fmla="*/ 239 w 412"/>
              <a:gd name="T25" fmla="*/ 2838 h 3311"/>
              <a:gd name="T26" fmla="*/ 252 w 412"/>
              <a:gd name="T27" fmla="*/ 2784 h 3311"/>
              <a:gd name="T28" fmla="*/ 266 w 412"/>
              <a:gd name="T29" fmla="*/ 2720 h 3311"/>
              <a:gd name="T30" fmla="*/ 287 w 412"/>
              <a:gd name="T31" fmla="*/ 2598 h 3311"/>
              <a:gd name="T32" fmla="*/ 302 w 412"/>
              <a:gd name="T33" fmla="*/ 2471 h 3311"/>
              <a:gd name="T34" fmla="*/ 312 w 412"/>
              <a:gd name="T35" fmla="*/ 2342 h 3311"/>
              <a:gd name="T36" fmla="*/ 314 w 412"/>
              <a:gd name="T37" fmla="*/ 2209 h 3311"/>
              <a:gd name="T38" fmla="*/ 314 w 412"/>
              <a:gd name="T39" fmla="*/ 0 h 3311"/>
              <a:gd name="T40" fmla="*/ 412 w 412"/>
              <a:gd name="T41" fmla="*/ 1388 h 3311"/>
              <a:gd name="T42" fmla="*/ 410 w 412"/>
              <a:gd name="T43" fmla="*/ 2278 h 3311"/>
              <a:gd name="T44" fmla="*/ 405 w 412"/>
              <a:gd name="T45" fmla="*/ 2414 h 3311"/>
              <a:gd name="T46" fmla="*/ 393 w 412"/>
              <a:gd name="T47" fmla="*/ 2547 h 3311"/>
              <a:gd name="T48" fmla="*/ 374 w 412"/>
              <a:gd name="T49" fmla="*/ 2677 h 3311"/>
              <a:gd name="T50" fmla="*/ 351 w 412"/>
              <a:gd name="T51" fmla="*/ 2793 h 3311"/>
              <a:gd name="T52" fmla="*/ 326 w 412"/>
              <a:gd name="T53" fmla="*/ 2888 h 3311"/>
              <a:gd name="T54" fmla="*/ 302 w 412"/>
              <a:gd name="T55" fmla="*/ 2968 h 3311"/>
              <a:gd name="T56" fmla="*/ 278 w 412"/>
              <a:gd name="T57" fmla="*/ 3035 h 3311"/>
              <a:gd name="T58" fmla="*/ 255 w 412"/>
              <a:gd name="T59" fmla="*/ 3086 h 3311"/>
              <a:gd name="T60" fmla="*/ 232 w 412"/>
              <a:gd name="T61" fmla="*/ 3128 h 3311"/>
              <a:gd name="T62" fmla="*/ 207 w 412"/>
              <a:gd name="T63" fmla="*/ 3167 h 3311"/>
              <a:gd name="T64" fmla="*/ 181 w 412"/>
              <a:gd name="T65" fmla="*/ 3201 h 3311"/>
              <a:gd name="T66" fmla="*/ 153 w 412"/>
              <a:gd name="T67" fmla="*/ 3233 h 3311"/>
              <a:gd name="T68" fmla="*/ 123 w 412"/>
              <a:gd name="T69" fmla="*/ 3260 h 3311"/>
              <a:gd name="T70" fmla="*/ 91 w 412"/>
              <a:gd name="T71" fmla="*/ 3283 h 3311"/>
              <a:gd name="T72" fmla="*/ 57 w 412"/>
              <a:gd name="T73" fmla="*/ 3303 h 3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2" h="3311">
                <a:moveTo>
                  <a:pt x="39" y="3311"/>
                </a:moveTo>
                <a:lnTo>
                  <a:pt x="0" y="3222"/>
                </a:lnTo>
                <a:lnTo>
                  <a:pt x="13" y="3216"/>
                </a:lnTo>
                <a:lnTo>
                  <a:pt x="26" y="3209"/>
                </a:lnTo>
                <a:lnTo>
                  <a:pt x="39" y="3201"/>
                </a:lnTo>
                <a:lnTo>
                  <a:pt x="51" y="3191"/>
                </a:lnTo>
                <a:lnTo>
                  <a:pt x="64" y="3182"/>
                </a:lnTo>
                <a:lnTo>
                  <a:pt x="76" y="3171"/>
                </a:lnTo>
                <a:lnTo>
                  <a:pt x="87" y="3161"/>
                </a:lnTo>
                <a:lnTo>
                  <a:pt x="98" y="3149"/>
                </a:lnTo>
                <a:lnTo>
                  <a:pt x="110" y="3136"/>
                </a:lnTo>
                <a:lnTo>
                  <a:pt x="120" y="3123"/>
                </a:lnTo>
                <a:lnTo>
                  <a:pt x="131" y="3109"/>
                </a:lnTo>
                <a:lnTo>
                  <a:pt x="140" y="3094"/>
                </a:lnTo>
                <a:lnTo>
                  <a:pt x="151" y="3079"/>
                </a:lnTo>
                <a:lnTo>
                  <a:pt x="160" y="3062"/>
                </a:lnTo>
                <a:lnTo>
                  <a:pt x="170" y="3044"/>
                </a:lnTo>
                <a:lnTo>
                  <a:pt x="179" y="3027"/>
                </a:lnTo>
                <a:lnTo>
                  <a:pt x="187" y="3001"/>
                </a:lnTo>
                <a:lnTo>
                  <a:pt x="195" y="2974"/>
                </a:lnTo>
                <a:lnTo>
                  <a:pt x="205" y="2947"/>
                </a:lnTo>
                <a:lnTo>
                  <a:pt x="214" y="2919"/>
                </a:lnTo>
                <a:lnTo>
                  <a:pt x="220" y="2902"/>
                </a:lnTo>
                <a:lnTo>
                  <a:pt x="226" y="2883"/>
                </a:lnTo>
                <a:lnTo>
                  <a:pt x="233" y="2861"/>
                </a:lnTo>
                <a:lnTo>
                  <a:pt x="239" y="2838"/>
                </a:lnTo>
                <a:lnTo>
                  <a:pt x="246" y="2812"/>
                </a:lnTo>
                <a:lnTo>
                  <a:pt x="252" y="2784"/>
                </a:lnTo>
                <a:lnTo>
                  <a:pt x="259" y="2753"/>
                </a:lnTo>
                <a:lnTo>
                  <a:pt x="266" y="2720"/>
                </a:lnTo>
                <a:lnTo>
                  <a:pt x="278" y="2659"/>
                </a:lnTo>
                <a:lnTo>
                  <a:pt x="287" y="2598"/>
                </a:lnTo>
                <a:lnTo>
                  <a:pt x="295" y="2536"/>
                </a:lnTo>
                <a:lnTo>
                  <a:pt x="302" y="2471"/>
                </a:lnTo>
                <a:lnTo>
                  <a:pt x="307" y="2407"/>
                </a:lnTo>
                <a:lnTo>
                  <a:pt x="312" y="2342"/>
                </a:lnTo>
                <a:lnTo>
                  <a:pt x="314" y="2276"/>
                </a:lnTo>
                <a:lnTo>
                  <a:pt x="314" y="2209"/>
                </a:lnTo>
                <a:lnTo>
                  <a:pt x="314" y="1518"/>
                </a:lnTo>
                <a:lnTo>
                  <a:pt x="314" y="0"/>
                </a:lnTo>
                <a:lnTo>
                  <a:pt x="412" y="0"/>
                </a:lnTo>
                <a:lnTo>
                  <a:pt x="412" y="1388"/>
                </a:lnTo>
                <a:lnTo>
                  <a:pt x="412" y="2209"/>
                </a:lnTo>
                <a:lnTo>
                  <a:pt x="410" y="2278"/>
                </a:lnTo>
                <a:lnTo>
                  <a:pt x="408" y="2346"/>
                </a:lnTo>
                <a:lnTo>
                  <a:pt x="405" y="2414"/>
                </a:lnTo>
                <a:lnTo>
                  <a:pt x="400" y="2481"/>
                </a:lnTo>
                <a:lnTo>
                  <a:pt x="393" y="2547"/>
                </a:lnTo>
                <a:lnTo>
                  <a:pt x="385" y="2612"/>
                </a:lnTo>
                <a:lnTo>
                  <a:pt x="374" y="2677"/>
                </a:lnTo>
                <a:lnTo>
                  <a:pt x="363" y="2740"/>
                </a:lnTo>
                <a:lnTo>
                  <a:pt x="351" y="2793"/>
                </a:lnTo>
                <a:lnTo>
                  <a:pt x="339" y="2842"/>
                </a:lnTo>
                <a:lnTo>
                  <a:pt x="326" y="2888"/>
                </a:lnTo>
                <a:lnTo>
                  <a:pt x="314" y="2930"/>
                </a:lnTo>
                <a:lnTo>
                  <a:pt x="302" y="2968"/>
                </a:lnTo>
                <a:lnTo>
                  <a:pt x="289" y="3003"/>
                </a:lnTo>
                <a:lnTo>
                  <a:pt x="278" y="3035"/>
                </a:lnTo>
                <a:lnTo>
                  <a:pt x="266" y="3063"/>
                </a:lnTo>
                <a:lnTo>
                  <a:pt x="255" y="3086"/>
                </a:lnTo>
                <a:lnTo>
                  <a:pt x="244" y="3108"/>
                </a:lnTo>
                <a:lnTo>
                  <a:pt x="232" y="3128"/>
                </a:lnTo>
                <a:lnTo>
                  <a:pt x="220" y="3148"/>
                </a:lnTo>
                <a:lnTo>
                  <a:pt x="207" y="3167"/>
                </a:lnTo>
                <a:lnTo>
                  <a:pt x="194" y="3184"/>
                </a:lnTo>
                <a:lnTo>
                  <a:pt x="181" y="3201"/>
                </a:lnTo>
                <a:lnTo>
                  <a:pt x="167" y="3217"/>
                </a:lnTo>
                <a:lnTo>
                  <a:pt x="153" y="3233"/>
                </a:lnTo>
                <a:lnTo>
                  <a:pt x="138" y="3247"/>
                </a:lnTo>
                <a:lnTo>
                  <a:pt x="123" y="3260"/>
                </a:lnTo>
                <a:lnTo>
                  <a:pt x="107" y="3271"/>
                </a:lnTo>
                <a:lnTo>
                  <a:pt x="91" y="3283"/>
                </a:lnTo>
                <a:lnTo>
                  <a:pt x="74" y="3294"/>
                </a:lnTo>
                <a:lnTo>
                  <a:pt x="57" y="3303"/>
                </a:lnTo>
                <a:lnTo>
                  <a:pt x="39" y="331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100" name="Picture 4" descr="PRESCHOOL png images | PNGEgg">
            <a:extLst>
              <a:ext uri="{FF2B5EF4-FFF2-40B4-BE49-F238E27FC236}">
                <a16:creationId xmlns:a16="http://schemas.microsoft.com/office/drawing/2014/main" id="{FA6FF04D-4EBD-4585-BCFF-2AD3B1716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641" y="3920331"/>
            <a:ext cx="5551290" cy="29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ô Bé Cầm Bút Chì Hình ảnh | Định dạng hình ảnh AI 401422857| vn.lovepik.com">
            <a:extLst>
              <a:ext uri="{FF2B5EF4-FFF2-40B4-BE49-F238E27FC236}">
                <a16:creationId xmlns:a16="http://schemas.microsoft.com/office/drawing/2014/main" id="{33F3D404-8BB7-4199-919B-4A503641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56" b="90000" l="6047" r="97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3248172"/>
            <a:ext cx="4119564" cy="41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427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76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96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362201"/>
            <a:ext cx="69738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3"/>
          <a:stretch>
            <a:fillRect/>
          </a:stretch>
        </p:blipFill>
        <p:spPr bwMode="auto">
          <a:xfrm>
            <a:off x="2463800" y="3746500"/>
            <a:ext cx="69738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9"/>
          <p:cNvSpPr>
            <a:spLocks noChangeAspect="1" noChangeArrowheads="1" noTextEdit="1"/>
          </p:cNvSpPr>
          <p:nvPr/>
        </p:nvSpPr>
        <p:spPr bwMode="auto">
          <a:xfrm>
            <a:off x="2505076" y="3213100"/>
            <a:ext cx="497522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auto">
          <a:xfrm>
            <a:off x="6296026" y="3921126"/>
            <a:ext cx="290513" cy="176213"/>
          </a:xfrm>
          <a:custGeom>
            <a:avLst/>
            <a:gdLst>
              <a:gd name="T0" fmla="*/ 1097 w 1097"/>
              <a:gd name="T1" fmla="*/ 7 h 667"/>
              <a:gd name="T2" fmla="*/ 1088 w 1097"/>
              <a:gd name="T3" fmla="*/ 104 h 667"/>
              <a:gd name="T4" fmla="*/ 1071 w 1097"/>
              <a:gd name="T5" fmla="*/ 197 h 667"/>
              <a:gd name="T6" fmla="*/ 1041 w 1097"/>
              <a:gd name="T7" fmla="*/ 285 h 667"/>
              <a:gd name="T8" fmla="*/ 1003 w 1097"/>
              <a:gd name="T9" fmla="*/ 368 h 667"/>
              <a:gd name="T10" fmla="*/ 954 w 1097"/>
              <a:gd name="T11" fmla="*/ 446 h 667"/>
              <a:gd name="T12" fmla="*/ 895 w 1097"/>
              <a:gd name="T13" fmla="*/ 516 h 667"/>
              <a:gd name="T14" fmla="*/ 829 w 1097"/>
              <a:gd name="T15" fmla="*/ 574 h 667"/>
              <a:gd name="T16" fmla="*/ 758 w 1097"/>
              <a:gd name="T17" fmla="*/ 617 h 667"/>
              <a:gd name="T18" fmla="*/ 682 w 1097"/>
              <a:gd name="T19" fmla="*/ 647 h 667"/>
              <a:gd name="T20" fmla="*/ 602 w 1097"/>
              <a:gd name="T21" fmla="*/ 663 h 667"/>
              <a:gd name="T22" fmla="*/ 516 w 1097"/>
              <a:gd name="T23" fmla="*/ 666 h 667"/>
              <a:gd name="T24" fmla="*/ 433 w 1097"/>
              <a:gd name="T25" fmla="*/ 654 h 667"/>
              <a:gd name="T26" fmla="*/ 355 w 1097"/>
              <a:gd name="T27" fmla="*/ 629 h 667"/>
              <a:gd name="T28" fmla="*/ 282 w 1097"/>
              <a:gd name="T29" fmla="*/ 589 h 667"/>
              <a:gd name="T30" fmla="*/ 214 w 1097"/>
              <a:gd name="T31" fmla="*/ 536 h 667"/>
              <a:gd name="T32" fmla="*/ 152 w 1097"/>
              <a:gd name="T33" fmla="*/ 470 h 667"/>
              <a:gd name="T34" fmla="*/ 101 w 1097"/>
              <a:gd name="T35" fmla="*/ 398 h 667"/>
              <a:gd name="T36" fmla="*/ 60 w 1097"/>
              <a:gd name="T37" fmla="*/ 319 h 667"/>
              <a:gd name="T38" fmla="*/ 31 w 1097"/>
              <a:gd name="T39" fmla="*/ 234 h 667"/>
              <a:gd name="T40" fmla="*/ 11 w 1097"/>
              <a:gd name="T41" fmla="*/ 144 h 667"/>
              <a:gd name="T42" fmla="*/ 0 w 1097"/>
              <a:gd name="T43" fmla="*/ 47 h 667"/>
              <a:gd name="T44" fmla="*/ 98 w 1097"/>
              <a:gd name="T45" fmla="*/ 41 h 667"/>
              <a:gd name="T46" fmla="*/ 107 w 1097"/>
              <a:gd name="T47" fmla="*/ 124 h 667"/>
              <a:gd name="T48" fmla="*/ 125 w 1097"/>
              <a:gd name="T49" fmla="*/ 200 h 667"/>
              <a:gd name="T50" fmla="*/ 151 w 1097"/>
              <a:gd name="T51" fmla="*/ 273 h 667"/>
              <a:gd name="T52" fmla="*/ 187 w 1097"/>
              <a:gd name="T53" fmla="*/ 340 h 667"/>
              <a:gd name="T54" fmla="*/ 232 w 1097"/>
              <a:gd name="T55" fmla="*/ 403 h 667"/>
              <a:gd name="T56" fmla="*/ 282 w 1097"/>
              <a:gd name="T57" fmla="*/ 460 h 667"/>
              <a:gd name="T58" fmla="*/ 337 w 1097"/>
              <a:gd name="T59" fmla="*/ 503 h 667"/>
              <a:gd name="T60" fmla="*/ 396 w 1097"/>
              <a:gd name="T61" fmla="*/ 536 h 667"/>
              <a:gd name="T62" fmla="*/ 459 w 1097"/>
              <a:gd name="T63" fmla="*/ 557 h 667"/>
              <a:gd name="T64" fmla="*/ 524 w 1097"/>
              <a:gd name="T65" fmla="*/ 567 h 667"/>
              <a:gd name="T66" fmla="*/ 591 w 1097"/>
              <a:gd name="T67" fmla="*/ 564 h 667"/>
              <a:gd name="T68" fmla="*/ 656 w 1097"/>
              <a:gd name="T69" fmla="*/ 551 h 667"/>
              <a:gd name="T70" fmla="*/ 717 w 1097"/>
              <a:gd name="T71" fmla="*/ 527 h 667"/>
              <a:gd name="T72" fmla="*/ 775 w 1097"/>
              <a:gd name="T73" fmla="*/ 490 h 667"/>
              <a:gd name="T74" fmla="*/ 828 w 1097"/>
              <a:gd name="T75" fmla="*/ 442 h 667"/>
              <a:gd name="T76" fmla="*/ 877 w 1097"/>
              <a:gd name="T77" fmla="*/ 383 h 667"/>
              <a:gd name="T78" fmla="*/ 919 w 1097"/>
              <a:gd name="T79" fmla="*/ 320 h 667"/>
              <a:gd name="T80" fmla="*/ 952 w 1097"/>
              <a:gd name="T81" fmla="*/ 251 h 667"/>
              <a:gd name="T82" fmla="*/ 977 w 1097"/>
              <a:gd name="T83" fmla="*/ 177 h 667"/>
              <a:gd name="T84" fmla="*/ 991 w 1097"/>
              <a:gd name="T85" fmla="*/ 98 h 667"/>
              <a:gd name="T86" fmla="*/ 997 w 1097"/>
              <a:gd name="T87" fmla="*/ 13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7" h="667">
                <a:moveTo>
                  <a:pt x="1095" y="0"/>
                </a:moveTo>
                <a:lnTo>
                  <a:pt x="1097" y="4"/>
                </a:lnTo>
                <a:lnTo>
                  <a:pt x="1097" y="7"/>
                </a:lnTo>
                <a:lnTo>
                  <a:pt x="1095" y="40"/>
                </a:lnTo>
                <a:lnTo>
                  <a:pt x="1093" y="72"/>
                </a:lnTo>
                <a:lnTo>
                  <a:pt x="1088" y="104"/>
                </a:lnTo>
                <a:lnTo>
                  <a:pt x="1084" y="134"/>
                </a:lnTo>
                <a:lnTo>
                  <a:pt x="1078" y="166"/>
                </a:lnTo>
                <a:lnTo>
                  <a:pt x="1071" y="197"/>
                </a:lnTo>
                <a:lnTo>
                  <a:pt x="1063" y="226"/>
                </a:lnTo>
                <a:lnTo>
                  <a:pt x="1052" y="256"/>
                </a:lnTo>
                <a:lnTo>
                  <a:pt x="1041" y="285"/>
                </a:lnTo>
                <a:lnTo>
                  <a:pt x="1030" y="314"/>
                </a:lnTo>
                <a:lnTo>
                  <a:pt x="1017" y="341"/>
                </a:lnTo>
                <a:lnTo>
                  <a:pt x="1003" y="368"/>
                </a:lnTo>
                <a:lnTo>
                  <a:pt x="987" y="395"/>
                </a:lnTo>
                <a:lnTo>
                  <a:pt x="971" y="421"/>
                </a:lnTo>
                <a:lnTo>
                  <a:pt x="954" y="446"/>
                </a:lnTo>
                <a:lnTo>
                  <a:pt x="936" y="470"/>
                </a:lnTo>
                <a:lnTo>
                  <a:pt x="916" y="494"/>
                </a:lnTo>
                <a:lnTo>
                  <a:pt x="895" y="516"/>
                </a:lnTo>
                <a:lnTo>
                  <a:pt x="873" y="536"/>
                </a:lnTo>
                <a:lnTo>
                  <a:pt x="851" y="556"/>
                </a:lnTo>
                <a:lnTo>
                  <a:pt x="829" y="574"/>
                </a:lnTo>
                <a:lnTo>
                  <a:pt x="805" y="589"/>
                </a:lnTo>
                <a:lnTo>
                  <a:pt x="782" y="604"/>
                </a:lnTo>
                <a:lnTo>
                  <a:pt x="758" y="617"/>
                </a:lnTo>
                <a:lnTo>
                  <a:pt x="734" y="629"/>
                </a:lnTo>
                <a:lnTo>
                  <a:pt x="708" y="638"/>
                </a:lnTo>
                <a:lnTo>
                  <a:pt x="682" y="647"/>
                </a:lnTo>
                <a:lnTo>
                  <a:pt x="656" y="654"/>
                </a:lnTo>
                <a:lnTo>
                  <a:pt x="629" y="660"/>
                </a:lnTo>
                <a:lnTo>
                  <a:pt x="602" y="663"/>
                </a:lnTo>
                <a:lnTo>
                  <a:pt x="574" y="666"/>
                </a:lnTo>
                <a:lnTo>
                  <a:pt x="545" y="667"/>
                </a:lnTo>
                <a:lnTo>
                  <a:pt x="516" y="666"/>
                </a:lnTo>
                <a:lnTo>
                  <a:pt x="488" y="663"/>
                </a:lnTo>
                <a:lnTo>
                  <a:pt x="461" y="660"/>
                </a:lnTo>
                <a:lnTo>
                  <a:pt x="433" y="654"/>
                </a:lnTo>
                <a:lnTo>
                  <a:pt x="407" y="647"/>
                </a:lnTo>
                <a:lnTo>
                  <a:pt x="381" y="638"/>
                </a:lnTo>
                <a:lnTo>
                  <a:pt x="355" y="629"/>
                </a:lnTo>
                <a:lnTo>
                  <a:pt x="330" y="617"/>
                </a:lnTo>
                <a:lnTo>
                  <a:pt x="306" y="604"/>
                </a:lnTo>
                <a:lnTo>
                  <a:pt x="282" y="589"/>
                </a:lnTo>
                <a:lnTo>
                  <a:pt x="259" y="574"/>
                </a:lnTo>
                <a:lnTo>
                  <a:pt x="236" y="556"/>
                </a:lnTo>
                <a:lnTo>
                  <a:pt x="214" y="536"/>
                </a:lnTo>
                <a:lnTo>
                  <a:pt x="193" y="516"/>
                </a:lnTo>
                <a:lnTo>
                  <a:pt x="172" y="494"/>
                </a:lnTo>
                <a:lnTo>
                  <a:pt x="152" y="470"/>
                </a:lnTo>
                <a:lnTo>
                  <a:pt x="134" y="446"/>
                </a:lnTo>
                <a:lnTo>
                  <a:pt x="117" y="422"/>
                </a:lnTo>
                <a:lnTo>
                  <a:pt x="101" y="398"/>
                </a:lnTo>
                <a:lnTo>
                  <a:pt x="86" y="372"/>
                </a:lnTo>
                <a:lnTo>
                  <a:pt x="73" y="345"/>
                </a:lnTo>
                <a:lnTo>
                  <a:pt x="60" y="319"/>
                </a:lnTo>
                <a:lnTo>
                  <a:pt x="50" y="291"/>
                </a:lnTo>
                <a:lnTo>
                  <a:pt x="39" y="262"/>
                </a:lnTo>
                <a:lnTo>
                  <a:pt x="31" y="234"/>
                </a:lnTo>
                <a:lnTo>
                  <a:pt x="22" y="204"/>
                </a:lnTo>
                <a:lnTo>
                  <a:pt x="15" y="174"/>
                </a:lnTo>
                <a:lnTo>
                  <a:pt x="11" y="144"/>
                </a:lnTo>
                <a:lnTo>
                  <a:pt x="6" y="112"/>
                </a:lnTo>
                <a:lnTo>
                  <a:pt x="3" y="79"/>
                </a:lnTo>
                <a:lnTo>
                  <a:pt x="0" y="47"/>
                </a:lnTo>
                <a:lnTo>
                  <a:pt x="0" y="13"/>
                </a:lnTo>
                <a:lnTo>
                  <a:pt x="97" y="13"/>
                </a:lnTo>
                <a:lnTo>
                  <a:pt x="98" y="41"/>
                </a:lnTo>
                <a:lnTo>
                  <a:pt x="100" y="70"/>
                </a:lnTo>
                <a:lnTo>
                  <a:pt x="102" y="97"/>
                </a:lnTo>
                <a:lnTo>
                  <a:pt x="107" y="124"/>
                </a:lnTo>
                <a:lnTo>
                  <a:pt x="112" y="150"/>
                </a:lnTo>
                <a:lnTo>
                  <a:pt x="118" y="175"/>
                </a:lnTo>
                <a:lnTo>
                  <a:pt x="125" y="200"/>
                </a:lnTo>
                <a:lnTo>
                  <a:pt x="132" y="225"/>
                </a:lnTo>
                <a:lnTo>
                  <a:pt x="141" y="249"/>
                </a:lnTo>
                <a:lnTo>
                  <a:pt x="151" y="273"/>
                </a:lnTo>
                <a:lnTo>
                  <a:pt x="162" y="295"/>
                </a:lnTo>
                <a:lnTo>
                  <a:pt x="174" y="319"/>
                </a:lnTo>
                <a:lnTo>
                  <a:pt x="187" y="340"/>
                </a:lnTo>
                <a:lnTo>
                  <a:pt x="200" y="362"/>
                </a:lnTo>
                <a:lnTo>
                  <a:pt x="215" y="383"/>
                </a:lnTo>
                <a:lnTo>
                  <a:pt x="232" y="403"/>
                </a:lnTo>
                <a:lnTo>
                  <a:pt x="248" y="423"/>
                </a:lnTo>
                <a:lnTo>
                  <a:pt x="265" y="442"/>
                </a:lnTo>
                <a:lnTo>
                  <a:pt x="282" y="460"/>
                </a:lnTo>
                <a:lnTo>
                  <a:pt x="301" y="475"/>
                </a:lnTo>
                <a:lnTo>
                  <a:pt x="319" y="490"/>
                </a:lnTo>
                <a:lnTo>
                  <a:pt x="337" y="503"/>
                </a:lnTo>
                <a:lnTo>
                  <a:pt x="357" y="515"/>
                </a:lnTo>
                <a:lnTo>
                  <a:pt x="376" y="527"/>
                </a:lnTo>
                <a:lnTo>
                  <a:pt x="396" y="536"/>
                </a:lnTo>
                <a:lnTo>
                  <a:pt x="417" y="544"/>
                </a:lnTo>
                <a:lnTo>
                  <a:pt x="437" y="551"/>
                </a:lnTo>
                <a:lnTo>
                  <a:pt x="459" y="557"/>
                </a:lnTo>
                <a:lnTo>
                  <a:pt x="480" y="561"/>
                </a:lnTo>
                <a:lnTo>
                  <a:pt x="502" y="564"/>
                </a:lnTo>
                <a:lnTo>
                  <a:pt x="524" y="567"/>
                </a:lnTo>
                <a:lnTo>
                  <a:pt x="547" y="567"/>
                </a:lnTo>
                <a:lnTo>
                  <a:pt x="569" y="567"/>
                </a:lnTo>
                <a:lnTo>
                  <a:pt x="591" y="564"/>
                </a:lnTo>
                <a:lnTo>
                  <a:pt x="614" y="561"/>
                </a:lnTo>
                <a:lnTo>
                  <a:pt x="635" y="557"/>
                </a:lnTo>
                <a:lnTo>
                  <a:pt x="656" y="551"/>
                </a:lnTo>
                <a:lnTo>
                  <a:pt x="677" y="544"/>
                </a:lnTo>
                <a:lnTo>
                  <a:pt x="697" y="536"/>
                </a:lnTo>
                <a:lnTo>
                  <a:pt x="717" y="527"/>
                </a:lnTo>
                <a:lnTo>
                  <a:pt x="736" y="515"/>
                </a:lnTo>
                <a:lnTo>
                  <a:pt x="756" y="503"/>
                </a:lnTo>
                <a:lnTo>
                  <a:pt x="775" y="490"/>
                </a:lnTo>
                <a:lnTo>
                  <a:pt x="792" y="475"/>
                </a:lnTo>
                <a:lnTo>
                  <a:pt x="810" y="460"/>
                </a:lnTo>
                <a:lnTo>
                  <a:pt x="828" y="442"/>
                </a:lnTo>
                <a:lnTo>
                  <a:pt x="845" y="423"/>
                </a:lnTo>
                <a:lnTo>
                  <a:pt x="862" y="403"/>
                </a:lnTo>
                <a:lnTo>
                  <a:pt x="877" y="383"/>
                </a:lnTo>
                <a:lnTo>
                  <a:pt x="892" y="362"/>
                </a:lnTo>
                <a:lnTo>
                  <a:pt x="906" y="341"/>
                </a:lnTo>
                <a:lnTo>
                  <a:pt x="919" y="320"/>
                </a:lnTo>
                <a:lnTo>
                  <a:pt x="931" y="298"/>
                </a:lnTo>
                <a:lnTo>
                  <a:pt x="943" y="274"/>
                </a:lnTo>
                <a:lnTo>
                  <a:pt x="952" y="251"/>
                </a:lnTo>
                <a:lnTo>
                  <a:pt x="962" y="226"/>
                </a:lnTo>
                <a:lnTo>
                  <a:pt x="970" y="201"/>
                </a:lnTo>
                <a:lnTo>
                  <a:pt x="977" y="177"/>
                </a:lnTo>
                <a:lnTo>
                  <a:pt x="983" y="151"/>
                </a:lnTo>
                <a:lnTo>
                  <a:pt x="987" y="125"/>
                </a:lnTo>
                <a:lnTo>
                  <a:pt x="991" y="98"/>
                </a:lnTo>
                <a:lnTo>
                  <a:pt x="994" y="70"/>
                </a:lnTo>
                <a:lnTo>
                  <a:pt x="997" y="41"/>
                </a:lnTo>
                <a:lnTo>
                  <a:pt x="997" y="13"/>
                </a:lnTo>
                <a:lnTo>
                  <a:pt x="998" y="0"/>
                </a:lnTo>
                <a:lnTo>
                  <a:pt x="1095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eform 22"/>
          <p:cNvSpPr>
            <a:spLocks/>
          </p:cNvSpPr>
          <p:nvPr/>
        </p:nvSpPr>
        <p:spPr bwMode="auto">
          <a:xfrm>
            <a:off x="6296026" y="3743326"/>
            <a:ext cx="288925" cy="180975"/>
          </a:xfrm>
          <a:custGeom>
            <a:avLst/>
            <a:gdLst>
              <a:gd name="T0" fmla="*/ 1095 w 1096"/>
              <a:gd name="T1" fmla="*/ 665 h 682"/>
              <a:gd name="T2" fmla="*/ 1089 w 1096"/>
              <a:gd name="T3" fmla="*/ 566 h 682"/>
              <a:gd name="T4" fmla="*/ 1073 w 1096"/>
              <a:gd name="T5" fmla="*/ 473 h 682"/>
              <a:gd name="T6" fmla="*/ 1045 w 1096"/>
              <a:gd name="T7" fmla="*/ 385 h 682"/>
              <a:gd name="T8" fmla="*/ 1006 w 1096"/>
              <a:gd name="T9" fmla="*/ 303 h 682"/>
              <a:gd name="T10" fmla="*/ 955 w 1096"/>
              <a:gd name="T11" fmla="*/ 224 h 682"/>
              <a:gd name="T12" fmla="*/ 894 w 1096"/>
              <a:gd name="T13" fmla="*/ 153 h 682"/>
              <a:gd name="T14" fmla="*/ 829 w 1096"/>
              <a:gd name="T15" fmla="*/ 94 h 682"/>
              <a:gd name="T16" fmla="*/ 757 w 1096"/>
              <a:gd name="T17" fmla="*/ 50 h 682"/>
              <a:gd name="T18" fmla="*/ 682 w 1096"/>
              <a:gd name="T19" fmla="*/ 20 h 682"/>
              <a:gd name="T20" fmla="*/ 602 w 1096"/>
              <a:gd name="T21" fmla="*/ 4 h 682"/>
              <a:gd name="T22" fmla="*/ 518 w 1096"/>
              <a:gd name="T23" fmla="*/ 2 h 682"/>
              <a:gd name="T24" fmla="*/ 436 w 1096"/>
              <a:gd name="T25" fmla="*/ 13 h 682"/>
              <a:gd name="T26" fmla="*/ 357 w 1096"/>
              <a:gd name="T27" fmla="*/ 38 h 682"/>
              <a:gd name="T28" fmla="*/ 284 w 1096"/>
              <a:gd name="T29" fmla="*/ 78 h 682"/>
              <a:gd name="T30" fmla="*/ 216 w 1096"/>
              <a:gd name="T31" fmla="*/ 132 h 682"/>
              <a:gd name="T32" fmla="*/ 153 w 1096"/>
              <a:gd name="T33" fmla="*/ 199 h 682"/>
              <a:gd name="T34" fmla="*/ 101 w 1096"/>
              <a:gd name="T35" fmla="*/ 273 h 682"/>
              <a:gd name="T36" fmla="*/ 60 w 1096"/>
              <a:gd name="T37" fmla="*/ 354 h 682"/>
              <a:gd name="T38" fmla="*/ 29 w 1096"/>
              <a:gd name="T39" fmla="*/ 441 h 682"/>
              <a:gd name="T40" fmla="*/ 11 w 1096"/>
              <a:gd name="T41" fmla="*/ 534 h 682"/>
              <a:gd name="T42" fmla="*/ 1 w 1096"/>
              <a:gd name="T43" fmla="*/ 634 h 682"/>
              <a:gd name="T44" fmla="*/ 1 w 1096"/>
              <a:gd name="T45" fmla="*/ 682 h 682"/>
              <a:gd name="T46" fmla="*/ 98 w 1096"/>
              <a:gd name="T47" fmla="*/ 669 h 682"/>
              <a:gd name="T48" fmla="*/ 102 w 1096"/>
              <a:gd name="T49" fmla="*/ 583 h 682"/>
              <a:gd name="T50" fmla="*/ 116 w 1096"/>
              <a:gd name="T51" fmla="*/ 501 h 682"/>
              <a:gd name="T52" fmla="*/ 140 w 1096"/>
              <a:gd name="T53" fmla="*/ 425 h 682"/>
              <a:gd name="T54" fmla="*/ 174 w 1096"/>
              <a:gd name="T55" fmla="*/ 352 h 682"/>
              <a:gd name="T56" fmla="*/ 216 w 1096"/>
              <a:gd name="T57" fmla="*/ 285 h 682"/>
              <a:gd name="T58" fmla="*/ 266 w 1096"/>
              <a:gd name="T59" fmla="*/ 225 h 682"/>
              <a:gd name="T60" fmla="*/ 320 w 1096"/>
              <a:gd name="T61" fmla="*/ 177 h 682"/>
              <a:gd name="T62" fmla="*/ 377 w 1096"/>
              <a:gd name="T63" fmla="*/ 140 h 682"/>
              <a:gd name="T64" fmla="*/ 438 w 1096"/>
              <a:gd name="T65" fmla="*/ 116 h 682"/>
              <a:gd name="T66" fmla="*/ 503 w 1096"/>
              <a:gd name="T67" fmla="*/ 102 h 682"/>
              <a:gd name="T68" fmla="*/ 570 w 1096"/>
              <a:gd name="T69" fmla="*/ 100 h 682"/>
              <a:gd name="T70" fmla="*/ 636 w 1096"/>
              <a:gd name="T71" fmla="*/ 110 h 682"/>
              <a:gd name="T72" fmla="*/ 698 w 1096"/>
              <a:gd name="T73" fmla="*/ 131 h 682"/>
              <a:gd name="T74" fmla="*/ 757 w 1096"/>
              <a:gd name="T75" fmla="*/ 163 h 682"/>
              <a:gd name="T76" fmla="*/ 811 w 1096"/>
              <a:gd name="T77" fmla="*/ 207 h 682"/>
              <a:gd name="T78" fmla="*/ 863 w 1096"/>
              <a:gd name="T79" fmla="*/ 263 h 682"/>
              <a:gd name="T80" fmla="*/ 908 w 1096"/>
              <a:gd name="T81" fmla="*/ 327 h 682"/>
              <a:gd name="T82" fmla="*/ 945 w 1096"/>
              <a:gd name="T83" fmla="*/ 398 h 682"/>
              <a:gd name="T84" fmla="*/ 972 w 1096"/>
              <a:gd name="T85" fmla="*/ 472 h 682"/>
              <a:gd name="T86" fmla="*/ 990 w 1096"/>
              <a:gd name="T87" fmla="*/ 552 h 682"/>
              <a:gd name="T88" fmla="*/ 998 w 1096"/>
              <a:gd name="T89" fmla="*/ 636 h 682"/>
              <a:gd name="T90" fmla="*/ 1095 w 1096"/>
              <a:gd name="T91" fmla="*/ 669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6" h="682">
                <a:moveTo>
                  <a:pt x="1095" y="669"/>
                </a:moveTo>
                <a:lnTo>
                  <a:pt x="1096" y="667"/>
                </a:lnTo>
                <a:lnTo>
                  <a:pt x="1095" y="665"/>
                </a:lnTo>
                <a:lnTo>
                  <a:pt x="1095" y="630"/>
                </a:lnTo>
                <a:lnTo>
                  <a:pt x="1093" y="598"/>
                </a:lnTo>
                <a:lnTo>
                  <a:pt x="1089" y="566"/>
                </a:lnTo>
                <a:lnTo>
                  <a:pt x="1085" y="534"/>
                </a:lnTo>
                <a:lnTo>
                  <a:pt x="1079" y="503"/>
                </a:lnTo>
                <a:lnTo>
                  <a:pt x="1073" y="473"/>
                </a:lnTo>
                <a:lnTo>
                  <a:pt x="1065" y="442"/>
                </a:lnTo>
                <a:lnTo>
                  <a:pt x="1055" y="414"/>
                </a:lnTo>
                <a:lnTo>
                  <a:pt x="1045" y="385"/>
                </a:lnTo>
                <a:lnTo>
                  <a:pt x="1033" y="357"/>
                </a:lnTo>
                <a:lnTo>
                  <a:pt x="1020" y="330"/>
                </a:lnTo>
                <a:lnTo>
                  <a:pt x="1006" y="303"/>
                </a:lnTo>
                <a:lnTo>
                  <a:pt x="990" y="275"/>
                </a:lnTo>
                <a:lnTo>
                  <a:pt x="973" y="250"/>
                </a:lnTo>
                <a:lnTo>
                  <a:pt x="955" y="224"/>
                </a:lnTo>
                <a:lnTo>
                  <a:pt x="937" y="199"/>
                </a:lnTo>
                <a:lnTo>
                  <a:pt x="916" y="176"/>
                </a:lnTo>
                <a:lnTo>
                  <a:pt x="894" y="153"/>
                </a:lnTo>
                <a:lnTo>
                  <a:pt x="873" y="132"/>
                </a:lnTo>
                <a:lnTo>
                  <a:pt x="851" y="112"/>
                </a:lnTo>
                <a:lnTo>
                  <a:pt x="829" y="94"/>
                </a:lnTo>
                <a:lnTo>
                  <a:pt x="805" y="78"/>
                </a:lnTo>
                <a:lnTo>
                  <a:pt x="782" y="64"/>
                </a:lnTo>
                <a:lnTo>
                  <a:pt x="757" y="50"/>
                </a:lnTo>
                <a:lnTo>
                  <a:pt x="732" y="38"/>
                </a:lnTo>
                <a:lnTo>
                  <a:pt x="707" y="29"/>
                </a:lnTo>
                <a:lnTo>
                  <a:pt x="682" y="20"/>
                </a:lnTo>
                <a:lnTo>
                  <a:pt x="656" y="13"/>
                </a:lnTo>
                <a:lnTo>
                  <a:pt x="629" y="7"/>
                </a:lnTo>
                <a:lnTo>
                  <a:pt x="602" y="4"/>
                </a:lnTo>
                <a:lnTo>
                  <a:pt x="575" y="2"/>
                </a:lnTo>
                <a:lnTo>
                  <a:pt x="546" y="0"/>
                </a:lnTo>
                <a:lnTo>
                  <a:pt x="518" y="2"/>
                </a:lnTo>
                <a:lnTo>
                  <a:pt x="490" y="4"/>
                </a:lnTo>
                <a:lnTo>
                  <a:pt x="462" y="7"/>
                </a:lnTo>
                <a:lnTo>
                  <a:pt x="436" y="13"/>
                </a:lnTo>
                <a:lnTo>
                  <a:pt x="409" y="20"/>
                </a:lnTo>
                <a:lnTo>
                  <a:pt x="383" y="29"/>
                </a:lnTo>
                <a:lnTo>
                  <a:pt x="357" y="38"/>
                </a:lnTo>
                <a:lnTo>
                  <a:pt x="333" y="50"/>
                </a:lnTo>
                <a:lnTo>
                  <a:pt x="309" y="64"/>
                </a:lnTo>
                <a:lnTo>
                  <a:pt x="284" y="78"/>
                </a:lnTo>
                <a:lnTo>
                  <a:pt x="262" y="94"/>
                </a:lnTo>
                <a:lnTo>
                  <a:pt x="239" y="112"/>
                </a:lnTo>
                <a:lnTo>
                  <a:pt x="216" y="132"/>
                </a:lnTo>
                <a:lnTo>
                  <a:pt x="195" y="153"/>
                </a:lnTo>
                <a:lnTo>
                  <a:pt x="173" y="176"/>
                </a:lnTo>
                <a:lnTo>
                  <a:pt x="153" y="199"/>
                </a:lnTo>
                <a:lnTo>
                  <a:pt x="134" y="224"/>
                </a:lnTo>
                <a:lnTo>
                  <a:pt x="118" y="248"/>
                </a:lnTo>
                <a:lnTo>
                  <a:pt x="101" y="273"/>
                </a:lnTo>
                <a:lnTo>
                  <a:pt x="86" y="299"/>
                </a:lnTo>
                <a:lnTo>
                  <a:pt x="73" y="326"/>
                </a:lnTo>
                <a:lnTo>
                  <a:pt x="60" y="354"/>
                </a:lnTo>
                <a:lnTo>
                  <a:pt x="48" y="382"/>
                </a:lnTo>
                <a:lnTo>
                  <a:pt x="39" y="411"/>
                </a:lnTo>
                <a:lnTo>
                  <a:pt x="29" y="441"/>
                </a:lnTo>
                <a:lnTo>
                  <a:pt x="22" y="472"/>
                </a:lnTo>
                <a:lnTo>
                  <a:pt x="15" y="502"/>
                </a:lnTo>
                <a:lnTo>
                  <a:pt x="11" y="534"/>
                </a:lnTo>
                <a:lnTo>
                  <a:pt x="6" y="567"/>
                </a:lnTo>
                <a:lnTo>
                  <a:pt x="2" y="600"/>
                </a:lnTo>
                <a:lnTo>
                  <a:pt x="1" y="634"/>
                </a:lnTo>
                <a:lnTo>
                  <a:pt x="0" y="669"/>
                </a:lnTo>
                <a:lnTo>
                  <a:pt x="0" y="676"/>
                </a:lnTo>
                <a:lnTo>
                  <a:pt x="1" y="682"/>
                </a:lnTo>
                <a:lnTo>
                  <a:pt x="98" y="682"/>
                </a:lnTo>
                <a:lnTo>
                  <a:pt x="98" y="676"/>
                </a:lnTo>
                <a:lnTo>
                  <a:pt x="98" y="669"/>
                </a:lnTo>
                <a:lnTo>
                  <a:pt x="99" y="640"/>
                </a:lnTo>
                <a:lnTo>
                  <a:pt x="100" y="612"/>
                </a:lnTo>
                <a:lnTo>
                  <a:pt x="102" y="583"/>
                </a:lnTo>
                <a:lnTo>
                  <a:pt x="106" y="555"/>
                </a:lnTo>
                <a:lnTo>
                  <a:pt x="110" y="528"/>
                </a:lnTo>
                <a:lnTo>
                  <a:pt x="116" y="501"/>
                </a:lnTo>
                <a:lnTo>
                  <a:pt x="123" y="475"/>
                </a:lnTo>
                <a:lnTo>
                  <a:pt x="132" y="449"/>
                </a:lnTo>
                <a:lnTo>
                  <a:pt x="140" y="425"/>
                </a:lnTo>
                <a:lnTo>
                  <a:pt x="150" y="400"/>
                </a:lnTo>
                <a:lnTo>
                  <a:pt x="161" y="375"/>
                </a:lnTo>
                <a:lnTo>
                  <a:pt x="174" y="352"/>
                </a:lnTo>
                <a:lnTo>
                  <a:pt x="187" y="330"/>
                </a:lnTo>
                <a:lnTo>
                  <a:pt x="201" y="306"/>
                </a:lnTo>
                <a:lnTo>
                  <a:pt x="216" y="285"/>
                </a:lnTo>
                <a:lnTo>
                  <a:pt x="233" y="263"/>
                </a:lnTo>
                <a:lnTo>
                  <a:pt x="249" y="244"/>
                </a:lnTo>
                <a:lnTo>
                  <a:pt x="266" y="225"/>
                </a:lnTo>
                <a:lnTo>
                  <a:pt x="283" y="207"/>
                </a:lnTo>
                <a:lnTo>
                  <a:pt x="302" y="191"/>
                </a:lnTo>
                <a:lnTo>
                  <a:pt x="320" y="177"/>
                </a:lnTo>
                <a:lnTo>
                  <a:pt x="338" y="163"/>
                </a:lnTo>
                <a:lnTo>
                  <a:pt x="358" y="151"/>
                </a:lnTo>
                <a:lnTo>
                  <a:pt x="377" y="140"/>
                </a:lnTo>
                <a:lnTo>
                  <a:pt x="397" y="131"/>
                </a:lnTo>
                <a:lnTo>
                  <a:pt x="418" y="123"/>
                </a:lnTo>
                <a:lnTo>
                  <a:pt x="438" y="116"/>
                </a:lnTo>
                <a:lnTo>
                  <a:pt x="460" y="110"/>
                </a:lnTo>
                <a:lnTo>
                  <a:pt x="481" y="105"/>
                </a:lnTo>
                <a:lnTo>
                  <a:pt x="503" y="102"/>
                </a:lnTo>
                <a:lnTo>
                  <a:pt x="525" y="100"/>
                </a:lnTo>
                <a:lnTo>
                  <a:pt x="548" y="99"/>
                </a:lnTo>
                <a:lnTo>
                  <a:pt x="570" y="100"/>
                </a:lnTo>
                <a:lnTo>
                  <a:pt x="592" y="102"/>
                </a:lnTo>
                <a:lnTo>
                  <a:pt x="615" y="105"/>
                </a:lnTo>
                <a:lnTo>
                  <a:pt x="636" y="110"/>
                </a:lnTo>
                <a:lnTo>
                  <a:pt x="657" y="116"/>
                </a:lnTo>
                <a:lnTo>
                  <a:pt x="678" y="123"/>
                </a:lnTo>
                <a:lnTo>
                  <a:pt x="698" y="131"/>
                </a:lnTo>
                <a:lnTo>
                  <a:pt x="718" y="140"/>
                </a:lnTo>
                <a:lnTo>
                  <a:pt x="737" y="151"/>
                </a:lnTo>
                <a:lnTo>
                  <a:pt x="757" y="163"/>
                </a:lnTo>
                <a:lnTo>
                  <a:pt x="776" y="177"/>
                </a:lnTo>
                <a:lnTo>
                  <a:pt x="793" y="191"/>
                </a:lnTo>
                <a:lnTo>
                  <a:pt x="811" y="207"/>
                </a:lnTo>
                <a:lnTo>
                  <a:pt x="829" y="225"/>
                </a:lnTo>
                <a:lnTo>
                  <a:pt x="846" y="244"/>
                </a:lnTo>
                <a:lnTo>
                  <a:pt x="863" y="263"/>
                </a:lnTo>
                <a:lnTo>
                  <a:pt x="879" y="284"/>
                </a:lnTo>
                <a:lnTo>
                  <a:pt x="894" y="306"/>
                </a:lnTo>
                <a:lnTo>
                  <a:pt x="908" y="327"/>
                </a:lnTo>
                <a:lnTo>
                  <a:pt x="921" y="351"/>
                </a:lnTo>
                <a:lnTo>
                  <a:pt x="933" y="373"/>
                </a:lnTo>
                <a:lnTo>
                  <a:pt x="945" y="398"/>
                </a:lnTo>
                <a:lnTo>
                  <a:pt x="955" y="421"/>
                </a:lnTo>
                <a:lnTo>
                  <a:pt x="964" y="446"/>
                </a:lnTo>
                <a:lnTo>
                  <a:pt x="972" y="472"/>
                </a:lnTo>
                <a:lnTo>
                  <a:pt x="979" y="498"/>
                </a:lnTo>
                <a:lnTo>
                  <a:pt x="985" y="525"/>
                </a:lnTo>
                <a:lnTo>
                  <a:pt x="990" y="552"/>
                </a:lnTo>
                <a:lnTo>
                  <a:pt x="993" y="579"/>
                </a:lnTo>
                <a:lnTo>
                  <a:pt x="997" y="607"/>
                </a:lnTo>
                <a:lnTo>
                  <a:pt x="998" y="636"/>
                </a:lnTo>
                <a:lnTo>
                  <a:pt x="998" y="666"/>
                </a:lnTo>
                <a:lnTo>
                  <a:pt x="998" y="669"/>
                </a:lnTo>
                <a:lnTo>
                  <a:pt x="1095" y="66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auto">
          <a:xfrm>
            <a:off x="6132513" y="3910014"/>
            <a:ext cx="184150" cy="180975"/>
          </a:xfrm>
          <a:custGeom>
            <a:avLst/>
            <a:gdLst>
              <a:gd name="T0" fmla="*/ 695 w 695"/>
              <a:gd name="T1" fmla="*/ 34 h 685"/>
              <a:gd name="T2" fmla="*/ 668 w 695"/>
              <a:gd name="T3" fmla="*/ 102 h 685"/>
              <a:gd name="T4" fmla="*/ 637 w 695"/>
              <a:gd name="T5" fmla="*/ 167 h 685"/>
              <a:gd name="T6" fmla="*/ 603 w 695"/>
              <a:gd name="T7" fmla="*/ 228 h 685"/>
              <a:gd name="T8" fmla="*/ 566 w 695"/>
              <a:gd name="T9" fmla="*/ 287 h 685"/>
              <a:gd name="T10" fmla="*/ 526 w 695"/>
              <a:gd name="T11" fmla="*/ 342 h 685"/>
              <a:gd name="T12" fmla="*/ 484 w 695"/>
              <a:gd name="T13" fmla="*/ 395 h 685"/>
              <a:gd name="T14" fmla="*/ 438 w 695"/>
              <a:gd name="T15" fmla="*/ 444 h 685"/>
              <a:gd name="T16" fmla="*/ 389 w 695"/>
              <a:gd name="T17" fmla="*/ 491 h 685"/>
              <a:gd name="T18" fmla="*/ 344 w 695"/>
              <a:gd name="T19" fmla="*/ 529 h 685"/>
              <a:gd name="T20" fmla="*/ 297 w 695"/>
              <a:gd name="T21" fmla="*/ 563 h 685"/>
              <a:gd name="T22" fmla="*/ 250 w 695"/>
              <a:gd name="T23" fmla="*/ 594 h 685"/>
              <a:gd name="T24" fmla="*/ 201 w 695"/>
              <a:gd name="T25" fmla="*/ 620 h 685"/>
              <a:gd name="T26" fmla="*/ 153 w 695"/>
              <a:gd name="T27" fmla="*/ 642 h 685"/>
              <a:gd name="T28" fmla="*/ 102 w 695"/>
              <a:gd name="T29" fmla="*/ 661 h 685"/>
              <a:gd name="T30" fmla="*/ 52 w 695"/>
              <a:gd name="T31" fmla="*/ 675 h 685"/>
              <a:gd name="T32" fmla="*/ 0 w 695"/>
              <a:gd name="T33" fmla="*/ 685 h 685"/>
              <a:gd name="T34" fmla="*/ 21 w 695"/>
              <a:gd name="T35" fmla="*/ 582 h 685"/>
              <a:gd name="T36" fmla="*/ 63 w 695"/>
              <a:gd name="T37" fmla="*/ 571 h 685"/>
              <a:gd name="T38" fmla="*/ 105 w 695"/>
              <a:gd name="T39" fmla="*/ 556 h 685"/>
              <a:gd name="T40" fmla="*/ 146 w 695"/>
              <a:gd name="T41" fmla="*/ 538 h 685"/>
              <a:gd name="T42" fmla="*/ 186 w 695"/>
              <a:gd name="T43" fmla="*/ 517 h 685"/>
              <a:gd name="T44" fmla="*/ 226 w 695"/>
              <a:gd name="T45" fmla="*/ 493 h 685"/>
              <a:gd name="T46" fmla="*/ 266 w 695"/>
              <a:gd name="T47" fmla="*/ 466 h 685"/>
              <a:gd name="T48" fmla="*/ 304 w 695"/>
              <a:gd name="T49" fmla="*/ 434 h 685"/>
              <a:gd name="T50" fmla="*/ 347 w 695"/>
              <a:gd name="T51" fmla="*/ 396 h 685"/>
              <a:gd name="T52" fmla="*/ 389 w 695"/>
              <a:gd name="T53" fmla="*/ 353 h 685"/>
              <a:gd name="T54" fmla="*/ 430 w 695"/>
              <a:gd name="T55" fmla="*/ 307 h 685"/>
              <a:gd name="T56" fmla="*/ 468 w 695"/>
              <a:gd name="T57" fmla="*/ 258 h 685"/>
              <a:gd name="T58" fmla="*/ 503 w 695"/>
              <a:gd name="T59" fmla="*/ 205 h 685"/>
              <a:gd name="T60" fmla="*/ 535 w 695"/>
              <a:gd name="T61" fmla="*/ 151 h 685"/>
              <a:gd name="T62" fmla="*/ 564 w 695"/>
              <a:gd name="T63" fmla="*/ 93 h 685"/>
              <a:gd name="T64" fmla="*/ 591 w 695"/>
              <a:gd name="T65" fmla="*/ 32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5" h="685">
                <a:moveTo>
                  <a:pt x="603" y="0"/>
                </a:moveTo>
                <a:lnTo>
                  <a:pt x="695" y="34"/>
                </a:lnTo>
                <a:lnTo>
                  <a:pt x="682" y="68"/>
                </a:lnTo>
                <a:lnTo>
                  <a:pt x="668" y="102"/>
                </a:lnTo>
                <a:lnTo>
                  <a:pt x="652" y="135"/>
                </a:lnTo>
                <a:lnTo>
                  <a:pt x="637" y="167"/>
                </a:lnTo>
                <a:lnTo>
                  <a:pt x="621" y="198"/>
                </a:lnTo>
                <a:lnTo>
                  <a:pt x="603" y="228"/>
                </a:lnTo>
                <a:lnTo>
                  <a:pt x="585" y="258"/>
                </a:lnTo>
                <a:lnTo>
                  <a:pt x="566" y="287"/>
                </a:lnTo>
                <a:lnTo>
                  <a:pt x="546" y="315"/>
                </a:lnTo>
                <a:lnTo>
                  <a:pt x="526" y="342"/>
                </a:lnTo>
                <a:lnTo>
                  <a:pt x="505" y="369"/>
                </a:lnTo>
                <a:lnTo>
                  <a:pt x="484" y="395"/>
                </a:lnTo>
                <a:lnTo>
                  <a:pt x="462" y="421"/>
                </a:lnTo>
                <a:lnTo>
                  <a:pt x="438" y="444"/>
                </a:lnTo>
                <a:lnTo>
                  <a:pt x="414" y="469"/>
                </a:lnTo>
                <a:lnTo>
                  <a:pt x="389" y="491"/>
                </a:lnTo>
                <a:lnTo>
                  <a:pt x="367" y="511"/>
                </a:lnTo>
                <a:lnTo>
                  <a:pt x="344" y="529"/>
                </a:lnTo>
                <a:lnTo>
                  <a:pt x="321" y="547"/>
                </a:lnTo>
                <a:lnTo>
                  <a:pt x="297" y="563"/>
                </a:lnTo>
                <a:lnTo>
                  <a:pt x="274" y="578"/>
                </a:lnTo>
                <a:lnTo>
                  <a:pt x="250" y="594"/>
                </a:lnTo>
                <a:lnTo>
                  <a:pt x="226" y="607"/>
                </a:lnTo>
                <a:lnTo>
                  <a:pt x="201" y="620"/>
                </a:lnTo>
                <a:lnTo>
                  <a:pt x="177" y="631"/>
                </a:lnTo>
                <a:lnTo>
                  <a:pt x="153" y="642"/>
                </a:lnTo>
                <a:lnTo>
                  <a:pt x="128" y="651"/>
                </a:lnTo>
                <a:lnTo>
                  <a:pt x="102" y="661"/>
                </a:lnTo>
                <a:lnTo>
                  <a:pt x="78" y="668"/>
                </a:lnTo>
                <a:lnTo>
                  <a:pt x="52" y="675"/>
                </a:lnTo>
                <a:lnTo>
                  <a:pt x="26" y="681"/>
                </a:lnTo>
                <a:lnTo>
                  <a:pt x="0" y="685"/>
                </a:lnTo>
                <a:lnTo>
                  <a:pt x="0" y="587"/>
                </a:lnTo>
                <a:lnTo>
                  <a:pt x="21" y="582"/>
                </a:lnTo>
                <a:lnTo>
                  <a:pt x="42" y="577"/>
                </a:lnTo>
                <a:lnTo>
                  <a:pt x="63" y="571"/>
                </a:lnTo>
                <a:lnTo>
                  <a:pt x="85" y="564"/>
                </a:lnTo>
                <a:lnTo>
                  <a:pt x="105" y="556"/>
                </a:lnTo>
                <a:lnTo>
                  <a:pt x="126" y="548"/>
                </a:lnTo>
                <a:lnTo>
                  <a:pt x="146" y="538"/>
                </a:lnTo>
                <a:lnTo>
                  <a:pt x="166" y="529"/>
                </a:lnTo>
                <a:lnTo>
                  <a:pt x="186" y="517"/>
                </a:lnTo>
                <a:lnTo>
                  <a:pt x="206" y="506"/>
                </a:lnTo>
                <a:lnTo>
                  <a:pt x="226" y="493"/>
                </a:lnTo>
                <a:lnTo>
                  <a:pt x="246" y="480"/>
                </a:lnTo>
                <a:lnTo>
                  <a:pt x="266" y="466"/>
                </a:lnTo>
                <a:lnTo>
                  <a:pt x="284" y="450"/>
                </a:lnTo>
                <a:lnTo>
                  <a:pt x="304" y="434"/>
                </a:lnTo>
                <a:lnTo>
                  <a:pt x="323" y="417"/>
                </a:lnTo>
                <a:lnTo>
                  <a:pt x="347" y="396"/>
                </a:lnTo>
                <a:lnTo>
                  <a:pt x="368" y="375"/>
                </a:lnTo>
                <a:lnTo>
                  <a:pt x="389" y="353"/>
                </a:lnTo>
                <a:lnTo>
                  <a:pt x="410" y="330"/>
                </a:lnTo>
                <a:lnTo>
                  <a:pt x="430" y="307"/>
                </a:lnTo>
                <a:lnTo>
                  <a:pt x="449" y="282"/>
                </a:lnTo>
                <a:lnTo>
                  <a:pt x="468" y="258"/>
                </a:lnTo>
                <a:lnTo>
                  <a:pt x="485" y="232"/>
                </a:lnTo>
                <a:lnTo>
                  <a:pt x="503" y="205"/>
                </a:lnTo>
                <a:lnTo>
                  <a:pt x="519" y="178"/>
                </a:lnTo>
                <a:lnTo>
                  <a:pt x="535" y="151"/>
                </a:lnTo>
                <a:lnTo>
                  <a:pt x="550" y="121"/>
                </a:lnTo>
                <a:lnTo>
                  <a:pt x="564" y="93"/>
                </a:lnTo>
                <a:lnTo>
                  <a:pt x="578" y="62"/>
                </a:lnTo>
                <a:lnTo>
                  <a:pt x="591" y="32"/>
                </a:lnTo>
                <a:lnTo>
                  <a:pt x="603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auto">
          <a:xfrm>
            <a:off x="5594350" y="4041775"/>
            <a:ext cx="179388" cy="52388"/>
          </a:xfrm>
          <a:custGeom>
            <a:avLst/>
            <a:gdLst>
              <a:gd name="T0" fmla="*/ 611 w 677"/>
              <a:gd name="T1" fmla="*/ 169 h 201"/>
              <a:gd name="T2" fmla="*/ 532 w 677"/>
              <a:gd name="T3" fmla="*/ 185 h 201"/>
              <a:gd name="T4" fmla="*/ 448 w 677"/>
              <a:gd name="T5" fmla="*/ 195 h 201"/>
              <a:gd name="T6" fmla="*/ 358 w 677"/>
              <a:gd name="T7" fmla="*/ 200 h 201"/>
              <a:gd name="T8" fmla="*/ 275 w 677"/>
              <a:gd name="T9" fmla="*/ 200 h 201"/>
              <a:gd name="T10" fmla="*/ 209 w 677"/>
              <a:gd name="T11" fmla="*/ 195 h 201"/>
              <a:gd name="T12" fmla="*/ 151 w 677"/>
              <a:gd name="T13" fmla="*/ 186 h 201"/>
              <a:gd name="T14" fmla="*/ 103 w 677"/>
              <a:gd name="T15" fmla="*/ 173 h 201"/>
              <a:gd name="T16" fmla="*/ 64 w 677"/>
              <a:gd name="T17" fmla="*/ 155 h 201"/>
              <a:gd name="T18" fmla="*/ 41 w 677"/>
              <a:gd name="T19" fmla="*/ 139 h 201"/>
              <a:gd name="T20" fmla="*/ 29 w 677"/>
              <a:gd name="T21" fmla="*/ 127 h 201"/>
              <a:gd name="T22" fmla="*/ 19 w 677"/>
              <a:gd name="T23" fmla="*/ 113 h 201"/>
              <a:gd name="T24" fmla="*/ 10 w 677"/>
              <a:gd name="T25" fmla="*/ 99 h 201"/>
              <a:gd name="T26" fmla="*/ 5 w 677"/>
              <a:gd name="T27" fmla="*/ 84 h 201"/>
              <a:gd name="T28" fmla="*/ 1 w 677"/>
              <a:gd name="T29" fmla="*/ 67 h 201"/>
              <a:gd name="T30" fmla="*/ 0 w 677"/>
              <a:gd name="T31" fmla="*/ 46 h 201"/>
              <a:gd name="T32" fmla="*/ 1 w 677"/>
              <a:gd name="T33" fmla="*/ 20 h 201"/>
              <a:gd name="T34" fmla="*/ 113 w 677"/>
              <a:gd name="T35" fmla="*/ 0 h 201"/>
              <a:gd name="T36" fmla="*/ 104 w 677"/>
              <a:gd name="T37" fmla="*/ 12 h 201"/>
              <a:gd name="T38" fmla="*/ 100 w 677"/>
              <a:gd name="T39" fmla="*/ 25 h 201"/>
              <a:gd name="T40" fmla="*/ 97 w 677"/>
              <a:gd name="T41" fmla="*/ 38 h 201"/>
              <a:gd name="T42" fmla="*/ 96 w 677"/>
              <a:gd name="T43" fmla="*/ 52 h 201"/>
              <a:gd name="T44" fmla="*/ 102 w 677"/>
              <a:gd name="T45" fmla="*/ 64 h 201"/>
              <a:gd name="T46" fmla="*/ 113 w 677"/>
              <a:gd name="T47" fmla="*/ 73 h 201"/>
              <a:gd name="T48" fmla="*/ 130 w 677"/>
              <a:gd name="T49" fmla="*/ 81 h 201"/>
              <a:gd name="T50" fmla="*/ 154 w 677"/>
              <a:gd name="T51" fmla="*/ 88 h 201"/>
              <a:gd name="T52" fmla="*/ 221 w 677"/>
              <a:gd name="T53" fmla="*/ 99 h 201"/>
              <a:gd name="T54" fmla="*/ 314 w 677"/>
              <a:gd name="T55" fmla="*/ 102 h 201"/>
              <a:gd name="T56" fmla="*/ 413 w 677"/>
              <a:gd name="T57" fmla="*/ 100 h 201"/>
              <a:gd name="T58" fmla="*/ 508 w 677"/>
              <a:gd name="T59" fmla="*/ 89 h 201"/>
              <a:gd name="T60" fmla="*/ 596 w 677"/>
              <a:gd name="T61" fmla="*/ 72 h 201"/>
              <a:gd name="T62" fmla="*/ 677 w 677"/>
              <a:gd name="T63" fmla="*/ 46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7" h="201">
                <a:moveTo>
                  <a:pt x="649" y="159"/>
                </a:moveTo>
                <a:lnTo>
                  <a:pt x="611" y="169"/>
                </a:lnTo>
                <a:lnTo>
                  <a:pt x="572" y="178"/>
                </a:lnTo>
                <a:lnTo>
                  <a:pt x="532" y="185"/>
                </a:lnTo>
                <a:lnTo>
                  <a:pt x="491" y="191"/>
                </a:lnTo>
                <a:lnTo>
                  <a:pt x="448" y="195"/>
                </a:lnTo>
                <a:lnTo>
                  <a:pt x="404" y="198"/>
                </a:lnTo>
                <a:lnTo>
                  <a:pt x="358" y="200"/>
                </a:lnTo>
                <a:lnTo>
                  <a:pt x="311" y="201"/>
                </a:lnTo>
                <a:lnTo>
                  <a:pt x="275" y="200"/>
                </a:lnTo>
                <a:lnTo>
                  <a:pt x="241" y="198"/>
                </a:lnTo>
                <a:lnTo>
                  <a:pt x="209" y="195"/>
                </a:lnTo>
                <a:lnTo>
                  <a:pt x="180" y="192"/>
                </a:lnTo>
                <a:lnTo>
                  <a:pt x="151" y="186"/>
                </a:lnTo>
                <a:lnTo>
                  <a:pt x="127" y="180"/>
                </a:lnTo>
                <a:lnTo>
                  <a:pt x="103" y="173"/>
                </a:lnTo>
                <a:lnTo>
                  <a:pt x="83" y="165"/>
                </a:lnTo>
                <a:lnTo>
                  <a:pt x="64" y="155"/>
                </a:lnTo>
                <a:lnTo>
                  <a:pt x="48" y="145"/>
                </a:lnTo>
                <a:lnTo>
                  <a:pt x="41" y="139"/>
                </a:lnTo>
                <a:lnTo>
                  <a:pt x="35" y="133"/>
                </a:lnTo>
                <a:lnTo>
                  <a:pt x="29" y="127"/>
                </a:lnTo>
                <a:lnTo>
                  <a:pt x="23" y="120"/>
                </a:lnTo>
                <a:lnTo>
                  <a:pt x="19" y="113"/>
                </a:lnTo>
                <a:lnTo>
                  <a:pt x="14" y="106"/>
                </a:lnTo>
                <a:lnTo>
                  <a:pt x="10" y="99"/>
                </a:lnTo>
                <a:lnTo>
                  <a:pt x="7" y="92"/>
                </a:lnTo>
                <a:lnTo>
                  <a:pt x="5" y="84"/>
                </a:lnTo>
                <a:lnTo>
                  <a:pt x="2" y="75"/>
                </a:lnTo>
                <a:lnTo>
                  <a:pt x="1" y="67"/>
                </a:lnTo>
                <a:lnTo>
                  <a:pt x="0" y="59"/>
                </a:lnTo>
                <a:lnTo>
                  <a:pt x="0" y="46"/>
                </a:lnTo>
                <a:lnTo>
                  <a:pt x="0" y="33"/>
                </a:lnTo>
                <a:lnTo>
                  <a:pt x="1" y="20"/>
                </a:lnTo>
                <a:lnTo>
                  <a:pt x="3" y="8"/>
                </a:lnTo>
                <a:lnTo>
                  <a:pt x="113" y="0"/>
                </a:lnTo>
                <a:lnTo>
                  <a:pt x="108" y="6"/>
                </a:lnTo>
                <a:lnTo>
                  <a:pt x="104" y="12"/>
                </a:lnTo>
                <a:lnTo>
                  <a:pt x="102" y="18"/>
                </a:lnTo>
                <a:lnTo>
                  <a:pt x="100" y="25"/>
                </a:lnTo>
                <a:lnTo>
                  <a:pt x="97" y="31"/>
                </a:lnTo>
                <a:lnTo>
                  <a:pt x="97" y="38"/>
                </a:lnTo>
                <a:lnTo>
                  <a:pt x="96" y="45"/>
                </a:lnTo>
                <a:lnTo>
                  <a:pt x="96" y="52"/>
                </a:lnTo>
                <a:lnTo>
                  <a:pt x="99" y="58"/>
                </a:lnTo>
                <a:lnTo>
                  <a:pt x="102" y="64"/>
                </a:lnTo>
                <a:lnTo>
                  <a:pt x="107" y="68"/>
                </a:lnTo>
                <a:lnTo>
                  <a:pt x="113" y="73"/>
                </a:lnTo>
                <a:lnTo>
                  <a:pt x="121" y="78"/>
                </a:lnTo>
                <a:lnTo>
                  <a:pt x="130" y="81"/>
                </a:lnTo>
                <a:lnTo>
                  <a:pt x="142" y="86"/>
                </a:lnTo>
                <a:lnTo>
                  <a:pt x="154" y="88"/>
                </a:lnTo>
                <a:lnTo>
                  <a:pt x="184" y="94"/>
                </a:lnTo>
                <a:lnTo>
                  <a:pt x="221" y="99"/>
                </a:lnTo>
                <a:lnTo>
                  <a:pt x="264" y="101"/>
                </a:lnTo>
                <a:lnTo>
                  <a:pt x="314" y="102"/>
                </a:lnTo>
                <a:lnTo>
                  <a:pt x="364" y="102"/>
                </a:lnTo>
                <a:lnTo>
                  <a:pt x="413" y="100"/>
                </a:lnTo>
                <a:lnTo>
                  <a:pt x="462" y="95"/>
                </a:lnTo>
                <a:lnTo>
                  <a:pt x="508" y="89"/>
                </a:lnTo>
                <a:lnTo>
                  <a:pt x="552" y="81"/>
                </a:lnTo>
                <a:lnTo>
                  <a:pt x="596" y="72"/>
                </a:lnTo>
                <a:lnTo>
                  <a:pt x="637" y="60"/>
                </a:lnTo>
                <a:lnTo>
                  <a:pt x="677" y="46"/>
                </a:lnTo>
                <a:lnTo>
                  <a:pt x="649" y="15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auto">
          <a:xfrm>
            <a:off x="6137276" y="3213101"/>
            <a:ext cx="98425" cy="239713"/>
          </a:xfrm>
          <a:custGeom>
            <a:avLst/>
            <a:gdLst>
              <a:gd name="T0" fmla="*/ 75 w 373"/>
              <a:gd name="T1" fmla="*/ 1 h 904"/>
              <a:gd name="T2" fmla="*/ 103 w 373"/>
              <a:gd name="T3" fmla="*/ 1 h 904"/>
              <a:gd name="T4" fmla="*/ 134 w 373"/>
              <a:gd name="T5" fmla="*/ 4 h 904"/>
              <a:gd name="T6" fmla="*/ 162 w 373"/>
              <a:gd name="T7" fmla="*/ 10 h 904"/>
              <a:gd name="T8" fmla="*/ 189 w 373"/>
              <a:gd name="T9" fmla="*/ 18 h 904"/>
              <a:gd name="T10" fmla="*/ 216 w 373"/>
              <a:gd name="T11" fmla="*/ 28 h 904"/>
              <a:gd name="T12" fmla="*/ 241 w 373"/>
              <a:gd name="T13" fmla="*/ 42 h 904"/>
              <a:gd name="T14" fmla="*/ 263 w 373"/>
              <a:gd name="T15" fmla="*/ 59 h 904"/>
              <a:gd name="T16" fmla="*/ 285 w 373"/>
              <a:gd name="T17" fmla="*/ 79 h 904"/>
              <a:gd name="T18" fmla="*/ 311 w 373"/>
              <a:gd name="T19" fmla="*/ 108 h 904"/>
              <a:gd name="T20" fmla="*/ 337 w 373"/>
              <a:gd name="T21" fmla="*/ 149 h 904"/>
              <a:gd name="T22" fmla="*/ 357 w 373"/>
              <a:gd name="T23" fmla="*/ 193 h 904"/>
              <a:gd name="T24" fmla="*/ 369 w 373"/>
              <a:gd name="T25" fmla="*/ 239 h 904"/>
              <a:gd name="T26" fmla="*/ 373 w 373"/>
              <a:gd name="T27" fmla="*/ 288 h 904"/>
              <a:gd name="T28" fmla="*/ 372 w 373"/>
              <a:gd name="T29" fmla="*/ 340 h 904"/>
              <a:gd name="T30" fmla="*/ 363 w 373"/>
              <a:gd name="T31" fmla="*/ 395 h 904"/>
              <a:gd name="T32" fmla="*/ 347 w 373"/>
              <a:gd name="T33" fmla="*/ 454 h 904"/>
              <a:gd name="T34" fmla="*/ 315 w 373"/>
              <a:gd name="T35" fmla="*/ 542 h 904"/>
              <a:gd name="T36" fmla="*/ 271 w 373"/>
              <a:gd name="T37" fmla="*/ 647 h 904"/>
              <a:gd name="T38" fmla="*/ 231 w 373"/>
              <a:gd name="T39" fmla="*/ 734 h 904"/>
              <a:gd name="T40" fmla="*/ 194 w 373"/>
              <a:gd name="T41" fmla="*/ 803 h 904"/>
              <a:gd name="T42" fmla="*/ 164 w 373"/>
              <a:gd name="T43" fmla="*/ 848 h 904"/>
              <a:gd name="T44" fmla="*/ 141 w 373"/>
              <a:gd name="T45" fmla="*/ 882 h 904"/>
              <a:gd name="T46" fmla="*/ 0 w 373"/>
              <a:gd name="T47" fmla="*/ 904 h 904"/>
              <a:gd name="T48" fmla="*/ 49 w 373"/>
              <a:gd name="T49" fmla="*/ 841 h 904"/>
              <a:gd name="T50" fmla="*/ 95 w 373"/>
              <a:gd name="T51" fmla="*/ 776 h 904"/>
              <a:gd name="T52" fmla="*/ 130 w 373"/>
              <a:gd name="T53" fmla="*/ 718 h 904"/>
              <a:gd name="T54" fmla="*/ 165 w 373"/>
              <a:gd name="T55" fmla="*/ 648 h 904"/>
              <a:gd name="T56" fmla="*/ 202 w 373"/>
              <a:gd name="T57" fmla="*/ 564 h 904"/>
              <a:gd name="T58" fmla="*/ 238 w 373"/>
              <a:gd name="T59" fmla="*/ 468 h 904"/>
              <a:gd name="T60" fmla="*/ 255 w 373"/>
              <a:gd name="T61" fmla="*/ 417 h 904"/>
              <a:gd name="T62" fmla="*/ 265 w 373"/>
              <a:gd name="T63" fmla="*/ 370 h 904"/>
              <a:gd name="T64" fmla="*/ 271 w 373"/>
              <a:gd name="T65" fmla="*/ 327 h 904"/>
              <a:gd name="T66" fmla="*/ 271 w 373"/>
              <a:gd name="T67" fmla="*/ 286 h 904"/>
              <a:gd name="T68" fmla="*/ 266 w 373"/>
              <a:gd name="T69" fmla="*/ 249 h 904"/>
              <a:gd name="T70" fmla="*/ 257 w 373"/>
              <a:gd name="T71" fmla="*/ 214 h 904"/>
              <a:gd name="T72" fmla="*/ 242 w 373"/>
              <a:gd name="T73" fmla="*/ 184 h 904"/>
              <a:gd name="T74" fmla="*/ 222 w 373"/>
              <a:gd name="T75" fmla="*/ 155 h 904"/>
              <a:gd name="T76" fmla="*/ 195 w 373"/>
              <a:gd name="T77" fmla="*/ 131 h 904"/>
              <a:gd name="T78" fmla="*/ 163 w 373"/>
              <a:gd name="T79" fmla="*/ 113 h 904"/>
              <a:gd name="T80" fmla="*/ 128 w 373"/>
              <a:gd name="T81" fmla="*/ 102 h 904"/>
              <a:gd name="T82" fmla="*/ 88 w 373"/>
              <a:gd name="T83" fmla="*/ 99 h 904"/>
              <a:gd name="T84" fmla="*/ 62 w 373"/>
              <a:gd name="T85" fmla="*/ 10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3" h="904">
                <a:moveTo>
                  <a:pt x="63" y="1"/>
                </a:moveTo>
                <a:lnTo>
                  <a:pt x="75" y="1"/>
                </a:lnTo>
                <a:lnTo>
                  <a:pt x="88" y="0"/>
                </a:lnTo>
                <a:lnTo>
                  <a:pt x="103" y="1"/>
                </a:lnTo>
                <a:lnTo>
                  <a:pt x="118" y="3"/>
                </a:lnTo>
                <a:lnTo>
                  <a:pt x="134" y="4"/>
                </a:lnTo>
                <a:lnTo>
                  <a:pt x="148" y="6"/>
                </a:lnTo>
                <a:lnTo>
                  <a:pt x="162" y="10"/>
                </a:lnTo>
                <a:lnTo>
                  <a:pt x="176" y="13"/>
                </a:lnTo>
                <a:lnTo>
                  <a:pt x="189" y="18"/>
                </a:lnTo>
                <a:lnTo>
                  <a:pt x="203" y="23"/>
                </a:lnTo>
                <a:lnTo>
                  <a:pt x="216" y="28"/>
                </a:lnTo>
                <a:lnTo>
                  <a:pt x="228" y="35"/>
                </a:lnTo>
                <a:lnTo>
                  <a:pt x="241" y="42"/>
                </a:lnTo>
                <a:lnTo>
                  <a:pt x="252" y="51"/>
                </a:lnTo>
                <a:lnTo>
                  <a:pt x="263" y="59"/>
                </a:lnTo>
                <a:lnTo>
                  <a:pt x="275" y="68"/>
                </a:lnTo>
                <a:lnTo>
                  <a:pt x="285" y="79"/>
                </a:lnTo>
                <a:lnTo>
                  <a:pt x="296" y="90"/>
                </a:lnTo>
                <a:lnTo>
                  <a:pt x="311" y="108"/>
                </a:lnTo>
                <a:lnTo>
                  <a:pt x="325" y="128"/>
                </a:lnTo>
                <a:lnTo>
                  <a:pt x="337" y="149"/>
                </a:lnTo>
                <a:lnTo>
                  <a:pt x="347" y="171"/>
                </a:lnTo>
                <a:lnTo>
                  <a:pt x="357" y="193"/>
                </a:lnTo>
                <a:lnTo>
                  <a:pt x="364" y="215"/>
                </a:lnTo>
                <a:lnTo>
                  <a:pt x="369" y="239"/>
                </a:lnTo>
                <a:lnTo>
                  <a:pt x="372" y="263"/>
                </a:lnTo>
                <a:lnTo>
                  <a:pt x="373" y="288"/>
                </a:lnTo>
                <a:lnTo>
                  <a:pt x="373" y="314"/>
                </a:lnTo>
                <a:lnTo>
                  <a:pt x="372" y="340"/>
                </a:lnTo>
                <a:lnTo>
                  <a:pt x="369" y="368"/>
                </a:lnTo>
                <a:lnTo>
                  <a:pt x="363" y="395"/>
                </a:lnTo>
                <a:lnTo>
                  <a:pt x="356" y="424"/>
                </a:lnTo>
                <a:lnTo>
                  <a:pt x="347" y="454"/>
                </a:lnTo>
                <a:lnTo>
                  <a:pt x="337" y="483"/>
                </a:lnTo>
                <a:lnTo>
                  <a:pt x="315" y="542"/>
                </a:lnTo>
                <a:lnTo>
                  <a:pt x="292" y="597"/>
                </a:lnTo>
                <a:lnTo>
                  <a:pt x="271" y="647"/>
                </a:lnTo>
                <a:lnTo>
                  <a:pt x="251" y="692"/>
                </a:lnTo>
                <a:lnTo>
                  <a:pt x="231" y="734"/>
                </a:lnTo>
                <a:lnTo>
                  <a:pt x="212" y="770"/>
                </a:lnTo>
                <a:lnTo>
                  <a:pt x="194" y="803"/>
                </a:lnTo>
                <a:lnTo>
                  <a:pt x="176" y="831"/>
                </a:lnTo>
                <a:lnTo>
                  <a:pt x="164" y="848"/>
                </a:lnTo>
                <a:lnTo>
                  <a:pt x="152" y="865"/>
                </a:lnTo>
                <a:lnTo>
                  <a:pt x="141" y="882"/>
                </a:lnTo>
                <a:lnTo>
                  <a:pt x="128" y="898"/>
                </a:lnTo>
                <a:lnTo>
                  <a:pt x="0" y="904"/>
                </a:lnTo>
                <a:lnTo>
                  <a:pt x="24" y="872"/>
                </a:lnTo>
                <a:lnTo>
                  <a:pt x="49" y="841"/>
                </a:lnTo>
                <a:lnTo>
                  <a:pt x="72" y="809"/>
                </a:lnTo>
                <a:lnTo>
                  <a:pt x="95" y="776"/>
                </a:lnTo>
                <a:lnTo>
                  <a:pt x="112" y="749"/>
                </a:lnTo>
                <a:lnTo>
                  <a:pt x="130" y="718"/>
                </a:lnTo>
                <a:lnTo>
                  <a:pt x="148" y="685"/>
                </a:lnTo>
                <a:lnTo>
                  <a:pt x="165" y="648"/>
                </a:lnTo>
                <a:lnTo>
                  <a:pt x="183" y="608"/>
                </a:lnTo>
                <a:lnTo>
                  <a:pt x="202" y="564"/>
                </a:lnTo>
                <a:lnTo>
                  <a:pt x="219" y="517"/>
                </a:lnTo>
                <a:lnTo>
                  <a:pt x="238" y="468"/>
                </a:lnTo>
                <a:lnTo>
                  <a:pt x="246" y="442"/>
                </a:lnTo>
                <a:lnTo>
                  <a:pt x="255" y="417"/>
                </a:lnTo>
                <a:lnTo>
                  <a:pt x="261" y="394"/>
                </a:lnTo>
                <a:lnTo>
                  <a:pt x="265" y="370"/>
                </a:lnTo>
                <a:lnTo>
                  <a:pt x="269" y="348"/>
                </a:lnTo>
                <a:lnTo>
                  <a:pt x="271" y="327"/>
                </a:lnTo>
                <a:lnTo>
                  <a:pt x="272" y="306"/>
                </a:lnTo>
                <a:lnTo>
                  <a:pt x="271" y="286"/>
                </a:lnTo>
                <a:lnTo>
                  <a:pt x="270" y="267"/>
                </a:lnTo>
                <a:lnTo>
                  <a:pt x="266" y="249"/>
                </a:lnTo>
                <a:lnTo>
                  <a:pt x="263" y="232"/>
                </a:lnTo>
                <a:lnTo>
                  <a:pt x="257" y="214"/>
                </a:lnTo>
                <a:lnTo>
                  <a:pt x="250" y="199"/>
                </a:lnTo>
                <a:lnTo>
                  <a:pt x="242" y="184"/>
                </a:lnTo>
                <a:lnTo>
                  <a:pt x="232" y="169"/>
                </a:lnTo>
                <a:lnTo>
                  <a:pt x="222" y="155"/>
                </a:lnTo>
                <a:lnTo>
                  <a:pt x="209" y="142"/>
                </a:lnTo>
                <a:lnTo>
                  <a:pt x="195" y="131"/>
                </a:lnTo>
                <a:lnTo>
                  <a:pt x="179" y="121"/>
                </a:lnTo>
                <a:lnTo>
                  <a:pt x="163" y="113"/>
                </a:lnTo>
                <a:lnTo>
                  <a:pt x="145" y="107"/>
                </a:lnTo>
                <a:lnTo>
                  <a:pt x="128" y="102"/>
                </a:lnTo>
                <a:lnTo>
                  <a:pt x="108" y="100"/>
                </a:lnTo>
                <a:lnTo>
                  <a:pt x="88" y="99"/>
                </a:lnTo>
                <a:lnTo>
                  <a:pt x="75" y="100"/>
                </a:lnTo>
                <a:lnTo>
                  <a:pt x="62" y="100"/>
                </a:lnTo>
                <a:lnTo>
                  <a:pt x="63" y="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>
            <a:off x="5748339" y="3451226"/>
            <a:ext cx="422275" cy="193675"/>
          </a:xfrm>
          <a:custGeom>
            <a:avLst/>
            <a:gdLst>
              <a:gd name="T0" fmla="*/ 672 w 1600"/>
              <a:gd name="T1" fmla="*/ 645 h 736"/>
              <a:gd name="T2" fmla="*/ 596 w 1600"/>
              <a:gd name="T3" fmla="*/ 670 h 736"/>
              <a:gd name="T4" fmla="*/ 520 w 1600"/>
              <a:gd name="T5" fmla="*/ 690 h 736"/>
              <a:gd name="T6" fmla="*/ 444 w 1600"/>
              <a:gd name="T7" fmla="*/ 707 h 736"/>
              <a:gd name="T8" fmla="*/ 370 w 1600"/>
              <a:gd name="T9" fmla="*/ 720 h 736"/>
              <a:gd name="T10" fmla="*/ 296 w 1600"/>
              <a:gd name="T11" fmla="*/ 729 h 736"/>
              <a:gd name="T12" fmla="*/ 223 w 1600"/>
              <a:gd name="T13" fmla="*/ 735 h 736"/>
              <a:gd name="T14" fmla="*/ 151 w 1600"/>
              <a:gd name="T15" fmla="*/ 736 h 736"/>
              <a:gd name="T16" fmla="*/ 86 w 1600"/>
              <a:gd name="T17" fmla="*/ 735 h 736"/>
              <a:gd name="T18" fmla="*/ 28 w 1600"/>
              <a:gd name="T19" fmla="*/ 730 h 736"/>
              <a:gd name="T20" fmla="*/ 0 w 1600"/>
              <a:gd name="T21" fmla="*/ 628 h 736"/>
              <a:gd name="T22" fmla="*/ 58 w 1600"/>
              <a:gd name="T23" fmla="*/ 634 h 736"/>
              <a:gd name="T24" fmla="*/ 119 w 1600"/>
              <a:gd name="T25" fmla="*/ 637 h 736"/>
              <a:gd name="T26" fmla="*/ 187 w 1600"/>
              <a:gd name="T27" fmla="*/ 637 h 736"/>
              <a:gd name="T28" fmla="*/ 258 w 1600"/>
              <a:gd name="T29" fmla="*/ 634 h 736"/>
              <a:gd name="T30" fmla="*/ 328 w 1600"/>
              <a:gd name="T31" fmla="*/ 627 h 736"/>
              <a:gd name="T32" fmla="*/ 401 w 1600"/>
              <a:gd name="T33" fmla="*/ 615 h 736"/>
              <a:gd name="T34" fmla="*/ 475 w 1600"/>
              <a:gd name="T35" fmla="*/ 600 h 736"/>
              <a:gd name="T36" fmla="*/ 550 w 1600"/>
              <a:gd name="T37" fmla="*/ 581 h 736"/>
              <a:gd name="T38" fmla="*/ 627 w 1600"/>
              <a:gd name="T39" fmla="*/ 557 h 736"/>
              <a:gd name="T40" fmla="*/ 704 w 1600"/>
              <a:gd name="T41" fmla="*/ 530 h 736"/>
              <a:gd name="T42" fmla="*/ 802 w 1600"/>
              <a:gd name="T43" fmla="*/ 490 h 736"/>
              <a:gd name="T44" fmla="*/ 872 w 1600"/>
              <a:gd name="T45" fmla="*/ 457 h 736"/>
              <a:gd name="T46" fmla="*/ 930 w 1600"/>
              <a:gd name="T47" fmla="*/ 429 h 736"/>
              <a:gd name="T48" fmla="*/ 1011 w 1600"/>
              <a:gd name="T49" fmla="*/ 383 h 736"/>
              <a:gd name="T50" fmla="*/ 1087 w 1600"/>
              <a:gd name="T51" fmla="*/ 336 h 736"/>
              <a:gd name="T52" fmla="*/ 1161 w 1600"/>
              <a:gd name="T53" fmla="*/ 287 h 736"/>
              <a:gd name="T54" fmla="*/ 1231 w 1600"/>
              <a:gd name="T55" fmla="*/ 236 h 736"/>
              <a:gd name="T56" fmla="*/ 1297 w 1600"/>
              <a:gd name="T57" fmla="*/ 182 h 736"/>
              <a:gd name="T58" fmla="*/ 1359 w 1600"/>
              <a:gd name="T59" fmla="*/ 126 h 736"/>
              <a:gd name="T60" fmla="*/ 1416 w 1600"/>
              <a:gd name="T61" fmla="*/ 67 h 736"/>
              <a:gd name="T62" fmla="*/ 1472 w 1600"/>
              <a:gd name="T63" fmla="*/ 6 h 736"/>
              <a:gd name="T64" fmla="*/ 1567 w 1600"/>
              <a:gd name="T65" fmla="*/ 44 h 736"/>
              <a:gd name="T66" fmla="*/ 1494 w 1600"/>
              <a:gd name="T67" fmla="*/ 126 h 736"/>
              <a:gd name="T68" fmla="*/ 1414 w 1600"/>
              <a:gd name="T69" fmla="*/ 206 h 736"/>
              <a:gd name="T70" fmla="*/ 1328 w 1600"/>
              <a:gd name="T71" fmla="*/ 281 h 736"/>
              <a:gd name="T72" fmla="*/ 1227 w 1600"/>
              <a:gd name="T73" fmla="*/ 359 h 736"/>
              <a:gd name="T74" fmla="*/ 1114 w 1600"/>
              <a:gd name="T75" fmla="*/ 435 h 736"/>
              <a:gd name="T76" fmla="*/ 998 w 1600"/>
              <a:gd name="T77" fmla="*/ 503 h 736"/>
              <a:gd name="T78" fmla="*/ 878 w 1600"/>
              <a:gd name="T79" fmla="*/ 564 h 736"/>
              <a:gd name="T80" fmla="*/ 806 w 1600"/>
              <a:gd name="T81" fmla="*/ 595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0" h="736">
                <a:moveTo>
                  <a:pt x="711" y="633"/>
                </a:moveTo>
                <a:lnTo>
                  <a:pt x="672" y="645"/>
                </a:lnTo>
                <a:lnTo>
                  <a:pt x="634" y="658"/>
                </a:lnTo>
                <a:lnTo>
                  <a:pt x="596" y="670"/>
                </a:lnTo>
                <a:lnTo>
                  <a:pt x="557" y="681"/>
                </a:lnTo>
                <a:lnTo>
                  <a:pt x="520" y="690"/>
                </a:lnTo>
                <a:lnTo>
                  <a:pt x="482" y="700"/>
                </a:lnTo>
                <a:lnTo>
                  <a:pt x="444" y="707"/>
                </a:lnTo>
                <a:lnTo>
                  <a:pt x="407" y="714"/>
                </a:lnTo>
                <a:lnTo>
                  <a:pt x="370" y="720"/>
                </a:lnTo>
                <a:lnTo>
                  <a:pt x="333" y="725"/>
                </a:lnTo>
                <a:lnTo>
                  <a:pt x="296" y="729"/>
                </a:lnTo>
                <a:lnTo>
                  <a:pt x="260" y="732"/>
                </a:lnTo>
                <a:lnTo>
                  <a:pt x="223" y="735"/>
                </a:lnTo>
                <a:lnTo>
                  <a:pt x="187" y="736"/>
                </a:lnTo>
                <a:lnTo>
                  <a:pt x="151" y="736"/>
                </a:lnTo>
                <a:lnTo>
                  <a:pt x="115" y="736"/>
                </a:lnTo>
                <a:lnTo>
                  <a:pt x="86" y="735"/>
                </a:lnTo>
                <a:lnTo>
                  <a:pt x="57" y="732"/>
                </a:lnTo>
                <a:lnTo>
                  <a:pt x="28" y="730"/>
                </a:lnTo>
                <a:lnTo>
                  <a:pt x="0" y="727"/>
                </a:lnTo>
                <a:lnTo>
                  <a:pt x="0" y="628"/>
                </a:lnTo>
                <a:lnTo>
                  <a:pt x="30" y="631"/>
                </a:lnTo>
                <a:lnTo>
                  <a:pt x="58" y="634"/>
                </a:lnTo>
                <a:lnTo>
                  <a:pt x="88" y="636"/>
                </a:lnTo>
                <a:lnTo>
                  <a:pt x="119" y="637"/>
                </a:lnTo>
                <a:lnTo>
                  <a:pt x="153" y="637"/>
                </a:lnTo>
                <a:lnTo>
                  <a:pt x="187" y="637"/>
                </a:lnTo>
                <a:lnTo>
                  <a:pt x="222" y="636"/>
                </a:lnTo>
                <a:lnTo>
                  <a:pt x="258" y="634"/>
                </a:lnTo>
                <a:lnTo>
                  <a:pt x="293" y="631"/>
                </a:lnTo>
                <a:lnTo>
                  <a:pt x="328" y="627"/>
                </a:lnTo>
                <a:lnTo>
                  <a:pt x="365" y="621"/>
                </a:lnTo>
                <a:lnTo>
                  <a:pt x="401" y="615"/>
                </a:lnTo>
                <a:lnTo>
                  <a:pt x="437" y="608"/>
                </a:lnTo>
                <a:lnTo>
                  <a:pt x="475" y="600"/>
                </a:lnTo>
                <a:lnTo>
                  <a:pt x="513" y="590"/>
                </a:lnTo>
                <a:lnTo>
                  <a:pt x="550" y="581"/>
                </a:lnTo>
                <a:lnTo>
                  <a:pt x="588" y="569"/>
                </a:lnTo>
                <a:lnTo>
                  <a:pt x="627" y="557"/>
                </a:lnTo>
                <a:lnTo>
                  <a:pt x="665" y="544"/>
                </a:lnTo>
                <a:lnTo>
                  <a:pt x="704" y="530"/>
                </a:lnTo>
                <a:lnTo>
                  <a:pt x="707" y="529"/>
                </a:lnTo>
                <a:lnTo>
                  <a:pt x="802" y="490"/>
                </a:lnTo>
                <a:lnTo>
                  <a:pt x="838" y="473"/>
                </a:lnTo>
                <a:lnTo>
                  <a:pt x="872" y="457"/>
                </a:lnTo>
                <a:lnTo>
                  <a:pt x="903" y="442"/>
                </a:lnTo>
                <a:lnTo>
                  <a:pt x="930" y="429"/>
                </a:lnTo>
                <a:lnTo>
                  <a:pt x="971" y="407"/>
                </a:lnTo>
                <a:lnTo>
                  <a:pt x="1011" y="383"/>
                </a:lnTo>
                <a:lnTo>
                  <a:pt x="1050" y="361"/>
                </a:lnTo>
                <a:lnTo>
                  <a:pt x="1087" y="336"/>
                </a:lnTo>
                <a:lnTo>
                  <a:pt x="1125" y="313"/>
                </a:lnTo>
                <a:lnTo>
                  <a:pt x="1161" y="287"/>
                </a:lnTo>
                <a:lnTo>
                  <a:pt x="1197" y="262"/>
                </a:lnTo>
                <a:lnTo>
                  <a:pt x="1231" y="236"/>
                </a:lnTo>
                <a:lnTo>
                  <a:pt x="1264" y="209"/>
                </a:lnTo>
                <a:lnTo>
                  <a:pt x="1297" y="182"/>
                </a:lnTo>
                <a:lnTo>
                  <a:pt x="1328" y="154"/>
                </a:lnTo>
                <a:lnTo>
                  <a:pt x="1359" y="126"/>
                </a:lnTo>
                <a:lnTo>
                  <a:pt x="1388" y="97"/>
                </a:lnTo>
                <a:lnTo>
                  <a:pt x="1416" y="67"/>
                </a:lnTo>
                <a:lnTo>
                  <a:pt x="1445" y="37"/>
                </a:lnTo>
                <a:lnTo>
                  <a:pt x="1472" y="6"/>
                </a:lnTo>
                <a:lnTo>
                  <a:pt x="1600" y="0"/>
                </a:lnTo>
                <a:lnTo>
                  <a:pt x="1567" y="44"/>
                </a:lnTo>
                <a:lnTo>
                  <a:pt x="1532" y="85"/>
                </a:lnTo>
                <a:lnTo>
                  <a:pt x="1494" y="126"/>
                </a:lnTo>
                <a:lnTo>
                  <a:pt x="1455" y="166"/>
                </a:lnTo>
                <a:lnTo>
                  <a:pt x="1414" y="206"/>
                </a:lnTo>
                <a:lnTo>
                  <a:pt x="1372" y="243"/>
                </a:lnTo>
                <a:lnTo>
                  <a:pt x="1328" y="281"/>
                </a:lnTo>
                <a:lnTo>
                  <a:pt x="1282" y="318"/>
                </a:lnTo>
                <a:lnTo>
                  <a:pt x="1227" y="359"/>
                </a:lnTo>
                <a:lnTo>
                  <a:pt x="1172" y="397"/>
                </a:lnTo>
                <a:lnTo>
                  <a:pt x="1114" y="435"/>
                </a:lnTo>
                <a:lnTo>
                  <a:pt x="1057" y="470"/>
                </a:lnTo>
                <a:lnTo>
                  <a:pt x="998" y="503"/>
                </a:lnTo>
                <a:lnTo>
                  <a:pt x="938" y="535"/>
                </a:lnTo>
                <a:lnTo>
                  <a:pt x="878" y="564"/>
                </a:lnTo>
                <a:lnTo>
                  <a:pt x="816" y="591"/>
                </a:lnTo>
                <a:lnTo>
                  <a:pt x="806" y="595"/>
                </a:lnTo>
                <a:lnTo>
                  <a:pt x="711" y="633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5599114" y="3468689"/>
            <a:ext cx="149225" cy="174625"/>
          </a:xfrm>
          <a:custGeom>
            <a:avLst/>
            <a:gdLst>
              <a:gd name="T0" fmla="*/ 537 w 560"/>
              <a:gd name="T1" fmla="*/ 657 h 661"/>
              <a:gd name="T2" fmla="*/ 489 w 560"/>
              <a:gd name="T3" fmla="*/ 648 h 661"/>
              <a:gd name="T4" fmla="*/ 444 w 560"/>
              <a:gd name="T5" fmla="*/ 636 h 661"/>
              <a:gd name="T6" fmla="*/ 400 w 560"/>
              <a:gd name="T7" fmla="*/ 622 h 661"/>
              <a:gd name="T8" fmla="*/ 358 w 560"/>
              <a:gd name="T9" fmla="*/ 605 h 661"/>
              <a:gd name="T10" fmla="*/ 318 w 560"/>
              <a:gd name="T11" fmla="*/ 587 h 661"/>
              <a:gd name="T12" fmla="*/ 280 w 560"/>
              <a:gd name="T13" fmla="*/ 564 h 661"/>
              <a:gd name="T14" fmla="*/ 244 w 560"/>
              <a:gd name="T15" fmla="*/ 541 h 661"/>
              <a:gd name="T16" fmla="*/ 203 w 560"/>
              <a:gd name="T17" fmla="*/ 509 h 661"/>
              <a:gd name="T18" fmla="*/ 161 w 560"/>
              <a:gd name="T19" fmla="*/ 468 h 661"/>
              <a:gd name="T20" fmla="*/ 122 w 560"/>
              <a:gd name="T21" fmla="*/ 423 h 661"/>
              <a:gd name="T22" fmla="*/ 89 w 560"/>
              <a:gd name="T23" fmla="*/ 374 h 661"/>
              <a:gd name="T24" fmla="*/ 62 w 560"/>
              <a:gd name="T25" fmla="*/ 320 h 661"/>
              <a:gd name="T26" fmla="*/ 38 w 560"/>
              <a:gd name="T27" fmla="*/ 262 h 661"/>
              <a:gd name="T28" fmla="*/ 21 w 560"/>
              <a:gd name="T29" fmla="*/ 201 h 661"/>
              <a:gd name="T30" fmla="*/ 8 w 560"/>
              <a:gd name="T31" fmla="*/ 135 h 661"/>
              <a:gd name="T32" fmla="*/ 2 w 560"/>
              <a:gd name="T33" fmla="*/ 75 h 661"/>
              <a:gd name="T34" fmla="*/ 0 w 560"/>
              <a:gd name="T35" fmla="*/ 25 h 661"/>
              <a:gd name="T36" fmla="*/ 97 w 560"/>
              <a:gd name="T37" fmla="*/ 0 h 661"/>
              <a:gd name="T38" fmla="*/ 98 w 560"/>
              <a:gd name="T39" fmla="*/ 46 h 661"/>
              <a:gd name="T40" fmla="*/ 102 w 560"/>
              <a:gd name="T41" fmla="*/ 92 h 661"/>
              <a:gd name="T42" fmla="*/ 110 w 560"/>
              <a:gd name="T43" fmla="*/ 148 h 661"/>
              <a:gd name="T44" fmla="*/ 123 w 560"/>
              <a:gd name="T45" fmla="*/ 202 h 661"/>
              <a:gd name="T46" fmla="*/ 139 w 560"/>
              <a:gd name="T47" fmla="*/ 253 h 661"/>
              <a:gd name="T48" fmla="*/ 161 w 560"/>
              <a:gd name="T49" fmla="*/ 299 h 661"/>
              <a:gd name="T50" fmla="*/ 185 w 560"/>
              <a:gd name="T51" fmla="*/ 342 h 661"/>
              <a:gd name="T52" fmla="*/ 215 w 560"/>
              <a:gd name="T53" fmla="*/ 382 h 661"/>
              <a:gd name="T54" fmla="*/ 249 w 560"/>
              <a:gd name="T55" fmla="*/ 417 h 661"/>
              <a:gd name="T56" fmla="*/ 286 w 560"/>
              <a:gd name="T57" fmla="*/ 450 h 661"/>
              <a:gd name="T58" fmla="*/ 315 w 560"/>
              <a:gd name="T59" fmla="*/ 470 h 661"/>
              <a:gd name="T60" fmla="*/ 344 w 560"/>
              <a:gd name="T61" fmla="*/ 489 h 661"/>
              <a:gd name="T62" fmla="*/ 376 w 560"/>
              <a:gd name="T63" fmla="*/ 507 h 661"/>
              <a:gd name="T64" fmla="*/ 410 w 560"/>
              <a:gd name="T65" fmla="*/ 521 h 661"/>
              <a:gd name="T66" fmla="*/ 445 w 560"/>
              <a:gd name="T67" fmla="*/ 534 h 661"/>
              <a:gd name="T68" fmla="*/ 481 w 560"/>
              <a:gd name="T69" fmla="*/ 545 h 661"/>
              <a:gd name="T70" fmla="*/ 560 w 560"/>
              <a:gd name="T71" fmla="*/ 562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0" h="661">
                <a:moveTo>
                  <a:pt x="560" y="661"/>
                </a:moveTo>
                <a:lnTo>
                  <a:pt x="537" y="657"/>
                </a:lnTo>
                <a:lnTo>
                  <a:pt x="512" y="652"/>
                </a:lnTo>
                <a:lnTo>
                  <a:pt x="489" y="648"/>
                </a:lnTo>
                <a:lnTo>
                  <a:pt x="466" y="642"/>
                </a:lnTo>
                <a:lnTo>
                  <a:pt x="444" y="636"/>
                </a:lnTo>
                <a:lnTo>
                  <a:pt x="422" y="629"/>
                </a:lnTo>
                <a:lnTo>
                  <a:pt x="400" y="622"/>
                </a:lnTo>
                <a:lnTo>
                  <a:pt x="379" y="614"/>
                </a:lnTo>
                <a:lnTo>
                  <a:pt x="358" y="605"/>
                </a:lnTo>
                <a:lnTo>
                  <a:pt x="338" y="596"/>
                </a:lnTo>
                <a:lnTo>
                  <a:pt x="318" y="587"/>
                </a:lnTo>
                <a:lnTo>
                  <a:pt x="299" y="576"/>
                </a:lnTo>
                <a:lnTo>
                  <a:pt x="280" y="564"/>
                </a:lnTo>
                <a:lnTo>
                  <a:pt x="262" y="552"/>
                </a:lnTo>
                <a:lnTo>
                  <a:pt x="244" y="541"/>
                </a:lnTo>
                <a:lnTo>
                  <a:pt x="226" y="528"/>
                </a:lnTo>
                <a:lnTo>
                  <a:pt x="203" y="509"/>
                </a:lnTo>
                <a:lnTo>
                  <a:pt x="181" y="489"/>
                </a:lnTo>
                <a:lnTo>
                  <a:pt x="161" y="468"/>
                </a:lnTo>
                <a:lnTo>
                  <a:pt x="141" y="445"/>
                </a:lnTo>
                <a:lnTo>
                  <a:pt x="122" y="423"/>
                </a:lnTo>
                <a:lnTo>
                  <a:pt x="105" y="398"/>
                </a:lnTo>
                <a:lnTo>
                  <a:pt x="89" y="374"/>
                </a:lnTo>
                <a:lnTo>
                  <a:pt x="75" y="347"/>
                </a:lnTo>
                <a:lnTo>
                  <a:pt x="62" y="320"/>
                </a:lnTo>
                <a:lnTo>
                  <a:pt x="49" y="292"/>
                </a:lnTo>
                <a:lnTo>
                  <a:pt x="38" y="262"/>
                </a:lnTo>
                <a:lnTo>
                  <a:pt x="29" y="233"/>
                </a:lnTo>
                <a:lnTo>
                  <a:pt x="21" y="201"/>
                </a:lnTo>
                <a:lnTo>
                  <a:pt x="14" y="168"/>
                </a:lnTo>
                <a:lnTo>
                  <a:pt x="8" y="135"/>
                </a:lnTo>
                <a:lnTo>
                  <a:pt x="4" y="101"/>
                </a:lnTo>
                <a:lnTo>
                  <a:pt x="2" y="75"/>
                </a:lnTo>
                <a:lnTo>
                  <a:pt x="0" y="51"/>
                </a:lnTo>
                <a:lnTo>
                  <a:pt x="0" y="25"/>
                </a:lnTo>
                <a:lnTo>
                  <a:pt x="0" y="0"/>
                </a:lnTo>
                <a:lnTo>
                  <a:pt x="97" y="0"/>
                </a:lnTo>
                <a:lnTo>
                  <a:pt x="97" y="22"/>
                </a:lnTo>
                <a:lnTo>
                  <a:pt x="98" y="46"/>
                </a:lnTo>
                <a:lnTo>
                  <a:pt x="100" y="68"/>
                </a:lnTo>
                <a:lnTo>
                  <a:pt x="102" y="92"/>
                </a:lnTo>
                <a:lnTo>
                  <a:pt x="105" y="120"/>
                </a:lnTo>
                <a:lnTo>
                  <a:pt x="110" y="148"/>
                </a:lnTo>
                <a:lnTo>
                  <a:pt x="116" y="176"/>
                </a:lnTo>
                <a:lnTo>
                  <a:pt x="123" y="202"/>
                </a:lnTo>
                <a:lnTo>
                  <a:pt x="130" y="228"/>
                </a:lnTo>
                <a:lnTo>
                  <a:pt x="139" y="253"/>
                </a:lnTo>
                <a:lnTo>
                  <a:pt x="149" y="276"/>
                </a:lnTo>
                <a:lnTo>
                  <a:pt x="161" y="299"/>
                </a:lnTo>
                <a:lnTo>
                  <a:pt x="172" y="321"/>
                </a:lnTo>
                <a:lnTo>
                  <a:pt x="185" y="342"/>
                </a:lnTo>
                <a:lnTo>
                  <a:pt x="199" y="362"/>
                </a:lnTo>
                <a:lnTo>
                  <a:pt x="215" y="382"/>
                </a:lnTo>
                <a:lnTo>
                  <a:pt x="231" y="400"/>
                </a:lnTo>
                <a:lnTo>
                  <a:pt x="249" y="417"/>
                </a:lnTo>
                <a:lnTo>
                  <a:pt x="266" y="434"/>
                </a:lnTo>
                <a:lnTo>
                  <a:pt x="286" y="450"/>
                </a:lnTo>
                <a:lnTo>
                  <a:pt x="300" y="461"/>
                </a:lnTo>
                <a:lnTo>
                  <a:pt x="315" y="470"/>
                </a:lnTo>
                <a:lnTo>
                  <a:pt x="330" y="481"/>
                </a:lnTo>
                <a:lnTo>
                  <a:pt x="344" y="489"/>
                </a:lnTo>
                <a:lnTo>
                  <a:pt x="360" y="498"/>
                </a:lnTo>
                <a:lnTo>
                  <a:pt x="376" y="507"/>
                </a:lnTo>
                <a:lnTo>
                  <a:pt x="393" y="514"/>
                </a:lnTo>
                <a:lnTo>
                  <a:pt x="410" y="521"/>
                </a:lnTo>
                <a:lnTo>
                  <a:pt x="427" y="528"/>
                </a:lnTo>
                <a:lnTo>
                  <a:pt x="445" y="534"/>
                </a:lnTo>
                <a:lnTo>
                  <a:pt x="463" y="540"/>
                </a:lnTo>
                <a:lnTo>
                  <a:pt x="481" y="545"/>
                </a:lnTo>
                <a:lnTo>
                  <a:pt x="520" y="555"/>
                </a:lnTo>
                <a:lnTo>
                  <a:pt x="560" y="562"/>
                </a:lnTo>
                <a:lnTo>
                  <a:pt x="560" y="66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auto">
          <a:xfrm>
            <a:off x="5599114" y="3213100"/>
            <a:ext cx="350837" cy="255588"/>
          </a:xfrm>
          <a:custGeom>
            <a:avLst/>
            <a:gdLst>
              <a:gd name="T0" fmla="*/ 1 w 1328"/>
              <a:gd name="T1" fmla="*/ 929 h 964"/>
              <a:gd name="T2" fmla="*/ 8 w 1328"/>
              <a:gd name="T3" fmla="*/ 859 h 964"/>
              <a:gd name="T4" fmla="*/ 22 w 1328"/>
              <a:gd name="T5" fmla="*/ 792 h 964"/>
              <a:gd name="T6" fmla="*/ 42 w 1328"/>
              <a:gd name="T7" fmla="*/ 727 h 964"/>
              <a:gd name="T8" fmla="*/ 69 w 1328"/>
              <a:gd name="T9" fmla="*/ 662 h 964"/>
              <a:gd name="T10" fmla="*/ 102 w 1328"/>
              <a:gd name="T11" fmla="*/ 598 h 964"/>
              <a:gd name="T12" fmla="*/ 142 w 1328"/>
              <a:gd name="T13" fmla="*/ 537 h 964"/>
              <a:gd name="T14" fmla="*/ 188 w 1328"/>
              <a:gd name="T15" fmla="*/ 477 h 964"/>
              <a:gd name="T16" fmla="*/ 237 w 1328"/>
              <a:gd name="T17" fmla="*/ 422 h 964"/>
              <a:gd name="T18" fmla="*/ 289 w 1328"/>
              <a:gd name="T19" fmla="*/ 373 h 964"/>
              <a:gd name="T20" fmla="*/ 343 w 1328"/>
              <a:gd name="T21" fmla="*/ 326 h 964"/>
              <a:gd name="T22" fmla="*/ 402 w 1328"/>
              <a:gd name="T23" fmla="*/ 282 h 964"/>
              <a:gd name="T24" fmla="*/ 465 w 1328"/>
              <a:gd name="T25" fmla="*/ 241 h 964"/>
              <a:gd name="T26" fmla="*/ 532 w 1328"/>
              <a:gd name="T27" fmla="*/ 202 h 964"/>
              <a:gd name="T28" fmla="*/ 603 w 1328"/>
              <a:gd name="T29" fmla="*/ 166 h 964"/>
              <a:gd name="T30" fmla="*/ 678 w 1328"/>
              <a:gd name="T31" fmla="*/ 133 h 964"/>
              <a:gd name="T32" fmla="*/ 753 w 1328"/>
              <a:gd name="T33" fmla="*/ 102 h 964"/>
              <a:gd name="T34" fmla="*/ 827 w 1328"/>
              <a:gd name="T35" fmla="*/ 78 h 964"/>
              <a:gd name="T36" fmla="*/ 901 w 1328"/>
              <a:gd name="T37" fmla="*/ 55 h 964"/>
              <a:gd name="T38" fmla="*/ 977 w 1328"/>
              <a:gd name="T39" fmla="*/ 38 h 964"/>
              <a:gd name="T40" fmla="*/ 1054 w 1328"/>
              <a:gd name="T41" fmla="*/ 23 h 964"/>
              <a:gd name="T42" fmla="*/ 1130 w 1328"/>
              <a:gd name="T43" fmla="*/ 12 h 964"/>
              <a:gd name="T44" fmla="*/ 1209 w 1328"/>
              <a:gd name="T45" fmla="*/ 5 h 964"/>
              <a:gd name="T46" fmla="*/ 1288 w 1328"/>
              <a:gd name="T47" fmla="*/ 1 h 964"/>
              <a:gd name="T48" fmla="*/ 1328 w 1328"/>
              <a:gd name="T49" fmla="*/ 99 h 964"/>
              <a:gd name="T50" fmla="*/ 1254 w 1328"/>
              <a:gd name="T51" fmla="*/ 101 h 964"/>
              <a:gd name="T52" fmla="*/ 1181 w 1328"/>
              <a:gd name="T53" fmla="*/ 106 h 964"/>
              <a:gd name="T54" fmla="*/ 1108 w 1328"/>
              <a:gd name="T55" fmla="*/ 114 h 964"/>
              <a:gd name="T56" fmla="*/ 1035 w 1328"/>
              <a:gd name="T57" fmla="*/ 126 h 964"/>
              <a:gd name="T58" fmla="*/ 963 w 1328"/>
              <a:gd name="T59" fmla="*/ 141 h 964"/>
              <a:gd name="T60" fmla="*/ 893 w 1328"/>
              <a:gd name="T61" fmla="*/ 160 h 964"/>
              <a:gd name="T62" fmla="*/ 821 w 1328"/>
              <a:gd name="T63" fmla="*/ 182 h 964"/>
              <a:gd name="T64" fmla="*/ 752 w 1328"/>
              <a:gd name="T65" fmla="*/ 207 h 964"/>
              <a:gd name="T66" fmla="*/ 680 w 1328"/>
              <a:gd name="T67" fmla="*/ 238 h 964"/>
              <a:gd name="T68" fmla="*/ 613 w 1328"/>
              <a:gd name="T69" fmla="*/ 269 h 964"/>
              <a:gd name="T70" fmla="*/ 550 w 1328"/>
              <a:gd name="T71" fmla="*/ 305 h 964"/>
              <a:gd name="T72" fmla="*/ 489 w 1328"/>
              <a:gd name="T73" fmla="*/ 341 h 964"/>
              <a:gd name="T74" fmla="*/ 432 w 1328"/>
              <a:gd name="T75" fmla="*/ 381 h 964"/>
              <a:gd name="T76" fmla="*/ 380 w 1328"/>
              <a:gd name="T77" fmla="*/ 423 h 964"/>
              <a:gd name="T78" fmla="*/ 331 w 1328"/>
              <a:gd name="T79" fmla="*/ 467 h 964"/>
              <a:gd name="T80" fmla="*/ 286 w 1328"/>
              <a:gd name="T81" fmla="*/ 514 h 964"/>
              <a:gd name="T82" fmla="*/ 238 w 1328"/>
              <a:gd name="T83" fmla="*/ 571 h 964"/>
              <a:gd name="T84" fmla="*/ 197 w 1328"/>
              <a:gd name="T85" fmla="*/ 631 h 964"/>
              <a:gd name="T86" fmla="*/ 163 w 1328"/>
              <a:gd name="T87" fmla="*/ 695 h 964"/>
              <a:gd name="T88" fmla="*/ 135 w 1328"/>
              <a:gd name="T89" fmla="*/ 762 h 964"/>
              <a:gd name="T90" fmla="*/ 119 w 1328"/>
              <a:gd name="T91" fmla="*/ 811 h 964"/>
              <a:gd name="T92" fmla="*/ 108 w 1328"/>
              <a:gd name="T93" fmla="*/ 862 h 964"/>
              <a:gd name="T94" fmla="*/ 101 w 1328"/>
              <a:gd name="T95" fmla="*/ 912 h 964"/>
              <a:gd name="T96" fmla="*/ 97 w 1328"/>
              <a:gd name="T97" fmla="*/ 96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28" h="964">
                <a:moveTo>
                  <a:pt x="0" y="964"/>
                </a:moveTo>
                <a:lnTo>
                  <a:pt x="1" y="929"/>
                </a:lnTo>
                <a:lnTo>
                  <a:pt x="3" y="893"/>
                </a:lnTo>
                <a:lnTo>
                  <a:pt x="8" y="859"/>
                </a:lnTo>
                <a:lnTo>
                  <a:pt x="14" y="825"/>
                </a:lnTo>
                <a:lnTo>
                  <a:pt x="22" y="792"/>
                </a:lnTo>
                <a:lnTo>
                  <a:pt x="31" y="758"/>
                </a:lnTo>
                <a:lnTo>
                  <a:pt x="42" y="727"/>
                </a:lnTo>
                <a:lnTo>
                  <a:pt x="55" y="694"/>
                </a:lnTo>
                <a:lnTo>
                  <a:pt x="69" y="662"/>
                </a:lnTo>
                <a:lnTo>
                  <a:pt x="85" y="630"/>
                </a:lnTo>
                <a:lnTo>
                  <a:pt x="102" y="598"/>
                </a:lnTo>
                <a:lnTo>
                  <a:pt x="122" y="568"/>
                </a:lnTo>
                <a:lnTo>
                  <a:pt x="142" y="537"/>
                </a:lnTo>
                <a:lnTo>
                  <a:pt x="164" y="507"/>
                </a:lnTo>
                <a:lnTo>
                  <a:pt x="188" y="477"/>
                </a:lnTo>
                <a:lnTo>
                  <a:pt x="214" y="448"/>
                </a:lnTo>
                <a:lnTo>
                  <a:pt x="237" y="422"/>
                </a:lnTo>
                <a:lnTo>
                  <a:pt x="263" y="397"/>
                </a:lnTo>
                <a:lnTo>
                  <a:pt x="289" y="373"/>
                </a:lnTo>
                <a:lnTo>
                  <a:pt x="316" y="349"/>
                </a:lnTo>
                <a:lnTo>
                  <a:pt x="343" y="326"/>
                </a:lnTo>
                <a:lnTo>
                  <a:pt x="372" y="303"/>
                </a:lnTo>
                <a:lnTo>
                  <a:pt x="402" y="282"/>
                </a:lnTo>
                <a:lnTo>
                  <a:pt x="433" y="261"/>
                </a:lnTo>
                <a:lnTo>
                  <a:pt x="465" y="241"/>
                </a:lnTo>
                <a:lnTo>
                  <a:pt x="498" y="221"/>
                </a:lnTo>
                <a:lnTo>
                  <a:pt x="532" y="202"/>
                </a:lnTo>
                <a:lnTo>
                  <a:pt x="566" y="184"/>
                </a:lnTo>
                <a:lnTo>
                  <a:pt x="603" y="166"/>
                </a:lnTo>
                <a:lnTo>
                  <a:pt x="639" y="149"/>
                </a:lnTo>
                <a:lnTo>
                  <a:pt x="678" y="133"/>
                </a:lnTo>
                <a:lnTo>
                  <a:pt x="717" y="117"/>
                </a:lnTo>
                <a:lnTo>
                  <a:pt x="753" y="102"/>
                </a:lnTo>
                <a:lnTo>
                  <a:pt x="789" y="90"/>
                </a:lnTo>
                <a:lnTo>
                  <a:pt x="827" y="78"/>
                </a:lnTo>
                <a:lnTo>
                  <a:pt x="863" y="66"/>
                </a:lnTo>
                <a:lnTo>
                  <a:pt x="901" y="55"/>
                </a:lnTo>
                <a:lnTo>
                  <a:pt x="939" y="46"/>
                </a:lnTo>
                <a:lnTo>
                  <a:pt x="977" y="38"/>
                </a:lnTo>
                <a:lnTo>
                  <a:pt x="1015" y="30"/>
                </a:lnTo>
                <a:lnTo>
                  <a:pt x="1054" y="23"/>
                </a:lnTo>
                <a:lnTo>
                  <a:pt x="1091" y="17"/>
                </a:lnTo>
                <a:lnTo>
                  <a:pt x="1130" y="12"/>
                </a:lnTo>
                <a:lnTo>
                  <a:pt x="1170" y="8"/>
                </a:lnTo>
                <a:lnTo>
                  <a:pt x="1209" y="5"/>
                </a:lnTo>
                <a:lnTo>
                  <a:pt x="1249" y="3"/>
                </a:lnTo>
                <a:lnTo>
                  <a:pt x="1288" y="1"/>
                </a:lnTo>
                <a:lnTo>
                  <a:pt x="1328" y="0"/>
                </a:lnTo>
                <a:lnTo>
                  <a:pt x="1328" y="99"/>
                </a:lnTo>
                <a:lnTo>
                  <a:pt x="1291" y="100"/>
                </a:lnTo>
                <a:lnTo>
                  <a:pt x="1254" y="101"/>
                </a:lnTo>
                <a:lnTo>
                  <a:pt x="1217" y="104"/>
                </a:lnTo>
                <a:lnTo>
                  <a:pt x="1181" y="106"/>
                </a:lnTo>
                <a:lnTo>
                  <a:pt x="1144" y="109"/>
                </a:lnTo>
                <a:lnTo>
                  <a:pt x="1108" y="114"/>
                </a:lnTo>
                <a:lnTo>
                  <a:pt x="1071" y="120"/>
                </a:lnTo>
                <a:lnTo>
                  <a:pt x="1035" y="126"/>
                </a:lnTo>
                <a:lnTo>
                  <a:pt x="1000" y="133"/>
                </a:lnTo>
                <a:lnTo>
                  <a:pt x="963" y="141"/>
                </a:lnTo>
                <a:lnTo>
                  <a:pt x="928" y="151"/>
                </a:lnTo>
                <a:lnTo>
                  <a:pt x="893" y="160"/>
                </a:lnTo>
                <a:lnTo>
                  <a:pt x="856" y="171"/>
                </a:lnTo>
                <a:lnTo>
                  <a:pt x="821" y="182"/>
                </a:lnTo>
                <a:lnTo>
                  <a:pt x="786" y="194"/>
                </a:lnTo>
                <a:lnTo>
                  <a:pt x="752" y="207"/>
                </a:lnTo>
                <a:lnTo>
                  <a:pt x="715" y="222"/>
                </a:lnTo>
                <a:lnTo>
                  <a:pt x="680" y="238"/>
                </a:lnTo>
                <a:lnTo>
                  <a:pt x="646" y="253"/>
                </a:lnTo>
                <a:lnTo>
                  <a:pt x="613" y="269"/>
                </a:lnTo>
                <a:lnTo>
                  <a:pt x="580" y="287"/>
                </a:lnTo>
                <a:lnTo>
                  <a:pt x="550" y="305"/>
                </a:lnTo>
                <a:lnTo>
                  <a:pt x="519" y="322"/>
                </a:lnTo>
                <a:lnTo>
                  <a:pt x="489" y="341"/>
                </a:lnTo>
                <a:lnTo>
                  <a:pt x="460" y="361"/>
                </a:lnTo>
                <a:lnTo>
                  <a:pt x="432" y="381"/>
                </a:lnTo>
                <a:lnTo>
                  <a:pt x="406" y="402"/>
                </a:lnTo>
                <a:lnTo>
                  <a:pt x="380" y="423"/>
                </a:lnTo>
                <a:lnTo>
                  <a:pt x="356" y="444"/>
                </a:lnTo>
                <a:lnTo>
                  <a:pt x="331" y="467"/>
                </a:lnTo>
                <a:lnTo>
                  <a:pt x="309" y="490"/>
                </a:lnTo>
                <a:lnTo>
                  <a:pt x="286" y="514"/>
                </a:lnTo>
                <a:lnTo>
                  <a:pt x="262" y="542"/>
                </a:lnTo>
                <a:lnTo>
                  <a:pt x="238" y="571"/>
                </a:lnTo>
                <a:lnTo>
                  <a:pt x="217" y="601"/>
                </a:lnTo>
                <a:lnTo>
                  <a:pt x="197" y="631"/>
                </a:lnTo>
                <a:lnTo>
                  <a:pt x="179" y="663"/>
                </a:lnTo>
                <a:lnTo>
                  <a:pt x="163" y="695"/>
                </a:lnTo>
                <a:lnTo>
                  <a:pt x="148" y="728"/>
                </a:lnTo>
                <a:lnTo>
                  <a:pt x="135" y="762"/>
                </a:lnTo>
                <a:lnTo>
                  <a:pt x="127" y="787"/>
                </a:lnTo>
                <a:lnTo>
                  <a:pt x="119" y="811"/>
                </a:lnTo>
                <a:lnTo>
                  <a:pt x="112" y="837"/>
                </a:lnTo>
                <a:lnTo>
                  <a:pt x="108" y="862"/>
                </a:lnTo>
                <a:lnTo>
                  <a:pt x="104" y="888"/>
                </a:lnTo>
                <a:lnTo>
                  <a:pt x="101" y="912"/>
                </a:lnTo>
                <a:lnTo>
                  <a:pt x="98" y="938"/>
                </a:lnTo>
                <a:lnTo>
                  <a:pt x="97" y="964"/>
                </a:lnTo>
                <a:lnTo>
                  <a:pt x="0" y="964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auto">
          <a:xfrm>
            <a:off x="5594351" y="3986213"/>
            <a:ext cx="538163" cy="107950"/>
          </a:xfrm>
          <a:custGeom>
            <a:avLst/>
            <a:gdLst>
              <a:gd name="T0" fmla="*/ 2001 w 2032"/>
              <a:gd name="T1" fmla="*/ 402 h 407"/>
              <a:gd name="T2" fmla="*/ 1940 w 2032"/>
              <a:gd name="T3" fmla="*/ 407 h 407"/>
              <a:gd name="T4" fmla="*/ 1885 w 2032"/>
              <a:gd name="T5" fmla="*/ 406 h 407"/>
              <a:gd name="T6" fmla="*/ 1836 w 2032"/>
              <a:gd name="T7" fmla="*/ 401 h 407"/>
              <a:gd name="T8" fmla="*/ 1759 w 2032"/>
              <a:gd name="T9" fmla="*/ 389 h 407"/>
              <a:gd name="T10" fmla="*/ 1654 w 2032"/>
              <a:gd name="T11" fmla="*/ 363 h 407"/>
              <a:gd name="T12" fmla="*/ 1542 w 2032"/>
              <a:gd name="T13" fmla="*/ 332 h 407"/>
              <a:gd name="T14" fmla="*/ 1017 w 2032"/>
              <a:gd name="T15" fmla="*/ 172 h 407"/>
              <a:gd name="T16" fmla="*/ 823 w 2032"/>
              <a:gd name="T17" fmla="*/ 132 h 407"/>
              <a:gd name="T18" fmla="*/ 697 w 2032"/>
              <a:gd name="T19" fmla="*/ 114 h 407"/>
              <a:gd name="T20" fmla="*/ 576 w 2032"/>
              <a:gd name="T21" fmla="*/ 102 h 407"/>
              <a:gd name="T22" fmla="*/ 460 w 2032"/>
              <a:gd name="T23" fmla="*/ 96 h 407"/>
              <a:gd name="T24" fmla="*/ 374 w 2032"/>
              <a:gd name="T25" fmla="*/ 98 h 407"/>
              <a:gd name="T26" fmla="*/ 317 w 2032"/>
              <a:gd name="T27" fmla="*/ 105 h 407"/>
              <a:gd name="T28" fmla="*/ 264 w 2032"/>
              <a:gd name="T29" fmla="*/ 119 h 407"/>
              <a:gd name="T30" fmla="*/ 215 w 2032"/>
              <a:gd name="T31" fmla="*/ 138 h 407"/>
              <a:gd name="T32" fmla="*/ 174 w 2032"/>
              <a:gd name="T33" fmla="*/ 158 h 407"/>
              <a:gd name="T34" fmla="*/ 141 w 2032"/>
              <a:gd name="T35" fmla="*/ 181 h 407"/>
              <a:gd name="T36" fmla="*/ 116 w 2032"/>
              <a:gd name="T37" fmla="*/ 201 h 407"/>
              <a:gd name="T38" fmla="*/ 105 w 2032"/>
              <a:gd name="T39" fmla="*/ 218 h 407"/>
              <a:gd name="T40" fmla="*/ 0 w 2032"/>
              <a:gd name="T41" fmla="*/ 225 h 407"/>
              <a:gd name="T42" fmla="*/ 6 w 2032"/>
              <a:gd name="T43" fmla="*/ 200 h 407"/>
              <a:gd name="T44" fmla="*/ 15 w 2032"/>
              <a:gd name="T45" fmla="*/ 178 h 407"/>
              <a:gd name="T46" fmla="*/ 28 w 2032"/>
              <a:gd name="T47" fmla="*/ 155 h 407"/>
              <a:gd name="T48" fmla="*/ 45 w 2032"/>
              <a:gd name="T49" fmla="*/ 135 h 407"/>
              <a:gd name="T50" fmla="*/ 65 w 2032"/>
              <a:gd name="T51" fmla="*/ 115 h 407"/>
              <a:gd name="T52" fmla="*/ 89 w 2032"/>
              <a:gd name="T53" fmla="*/ 96 h 407"/>
              <a:gd name="T54" fmla="*/ 116 w 2032"/>
              <a:gd name="T55" fmla="*/ 79 h 407"/>
              <a:gd name="T56" fmla="*/ 148 w 2032"/>
              <a:gd name="T57" fmla="*/ 61 h 407"/>
              <a:gd name="T58" fmla="*/ 208 w 2032"/>
              <a:gd name="T59" fmla="*/ 34 h 407"/>
              <a:gd name="T60" fmla="*/ 271 w 2032"/>
              <a:gd name="T61" fmla="*/ 15 h 407"/>
              <a:gd name="T62" fmla="*/ 336 w 2032"/>
              <a:gd name="T63" fmla="*/ 4 h 407"/>
              <a:gd name="T64" fmla="*/ 403 w 2032"/>
              <a:gd name="T65" fmla="*/ 0 h 407"/>
              <a:gd name="T66" fmla="*/ 471 w 2032"/>
              <a:gd name="T67" fmla="*/ 1 h 407"/>
              <a:gd name="T68" fmla="*/ 541 w 2032"/>
              <a:gd name="T69" fmla="*/ 5 h 407"/>
              <a:gd name="T70" fmla="*/ 682 w 2032"/>
              <a:gd name="T71" fmla="*/ 18 h 407"/>
              <a:gd name="T72" fmla="*/ 825 w 2032"/>
              <a:gd name="T73" fmla="*/ 38 h 407"/>
              <a:gd name="T74" fmla="*/ 973 w 2032"/>
              <a:gd name="T75" fmla="*/ 61 h 407"/>
              <a:gd name="T76" fmla="*/ 1108 w 2032"/>
              <a:gd name="T77" fmla="*/ 94 h 407"/>
              <a:gd name="T78" fmla="*/ 1207 w 2032"/>
              <a:gd name="T79" fmla="*/ 120 h 407"/>
              <a:gd name="T80" fmla="*/ 1308 w 2032"/>
              <a:gd name="T81" fmla="*/ 151 h 407"/>
              <a:gd name="T82" fmla="*/ 1411 w 2032"/>
              <a:gd name="T83" fmla="*/ 185 h 407"/>
              <a:gd name="T84" fmla="*/ 1517 w 2032"/>
              <a:gd name="T85" fmla="*/ 223 h 407"/>
              <a:gd name="T86" fmla="*/ 1625 w 2032"/>
              <a:gd name="T87" fmla="*/ 260 h 407"/>
              <a:gd name="T88" fmla="*/ 1726 w 2032"/>
              <a:gd name="T89" fmla="*/ 286 h 407"/>
              <a:gd name="T90" fmla="*/ 1822 w 2032"/>
              <a:gd name="T91" fmla="*/ 302 h 407"/>
              <a:gd name="T92" fmla="*/ 1867 w 2032"/>
              <a:gd name="T93" fmla="*/ 307 h 407"/>
              <a:gd name="T94" fmla="*/ 1911 w 2032"/>
              <a:gd name="T95" fmla="*/ 308 h 407"/>
              <a:gd name="T96" fmla="*/ 1972 w 2032"/>
              <a:gd name="T97" fmla="*/ 307 h 407"/>
              <a:gd name="T98" fmla="*/ 2032 w 2032"/>
              <a:gd name="T99" fmla="*/ 299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32" h="407">
                <a:moveTo>
                  <a:pt x="2032" y="397"/>
                </a:moveTo>
                <a:lnTo>
                  <a:pt x="2001" y="402"/>
                </a:lnTo>
                <a:lnTo>
                  <a:pt x="1971" y="404"/>
                </a:lnTo>
                <a:lnTo>
                  <a:pt x="1940" y="407"/>
                </a:lnTo>
                <a:lnTo>
                  <a:pt x="1910" y="407"/>
                </a:lnTo>
                <a:lnTo>
                  <a:pt x="1885" y="406"/>
                </a:lnTo>
                <a:lnTo>
                  <a:pt x="1860" y="404"/>
                </a:lnTo>
                <a:lnTo>
                  <a:pt x="1836" y="401"/>
                </a:lnTo>
                <a:lnTo>
                  <a:pt x="1810" y="397"/>
                </a:lnTo>
                <a:lnTo>
                  <a:pt x="1759" y="389"/>
                </a:lnTo>
                <a:lnTo>
                  <a:pt x="1706" y="377"/>
                </a:lnTo>
                <a:lnTo>
                  <a:pt x="1654" y="363"/>
                </a:lnTo>
                <a:lnTo>
                  <a:pt x="1598" y="348"/>
                </a:lnTo>
                <a:lnTo>
                  <a:pt x="1542" y="332"/>
                </a:lnTo>
                <a:lnTo>
                  <a:pt x="1483" y="314"/>
                </a:lnTo>
                <a:lnTo>
                  <a:pt x="1017" y="172"/>
                </a:lnTo>
                <a:lnTo>
                  <a:pt x="887" y="143"/>
                </a:lnTo>
                <a:lnTo>
                  <a:pt x="823" y="132"/>
                </a:lnTo>
                <a:lnTo>
                  <a:pt x="759" y="122"/>
                </a:lnTo>
                <a:lnTo>
                  <a:pt x="697" y="114"/>
                </a:lnTo>
                <a:lnTo>
                  <a:pt x="636" y="107"/>
                </a:lnTo>
                <a:lnTo>
                  <a:pt x="576" y="102"/>
                </a:lnTo>
                <a:lnTo>
                  <a:pt x="517" y="99"/>
                </a:lnTo>
                <a:lnTo>
                  <a:pt x="460" y="96"/>
                </a:lnTo>
                <a:lnTo>
                  <a:pt x="403" y="96"/>
                </a:lnTo>
                <a:lnTo>
                  <a:pt x="374" y="98"/>
                </a:lnTo>
                <a:lnTo>
                  <a:pt x="346" y="101"/>
                </a:lnTo>
                <a:lnTo>
                  <a:pt x="317" y="105"/>
                </a:lnTo>
                <a:lnTo>
                  <a:pt x="291" y="111"/>
                </a:lnTo>
                <a:lnTo>
                  <a:pt x="264" y="119"/>
                </a:lnTo>
                <a:lnTo>
                  <a:pt x="240" y="127"/>
                </a:lnTo>
                <a:lnTo>
                  <a:pt x="215" y="138"/>
                </a:lnTo>
                <a:lnTo>
                  <a:pt x="192" y="148"/>
                </a:lnTo>
                <a:lnTo>
                  <a:pt x="174" y="158"/>
                </a:lnTo>
                <a:lnTo>
                  <a:pt x="157" y="169"/>
                </a:lnTo>
                <a:lnTo>
                  <a:pt x="141" y="181"/>
                </a:lnTo>
                <a:lnTo>
                  <a:pt x="125" y="194"/>
                </a:lnTo>
                <a:lnTo>
                  <a:pt x="116" y="201"/>
                </a:lnTo>
                <a:lnTo>
                  <a:pt x="110" y="209"/>
                </a:lnTo>
                <a:lnTo>
                  <a:pt x="105" y="218"/>
                </a:lnTo>
                <a:lnTo>
                  <a:pt x="100" y="227"/>
                </a:lnTo>
                <a:lnTo>
                  <a:pt x="0" y="225"/>
                </a:lnTo>
                <a:lnTo>
                  <a:pt x="2" y="213"/>
                </a:lnTo>
                <a:lnTo>
                  <a:pt x="6" y="200"/>
                </a:lnTo>
                <a:lnTo>
                  <a:pt x="11" y="189"/>
                </a:lnTo>
                <a:lnTo>
                  <a:pt x="15" y="178"/>
                </a:lnTo>
                <a:lnTo>
                  <a:pt x="21" y="167"/>
                </a:lnTo>
                <a:lnTo>
                  <a:pt x="28" y="155"/>
                </a:lnTo>
                <a:lnTo>
                  <a:pt x="36" y="146"/>
                </a:lnTo>
                <a:lnTo>
                  <a:pt x="45" y="135"/>
                </a:lnTo>
                <a:lnTo>
                  <a:pt x="54" y="125"/>
                </a:lnTo>
                <a:lnTo>
                  <a:pt x="65" y="115"/>
                </a:lnTo>
                <a:lnTo>
                  <a:pt x="76" y="106"/>
                </a:lnTo>
                <a:lnTo>
                  <a:pt x="89" y="96"/>
                </a:lnTo>
                <a:lnTo>
                  <a:pt x="102" y="87"/>
                </a:lnTo>
                <a:lnTo>
                  <a:pt x="116" y="79"/>
                </a:lnTo>
                <a:lnTo>
                  <a:pt x="132" y="69"/>
                </a:lnTo>
                <a:lnTo>
                  <a:pt x="148" y="61"/>
                </a:lnTo>
                <a:lnTo>
                  <a:pt x="177" y="47"/>
                </a:lnTo>
                <a:lnTo>
                  <a:pt x="208" y="34"/>
                </a:lnTo>
                <a:lnTo>
                  <a:pt x="240" y="24"/>
                </a:lnTo>
                <a:lnTo>
                  <a:pt x="271" y="15"/>
                </a:lnTo>
                <a:lnTo>
                  <a:pt x="303" y="8"/>
                </a:lnTo>
                <a:lnTo>
                  <a:pt x="336" y="4"/>
                </a:lnTo>
                <a:lnTo>
                  <a:pt x="369" y="1"/>
                </a:lnTo>
                <a:lnTo>
                  <a:pt x="403" y="0"/>
                </a:lnTo>
                <a:lnTo>
                  <a:pt x="437" y="0"/>
                </a:lnTo>
                <a:lnTo>
                  <a:pt x="471" y="1"/>
                </a:lnTo>
                <a:lnTo>
                  <a:pt x="505" y="2"/>
                </a:lnTo>
                <a:lnTo>
                  <a:pt x="541" y="5"/>
                </a:lnTo>
                <a:lnTo>
                  <a:pt x="611" y="9"/>
                </a:lnTo>
                <a:lnTo>
                  <a:pt x="682" y="18"/>
                </a:lnTo>
                <a:lnTo>
                  <a:pt x="753" y="27"/>
                </a:lnTo>
                <a:lnTo>
                  <a:pt x="825" y="38"/>
                </a:lnTo>
                <a:lnTo>
                  <a:pt x="899" y="49"/>
                </a:lnTo>
                <a:lnTo>
                  <a:pt x="973" y="61"/>
                </a:lnTo>
                <a:lnTo>
                  <a:pt x="992" y="65"/>
                </a:lnTo>
                <a:lnTo>
                  <a:pt x="1108" y="94"/>
                </a:lnTo>
                <a:lnTo>
                  <a:pt x="1158" y="107"/>
                </a:lnTo>
                <a:lnTo>
                  <a:pt x="1207" y="120"/>
                </a:lnTo>
                <a:lnTo>
                  <a:pt x="1257" y="135"/>
                </a:lnTo>
                <a:lnTo>
                  <a:pt x="1308" y="151"/>
                </a:lnTo>
                <a:lnTo>
                  <a:pt x="1360" y="167"/>
                </a:lnTo>
                <a:lnTo>
                  <a:pt x="1411" y="185"/>
                </a:lnTo>
                <a:lnTo>
                  <a:pt x="1464" y="203"/>
                </a:lnTo>
                <a:lnTo>
                  <a:pt x="1517" y="223"/>
                </a:lnTo>
                <a:lnTo>
                  <a:pt x="1572" y="242"/>
                </a:lnTo>
                <a:lnTo>
                  <a:pt x="1625" y="260"/>
                </a:lnTo>
                <a:lnTo>
                  <a:pt x="1676" y="274"/>
                </a:lnTo>
                <a:lnTo>
                  <a:pt x="1726" y="286"/>
                </a:lnTo>
                <a:lnTo>
                  <a:pt x="1775" y="295"/>
                </a:lnTo>
                <a:lnTo>
                  <a:pt x="1822" y="302"/>
                </a:lnTo>
                <a:lnTo>
                  <a:pt x="1845" y="304"/>
                </a:lnTo>
                <a:lnTo>
                  <a:pt x="1867" y="307"/>
                </a:lnTo>
                <a:lnTo>
                  <a:pt x="1890" y="308"/>
                </a:lnTo>
                <a:lnTo>
                  <a:pt x="1911" y="308"/>
                </a:lnTo>
                <a:lnTo>
                  <a:pt x="1941" y="308"/>
                </a:lnTo>
                <a:lnTo>
                  <a:pt x="1972" y="307"/>
                </a:lnTo>
                <a:lnTo>
                  <a:pt x="2003" y="303"/>
                </a:lnTo>
                <a:lnTo>
                  <a:pt x="2032" y="299"/>
                </a:lnTo>
                <a:lnTo>
                  <a:pt x="2032" y="397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auto">
          <a:xfrm>
            <a:off x="5764214" y="3213100"/>
            <a:ext cx="388937" cy="871538"/>
          </a:xfrm>
          <a:custGeom>
            <a:avLst/>
            <a:gdLst>
              <a:gd name="T0" fmla="*/ 287 w 1473"/>
              <a:gd name="T1" fmla="*/ 3155 h 3289"/>
              <a:gd name="T2" fmla="*/ 157 w 1473"/>
              <a:gd name="T3" fmla="*/ 3229 h 3289"/>
              <a:gd name="T4" fmla="*/ 32 w 1473"/>
              <a:gd name="T5" fmla="*/ 3280 h 3289"/>
              <a:gd name="T6" fmla="*/ 49 w 1473"/>
              <a:gd name="T7" fmla="*/ 3170 h 3289"/>
              <a:gd name="T8" fmla="*/ 352 w 1473"/>
              <a:gd name="T9" fmla="*/ 2985 h 3289"/>
              <a:gd name="T10" fmla="*/ 488 w 1473"/>
              <a:gd name="T11" fmla="*/ 2850 h 3289"/>
              <a:gd name="T12" fmla="*/ 568 w 1473"/>
              <a:gd name="T13" fmla="*/ 2739 h 3289"/>
              <a:gd name="T14" fmla="*/ 630 w 1473"/>
              <a:gd name="T15" fmla="*/ 2624 h 3289"/>
              <a:gd name="T16" fmla="*/ 673 w 1473"/>
              <a:gd name="T17" fmla="*/ 2503 h 3289"/>
              <a:gd name="T18" fmla="*/ 697 w 1473"/>
              <a:gd name="T19" fmla="*/ 2377 h 3289"/>
              <a:gd name="T20" fmla="*/ 707 w 1473"/>
              <a:gd name="T21" fmla="*/ 2241 h 3289"/>
              <a:gd name="T22" fmla="*/ 703 w 1473"/>
              <a:gd name="T23" fmla="*/ 2098 h 3289"/>
              <a:gd name="T24" fmla="*/ 690 w 1473"/>
              <a:gd name="T25" fmla="*/ 1948 h 3289"/>
              <a:gd name="T26" fmla="*/ 675 w 1473"/>
              <a:gd name="T27" fmla="*/ 1794 h 3289"/>
              <a:gd name="T28" fmla="*/ 661 w 1473"/>
              <a:gd name="T29" fmla="*/ 1664 h 3289"/>
              <a:gd name="T30" fmla="*/ 642 w 1473"/>
              <a:gd name="T31" fmla="*/ 1366 h 3289"/>
              <a:gd name="T32" fmla="*/ 645 w 1473"/>
              <a:gd name="T33" fmla="*/ 1203 h 3289"/>
              <a:gd name="T34" fmla="*/ 659 w 1473"/>
              <a:gd name="T35" fmla="*/ 1049 h 3289"/>
              <a:gd name="T36" fmla="*/ 682 w 1473"/>
              <a:gd name="T37" fmla="*/ 903 h 3289"/>
              <a:gd name="T38" fmla="*/ 717 w 1473"/>
              <a:gd name="T39" fmla="*/ 767 h 3289"/>
              <a:gd name="T40" fmla="*/ 763 w 1473"/>
              <a:gd name="T41" fmla="*/ 637 h 3289"/>
              <a:gd name="T42" fmla="*/ 820 w 1473"/>
              <a:gd name="T43" fmla="*/ 516 h 3289"/>
              <a:gd name="T44" fmla="*/ 887 w 1473"/>
              <a:gd name="T45" fmla="*/ 405 h 3289"/>
              <a:gd name="T46" fmla="*/ 964 w 1473"/>
              <a:gd name="T47" fmla="*/ 300 h 3289"/>
              <a:gd name="T48" fmla="*/ 1045 w 1473"/>
              <a:gd name="T49" fmla="*/ 214 h 3289"/>
              <a:gd name="T50" fmla="*/ 1149 w 1473"/>
              <a:gd name="T51" fmla="*/ 133 h 3289"/>
              <a:gd name="T52" fmla="*/ 1279 w 1473"/>
              <a:gd name="T53" fmla="*/ 54 h 3289"/>
              <a:gd name="T54" fmla="*/ 1407 w 1473"/>
              <a:gd name="T55" fmla="*/ 10 h 3289"/>
              <a:gd name="T56" fmla="*/ 1446 w 1473"/>
              <a:gd name="T57" fmla="*/ 103 h 3289"/>
              <a:gd name="T58" fmla="*/ 1344 w 1473"/>
              <a:gd name="T59" fmla="*/ 132 h 3289"/>
              <a:gd name="T60" fmla="*/ 1235 w 1473"/>
              <a:gd name="T61" fmla="*/ 193 h 3289"/>
              <a:gd name="T62" fmla="*/ 1135 w 1473"/>
              <a:gd name="T63" fmla="*/ 266 h 3289"/>
              <a:gd name="T64" fmla="*/ 1059 w 1473"/>
              <a:gd name="T65" fmla="*/ 340 h 3289"/>
              <a:gd name="T66" fmla="*/ 984 w 1473"/>
              <a:gd name="T67" fmla="*/ 435 h 3289"/>
              <a:gd name="T68" fmla="*/ 920 w 1473"/>
              <a:gd name="T69" fmla="*/ 539 h 3289"/>
              <a:gd name="T70" fmla="*/ 864 w 1473"/>
              <a:gd name="T71" fmla="*/ 650 h 3289"/>
              <a:gd name="T72" fmla="*/ 818 w 1473"/>
              <a:gd name="T73" fmla="*/ 769 h 3289"/>
              <a:gd name="T74" fmla="*/ 783 w 1473"/>
              <a:gd name="T75" fmla="*/ 896 h 3289"/>
              <a:gd name="T76" fmla="*/ 759 w 1473"/>
              <a:gd name="T77" fmla="*/ 1030 h 3289"/>
              <a:gd name="T78" fmla="*/ 743 w 1473"/>
              <a:gd name="T79" fmla="*/ 1173 h 3289"/>
              <a:gd name="T80" fmla="*/ 739 w 1473"/>
              <a:gd name="T81" fmla="*/ 1337 h 3289"/>
              <a:gd name="T82" fmla="*/ 750 w 1473"/>
              <a:gd name="T83" fmla="*/ 1565 h 3289"/>
              <a:gd name="T84" fmla="*/ 764 w 1473"/>
              <a:gd name="T85" fmla="*/ 1711 h 3289"/>
              <a:gd name="T86" fmla="*/ 781 w 1473"/>
              <a:gd name="T87" fmla="*/ 1863 h 3289"/>
              <a:gd name="T88" fmla="*/ 795 w 1473"/>
              <a:gd name="T89" fmla="*/ 2020 h 3289"/>
              <a:gd name="T90" fmla="*/ 806 w 1473"/>
              <a:gd name="T91" fmla="*/ 2171 h 3289"/>
              <a:gd name="T92" fmla="*/ 803 w 1473"/>
              <a:gd name="T93" fmla="*/ 2317 h 3289"/>
              <a:gd name="T94" fmla="*/ 784 w 1473"/>
              <a:gd name="T95" fmla="*/ 2460 h 3289"/>
              <a:gd name="T96" fmla="*/ 748 w 1473"/>
              <a:gd name="T97" fmla="*/ 2599 h 3289"/>
              <a:gd name="T98" fmla="*/ 692 w 1473"/>
              <a:gd name="T99" fmla="*/ 2732 h 3289"/>
              <a:gd name="T100" fmla="*/ 613 w 1473"/>
              <a:gd name="T101" fmla="*/ 2854 h 3289"/>
              <a:gd name="T102" fmla="*/ 377 w 1473"/>
              <a:gd name="T103" fmla="*/ 3092 h 3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3" h="3289">
                <a:moveTo>
                  <a:pt x="377" y="3092"/>
                </a:moveTo>
                <a:lnTo>
                  <a:pt x="348" y="3113"/>
                </a:lnTo>
                <a:lnTo>
                  <a:pt x="318" y="3134"/>
                </a:lnTo>
                <a:lnTo>
                  <a:pt x="287" y="3155"/>
                </a:lnTo>
                <a:lnTo>
                  <a:pt x="257" y="3175"/>
                </a:lnTo>
                <a:lnTo>
                  <a:pt x="224" y="3194"/>
                </a:lnTo>
                <a:lnTo>
                  <a:pt x="191" y="3212"/>
                </a:lnTo>
                <a:lnTo>
                  <a:pt x="157" y="3229"/>
                </a:lnTo>
                <a:lnTo>
                  <a:pt x="122" y="3247"/>
                </a:lnTo>
                <a:lnTo>
                  <a:pt x="92" y="3259"/>
                </a:lnTo>
                <a:lnTo>
                  <a:pt x="63" y="3270"/>
                </a:lnTo>
                <a:lnTo>
                  <a:pt x="32" y="3280"/>
                </a:lnTo>
                <a:lnTo>
                  <a:pt x="0" y="3289"/>
                </a:lnTo>
                <a:lnTo>
                  <a:pt x="15" y="3182"/>
                </a:lnTo>
                <a:lnTo>
                  <a:pt x="31" y="3176"/>
                </a:lnTo>
                <a:lnTo>
                  <a:pt x="49" y="3170"/>
                </a:lnTo>
                <a:lnTo>
                  <a:pt x="65" y="3163"/>
                </a:lnTo>
                <a:lnTo>
                  <a:pt x="80" y="3155"/>
                </a:lnTo>
                <a:lnTo>
                  <a:pt x="247" y="3063"/>
                </a:lnTo>
                <a:lnTo>
                  <a:pt x="352" y="2985"/>
                </a:lnTo>
                <a:lnTo>
                  <a:pt x="388" y="2953"/>
                </a:lnTo>
                <a:lnTo>
                  <a:pt x="422" y="2920"/>
                </a:lnTo>
                <a:lnTo>
                  <a:pt x="455" y="2886"/>
                </a:lnTo>
                <a:lnTo>
                  <a:pt x="488" y="2850"/>
                </a:lnTo>
                <a:lnTo>
                  <a:pt x="509" y="2823"/>
                </a:lnTo>
                <a:lnTo>
                  <a:pt x="531" y="2794"/>
                </a:lnTo>
                <a:lnTo>
                  <a:pt x="549" y="2767"/>
                </a:lnTo>
                <a:lnTo>
                  <a:pt x="568" y="2739"/>
                </a:lnTo>
                <a:lnTo>
                  <a:pt x="586" y="2711"/>
                </a:lnTo>
                <a:lnTo>
                  <a:pt x="601" y="2681"/>
                </a:lnTo>
                <a:lnTo>
                  <a:pt x="616" y="2653"/>
                </a:lnTo>
                <a:lnTo>
                  <a:pt x="630" y="2624"/>
                </a:lnTo>
                <a:lnTo>
                  <a:pt x="642" y="2594"/>
                </a:lnTo>
                <a:lnTo>
                  <a:pt x="654" y="2564"/>
                </a:lnTo>
                <a:lnTo>
                  <a:pt x="665" y="2533"/>
                </a:lnTo>
                <a:lnTo>
                  <a:pt x="673" y="2503"/>
                </a:lnTo>
                <a:lnTo>
                  <a:pt x="681" y="2472"/>
                </a:lnTo>
                <a:lnTo>
                  <a:pt x="688" y="2440"/>
                </a:lnTo>
                <a:lnTo>
                  <a:pt x="694" y="2409"/>
                </a:lnTo>
                <a:lnTo>
                  <a:pt x="697" y="2377"/>
                </a:lnTo>
                <a:lnTo>
                  <a:pt x="701" y="2344"/>
                </a:lnTo>
                <a:lnTo>
                  <a:pt x="704" y="2310"/>
                </a:lnTo>
                <a:lnTo>
                  <a:pt x="706" y="2276"/>
                </a:lnTo>
                <a:lnTo>
                  <a:pt x="707" y="2241"/>
                </a:lnTo>
                <a:lnTo>
                  <a:pt x="708" y="2207"/>
                </a:lnTo>
                <a:lnTo>
                  <a:pt x="707" y="2170"/>
                </a:lnTo>
                <a:lnTo>
                  <a:pt x="706" y="2135"/>
                </a:lnTo>
                <a:lnTo>
                  <a:pt x="703" y="2098"/>
                </a:lnTo>
                <a:lnTo>
                  <a:pt x="700" y="2061"/>
                </a:lnTo>
                <a:lnTo>
                  <a:pt x="696" y="2024"/>
                </a:lnTo>
                <a:lnTo>
                  <a:pt x="694" y="1987"/>
                </a:lnTo>
                <a:lnTo>
                  <a:pt x="690" y="1948"/>
                </a:lnTo>
                <a:lnTo>
                  <a:pt x="687" y="1910"/>
                </a:lnTo>
                <a:lnTo>
                  <a:pt x="683" y="1872"/>
                </a:lnTo>
                <a:lnTo>
                  <a:pt x="680" y="1833"/>
                </a:lnTo>
                <a:lnTo>
                  <a:pt x="675" y="1794"/>
                </a:lnTo>
                <a:lnTo>
                  <a:pt x="672" y="1762"/>
                </a:lnTo>
                <a:lnTo>
                  <a:pt x="668" y="1729"/>
                </a:lnTo>
                <a:lnTo>
                  <a:pt x="665" y="1696"/>
                </a:lnTo>
                <a:lnTo>
                  <a:pt x="661" y="1664"/>
                </a:lnTo>
                <a:lnTo>
                  <a:pt x="649" y="1530"/>
                </a:lnTo>
                <a:lnTo>
                  <a:pt x="645" y="1426"/>
                </a:lnTo>
                <a:lnTo>
                  <a:pt x="643" y="1399"/>
                </a:lnTo>
                <a:lnTo>
                  <a:pt x="642" y="1366"/>
                </a:lnTo>
                <a:lnTo>
                  <a:pt x="641" y="1327"/>
                </a:lnTo>
                <a:lnTo>
                  <a:pt x="641" y="1282"/>
                </a:lnTo>
                <a:lnTo>
                  <a:pt x="642" y="1242"/>
                </a:lnTo>
                <a:lnTo>
                  <a:pt x="645" y="1203"/>
                </a:lnTo>
                <a:lnTo>
                  <a:pt x="647" y="1163"/>
                </a:lnTo>
                <a:lnTo>
                  <a:pt x="650" y="1124"/>
                </a:lnTo>
                <a:lnTo>
                  <a:pt x="654" y="1086"/>
                </a:lnTo>
                <a:lnTo>
                  <a:pt x="659" y="1049"/>
                </a:lnTo>
                <a:lnTo>
                  <a:pt x="663" y="1011"/>
                </a:lnTo>
                <a:lnTo>
                  <a:pt x="669" y="975"/>
                </a:lnTo>
                <a:lnTo>
                  <a:pt x="675" y="938"/>
                </a:lnTo>
                <a:lnTo>
                  <a:pt x="682" y="903"/>
                </a:lnTo>
                <a:lnTo>
                  <a:pt x="690" y="868"/>
                </a:lnTo>
                <a:lnTo>
                  <a:pt x="699" y="834"/>
                </a:lnTo>
                <a:lnTo>
                  <a:pt x="708" y="800"/>
                </a:lnTo>
                <a:lnTo>
                  <a:pt x="717" y="767"/>
                </a:lnTo>
                <a:lnTo>
                  <a:pt x="728" y="733"/>
                </a:lnTo>
                <a:lnTo>
                  <a:pt x="740" y="701"/>
                </a:lnTo>
                <a:lnTo>
                  <a:pt x="751" y="669"/>
                </a:lnTo>
                <a:lnTo>
                  <a:pt x="763" y="637"/>
                </a:lnTo>
                <a:lnTo>
                  <a:pt x="776" y="607"/>
                </a:lnTo>
                <a:lnTo>
                  <a:pt x="790" y="576"/>
                </a:lnTo>
                <a:lnTo>
                  <a:pt x="804" y="546"/>
                </a:lnTo>
                <a:lnTo>
                  <a:pt x="820" y="516"/>
                </a:lnTo>
                <a:lnTo>
                  <a:pt x="836" y="488"/>
                </a:lnTo>
                <a:lnTo>
                  <a:pt x="853" y="460"/>
                </a:lnTo>
                <a:lnTo>
                  <a:pt x="869" y="432"/>
                </a:lnTo>
                <a:lnTo>
                  <a:pt x="887" y="405"/>
                </a:lnTo>
                <a:lnTo>
                  <a:pt x="905" y="378"/>
                </a:lnTo>
                <a:lnTo>
                  <a:pt x="924" y="352"/>
                </a:lnTo>
                <a:lnTo>
                  <a:pt x="944" y="326"/>
                </a:lnTo>
                <a:lnTo>
                  <a:pt x="964" y="300"/>
                </a:lnTo>
                <a:lnTo>
                  <a:pt x="985" y="275"/>
                </a:lnTo>
                <a:lnTo>
                  <a:pt x="1007" y="252"/>
                </a:lnTo>
                <a:lnTo>
                  <a:pt x="1024" y="233"/>
                </a:lnTo>
                <a:lnTo>
                  <a:pt x="1045" y="214"/>
                </a:lnTo>
                <a:lnTo>
                  <a:pt x="1068" y="194"/>
                </a:lnTo>
                <a:lnTo>
                  <a:pt x="1092" y="174"/>
                </a:lnTo>
                <a:lnTo>
                  <a:pt x="1119" y="154"/>
                </a:lnTo>
                <a:lnTo>
                  <a:pt x="1149" y="133"/>
                </a:lnTo>
                <a:lnTo>
                  <a:pt x="1180" y="112"/>
                </a:lnTo>
                <a:lnTo>
                  <a:pt x="1215" y="90"/>
                </a:lnTo>
                <a:lnTo>
                  <a:pt x="1247" y="71"/>
                </a:lnTo>
                <a:lnTo>
                  <a:pt x="1279" y="54"/>
                </a:lnTo>
                <a:lnTo>
                  <a:pt x="1311" y="39"/>
                </a:lnTo>
                <a:lnTo>
                  <a:pt x="1344" y="27"/>
                </a:lnTo>
                <a:lnTo>
                  <a:pt x="1376" y="17"/>
                </a:lnTo>
                <a:lnTo>
                  <a:pt x="1407" y="10"/>
                </a:lnTo>
                <a:lnTo>
                  <a:pt x="1440" y="4"/>
                </a:lnTo>
                <a:lnTo>
                  <a:pt x="1473" y="0"/>
                </a:lnTo>
                <a:lnTo>
                  <a:pt x="1472" y="99"/>
                </a:lnTo>
                <a:lnTo>
                  <a:pt x="1446" y="103"/>
                </a:lnTo>
                <a:lnTo>
                  <a:pt x="1421" y="107"/>
                </a:lnTo>
                <a:lnTo>
                  <a:pt x="1396" y="113"/>
                </a:lnTo>
                <a:lnTo>
                  <a:pt x="1370" y="121"/>
                </a:lnTo>
                <a:lnTo>
                  <a:pt x="1344" y="132"/>
                </a:lnTo>
                <a:lnTo>
                  <a:pt x="1318" y="144"/>
                </a:lnTo>
                <a:lnTo>
                  <a:pt x="1291" y="158"/>
                </a:lnTo>
                <a:lnTo>
                  <a:pt x="1264" y="174"/>
                </a:lnTo>
                <a:lnTo>
                  <a:pt x="1235" y="193"/>
                </a:lnTo>
                <a:lnTo>
                  <a:pt x="1206" y="212"/>
                </a:lnTo>
                <a:lnTo>
                  <a:pt x="1180" y="230"/>
                </a:lnTo>
                <a:lnTo>
                  <a:pt x="1157" y="248"/>
                </a:lnTo>
                <a:lnTo>
                  <a:pt x="1135" y="266"/>
                </a:lnTo>
                <a:lnTo>
                  <a:pt x="1115" y="284"/>
                </a:lnTo>
                <a:lnTo>
                  <a:pt x="1096" y="301"/>
                </a:lnTo>
                <a:lnTo>
                  <a:pt x="1079" y="318"/>
                </a:lnTo>
                <a:lnTo>
                  <a:pt x="1059" y="340"/>
                </a:lnTo>
                <a:lnTo>
                  <a:pt x="1039" y="364"/>
                </a:lnTo>
                <a:lnTo>
                  <a:pt x="1021" y="387"/>
                </a:lnTo>
                <a:lnTo>
                  <a:pt x="1002" y="411"/>
                </a:lnTo>
                <a:lnTo>
                  <a:pt x="984" y="435"/>
                </a:lnTo>
                <a:lnTo>
                  <a:pt x="967" y="461"/>
                </a:lnTo>
                <a:lnTo>
                  <a:pt x="950" y="486"/>
                </a:lnTo>
                <a:lnTo>
                  <a:pt x="935" y="513"/>
                </a:lnTo>
                <a:lnTo>
                  <a:pt x="920" y="539"/>
                </a:lnTo>
                <a:lnTo>
                  <a:pt x="904" y="566"/>
                </a:lnTo>
                <a:lnTo>
                  <a:pt x="890" y="593"/>
                </a:lnTo>
                <a:lnTo>
                  <a:pt x="877" y="621"/>
                </a:lnTo>
                <a:lnTo>
                  <a:pt x="864" y="650"/>
                </a:lnTo>
                <a:lnTo>
                  <a:pt x="851" y="679"/>
                </a:lnTo>
                <a:lnTo>
                  <a:pt x="840" y="708"/>
                </a:lnTo>
                <a:lnTo>
                  <a:pt x="829" y="739"/>
                </a:lnTo>
                <a:lnTo>
                  <a:pt x="818" y="769"/>
                </a:lnTo>
                <a:lnTo>
                  <a:pt x="809" y="800"/>
                </a:lnTo>
                <a:lnTo>
                  <a:pt x="800" y="831"/>
                </a:lnTo>
                <a:lnTo>
                  <a:pt x="791" y="863"/>
                </a:lnTo>
                <a:lnTo>
                  <a:pt x="783" y="896"/>
                </a:lnTo>
                <a:lnTo>
                  <a:pt x="776" y="929"/>
                </a:lnTo>
                <a:lnTo>
                  <a:pt x="769" y="962"/>
                </a:lnTo>
                <a:lnTo>
                  <a:pt x="763" y="996"/>
                </a:lnTo>
                <a:lnTo>
                  <a:pt x="759" y="1030"/>
                </a:lnTo>
                <a:lnTo>
                  <a:pt x="754" y="1065"/>
                </a:lnTo>
                <a:lnTo>
                  <a:pt x="750" y="1101"/>
                </a:lnTo>
                <a:lnTo>
                  <a:pt x="747" y="1137"/>
                </a:lnTo>
                <a:lnTo>
                  <a:pt x="743" y="1173"/>
                </a:lnTo>
                <a:lnTo>
                  <a:pt x="742" y="1210"/>
                </a:lnTo>
                <a:lnTo>
                  <a:pt x="741" y="1247"/>
                </a:lnTo>
                <a:lnTo>
                  <a:pt x="740" y="1285"/>
                </a:lnTo>
                <a:lnTo>
                  <a:pt x="739" y="1337"/>
                </a:lnTo>
                <a:lnTo>
                  <a:pt x="740" y="1387"/>
                </a:lnTo>
                <a:lnTo>
                  <a:pt x="744" y="1492"/>
                </a:lnTo>
                <a:lnTo>
                  <a:pt x="747" y="1528"/>
                </a:lnTo>
                <a:lnTo>
                  <a:pt x="750" y="1565"/>
                </a:lnTo>
                <a:lnTo>
                  <a:pt x="753" y="1601"/>
                </a:lnTo>
                <a:lnTo>
                  <a:pt x="756" y="1639"/>
                </a:lnTo>
                <a:lnTo>
                  <a:pt x="761" y="1675"/>
                </a:lnTo>
                <a:lnTo>
                  <a:pt x="764" y="1711"/>
                </a:lnTo>
                <a:lnTo>
                  <a:pt x="768" y="1747"/>
                </a:lnTo>
                <a:lnTo>
                  <a:pt x="773" y="1782"/>
                </a:lnTo>
                <a:lnTo>
                  <a:pt x="776" y="1823"/>
                </a:lnTo>
                <a:lnTo>
                  <a:pt x="781" y="1863"/>
                </a:lnTo>
                <a:lnTo>
                  <a:pt x="784" y="1902"/>
                </a:lnTo>
                <a:lnTo>
                  <a:pt x="788" y="1942"/>
                </a:lnTo>
                <a:lnTo>
                  <a:pt x="791" y="1981"/>
                </a:lnTo>
                <a:lnTo>
                  <a:pt x="795" y="2020"/>
                </a:lnTo>
                <a:lnTo>
                  <a:pt x="798" y="2058"/>
                </a:lnTo>
                <a:lnTo>
                  <a:pt x="801" y="2096"/>
                </a:lnTo>
                <a:lnTo>
                  <a:pt x="803" y="2134"/>
                </a:lnTo>
                <a:lnTo>
                  <a:pt x="806" y="2171"/>
                </a:lnTo>
                <a:lnTo>
                  <a:pt x="806" y="2209"/>
                </a:lnTo>
                <a:lnTo>
                  <a:pt x="806" y="2245"/>
                </a:lnTo>
                <a:lnTo>
                  <a:pt x="804" y="2282"/>
                </a:lnTo>
                <a:lnTo>
                  <a:pt x="803" y="2317"/>
                </a:lnTo>
                <a:lnTo>
                  <a:pt x="800" y="2354"/>
                </a:lnTo>
                <a:lnTo>
                  <a:pt x="796" y="2389"/>
                </a:lnTo>
                <a:lnTo>
                  <a:pt x="791" y="2424"/>
                </a:lnTo>
                <a:lnTo>
                  <a:pt x="784" y="2460"/>
                </a:lnTo>
                <a:lnTo>
                  <a:pt x="777" y="2496"/>
                </a:lnTo>
                <a:lnTo>
                  <a:pt x="769" y="2531"/>
                </a:lnTo>
                <a:lnTo>
                  <a:pt x="759" y="2565"/>
                </a:lnTo>
                <a:lnTo>
                  <a:pt x="748" y="2599"/>
                </a:lnTo>
                <a:lnTo>
                  <a:pt x="736" y="2633"/>
                </a:lnTo>
                <a:lnTo>
                  <a:pt x="722" y="2667"/>
                </a:lnTo>
                <a:lnTo>
                  <a:pt x="708" y="2700"/>
                </a:lnTo>
                <a:lnTo>
                  <a:pt x="692" y="2732"/>
                </a:lnTo>
                <a:lnTo>
                  <a:pt x="674" y="2764"/>
                </a:lnTo>
                <a:lnTo>
                  <a:pt x="655" y="2794"/>
                </a:lnTo>
                <a:lnTo>
                  <a:pt x="634" y="2825"/>
                </a:lnTo>
                <a:lnTo>
                  <a:pt x="613" y="2854"/>
                </a:lnTo>
                <a:lnTo>
                  <a:pt x="589" y="2884"/>
                </a:lnTo>
                <a:lnTo>
                  <a:pt x="563" y="2912"/>
                </a:lnTo>
                <a:lnTo>
                  <a:pt x="468" y="3014"/>
                </a:lnTo>
                <a:lnTo>
                  <a:pt x="377" y="309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auto">
          <a:xfrm>
            <a:off x="4506914" y="3743326"/>
            <a:ext cx="123825" cy="352425"/>
          </a:xfrm>
          <a:custGeom>
            <a:avLst/>
            <a:gdLst>
              <a:gd name="T0" fmla="*/ 461 w 466"/>
              <a:gd name="T1" fmla="*/ 1332 h 1332"/>
              <a:gd name="T2" fmla="*/ 443 w 466"/>
              <a:gd name="T3" fmla="*/ 1332 h 1332"/>
              <a:gd name="T4" fmla="*/ 414 w 466"/>
              <a:gd name="T5" fmla="*/ 1330 h 1332"/>
              <a:gd name="T6" fmla="*/ 389 w 466"/>
              <a:gd name="T7" fmla="*/ 1324 h 1332"/>
              <a:gd name="T8" fmla="*/ 364 w 466"/>
              <a:gd name="T9" fmla="*/ 1316 h 1332"/>
              <a:gd name="T10" fmla="*/ 340 w 466"/>
              <a:gd name="T11" fmla="*/ 1305 h 1332"/>
              <a:gd name="T12" fmla="*/ 319 w 466"/>
              <a:gd name="T13" fmla="*/ 1291 h 1332"/>
              <a:gd name="T14" fmla="*/ 299 w 466"/>
              <a:gd name="T15" fmla="*/ 1273 h 1332"/>
              <a:gd name="T16" fmla="*/ 282 w 466"/>
              <a:gd name="T17" fmla="*/ 1255 h 1332"/>
              <a:gd name="T18" fmla="*/ 262 w 466"/>
              <a:gd name="T19" fmla="*/ 1224 h 1332"/>
              <a:gd name="T20" fmla="*/ 242 w 466"/>
              <a:gd name="T21" fmla="*/ 1181 h 1332"/>
              <a:gd name="T22" fmla="*/ 228 w 466"/>
              <a:gd name="T23" fmla="*/ 1132 h 1332"/>
              <a:gd name="T24" fmla="*/ 222 w 466"/>
              <a:gd name="T25" fmla="*/ 1079 h 1332"/>
              <a:gd name="T26" fmla="*/ 221 w 466"/>
              <a:gd name="T27" fmla="*/ 440 h 1332"/>
              <a:gd name="T28" fmla="*/ 218 w 466"/>
              <a:gd name="T29" fmla="*/ 393 h 1332"/>
              <a:gd name="T30" fmla="*/ 212 w 466"/>
              <a:gd name="T31" fmla="*/ 339 h 1332"/>
              <a:gd name="T32" fmla="*/ 201 w 466"/>
              <a:gd name="T33" fmla="*/ 283 h 1332"/>
              <a:gd name="T34" fmla="*/ 182 w 466"/>
              <a:gd name="T35" fmla="*/ 227 h 1332"/>
              <a:gd name="T36" fmla="*/ 166 w 466"/>
              <a:gd name="T37" fmla="*/ 198 h 1332"/>
              <a:gd name="T38" fmla="*/ 149 w 466"/>
              <a:gd name="T39" fmla="*/ 173 h 1332"/>
              <a:gd name="T40" fmla="*/ 129 w 466"/>
              <a:gd name="T41" fmla="*/ 151 h 1332"/>
              <a:gd name="T42" fmla="*/ 108 w 466"/>
              <a:gd name="T43" fmla="*/ 133 h 1332"/>
              <a:gd name="T44" fmla="*/ 84 w 466"/>
              <a:gd name="T45" fmla="*/ 118 h 1332"/>
              <a:gd name="T46" fmla="*/ 57 w 466"/>
              <a:gd name="T47" fmla="*/ 107 h 1332"/>
              <a:gd name="T48" fmla="*/ 29 w 466"/>
              <a:gd name="T49" fmla="*/ 100 h 1332"/>
              <a:gd name="T50" fmla="*/ 0 w 466"/>
              <a:gd name="T51" fmla="*/ 98 h 1332"/>
              <a:gd name="T52" fmla="*/ 23 w 466"/>
              <a:gd name="T53" fmla="*/ 3 h 1332"/>
              <a:gd name="T54" fmla="*/ 67 w 466"/>
              <a:gd name="T55" fmla="*/ 10 h 1332"/>
              <a:gd name="T56" fmla="*/ 108 w 466"/>
              <a:gd name="T57" fmla="*/ 22 h 1332"/>
              <a:gd name="T58" fmla="*/ 144 w 466"/>
              <a:gd name="T59" fmla="*/ 39 h 1332"/>
              <a:gd name="T60" fmla="*/ 178 w 466"/>
              <a:gd name="T61" fmla="*/ 63 h 1332"/>
              <a:gd name="T62" fmla="*/ 209 w 466"/>
              <a:gd name="T63" fmla="*/ 91 h 1332"/>
              <a:gd name="T64" fmla="*/ 236 w 466"/>
              <a:gd name="T65" fmla="*/ 125 h 1332"/>
              <a:gd name="T66" fmla="*/ 259 w 466"/>
              <a:gd name="T67" fmla="*/ 165 h 1332"/>
              <a:gd name="T68" fmla="*/ 277 w 466"/>
              <a:gd name="T69" fmla="*/ 204 h 1332"/>
              <a:gd name="T70" fmla="*/ 289 w 466"/>
              <a:gd name="T71" fmla="*/ 237 h 1332"/>
              <a:gd name="T72" fmla="*/ 299 w 466"/>
              <a:gd name="T73" fmla="*/ 270 h 1332"/>
              <a:gd name="T74" fmla="*/ 306 w 466"/>
              <a:gd name="T75" fmla="*/ 304 h 1332"/>
              <a:gd name="T76" fmla="*/ 312 w 466"/>
              <a:gd name="T77" fmla="*/ 354 h 1332"/>
              <a:gd name="T78" fmla="*/ 317 w 466"/>
              <a:gd name="T79" fmla="*/ 413 h 1332"/>
              <a:gd name="T80" fmla="*/ 317 w 466"/>
              <a:gd name="T81" fmla="*/ 1050 h 1332"/>
              <a:gd name="T82" fmla="*/ 319 w 466"/>
              <a:gd name="T83" fmla="*/ 1091 h 1332"/>
              <a:gd name="T84" fmla="*/ 326 w 466"/>
              <a:gd name="T85" fmla="*/ 1128 h 1332"/>
              <a:gd name="T86" fmla="*/ 338 w 466"/>
              <a:gd name="T87" fmla="*/ 1159 h 1332"/>
              <a:gd name="T88" fmla="*/ 353 w 466"/>
              <a:gd name="T89" fmla="*/ 1186 h 1332"/>
              <a:gd name="T90" fmla="*/ 373 w 466"/>
              <a:gd name="T91" fmla="*/ 1210 h 1332"/>
              <a:gd name="T92" fmla="*/ 397 w 466"/>
              <a:gd name="T93" fmla="*/ 1225 h 1332"/>
              <a:gd name="T94" fmla="*/ 424 w 466"/>
              <a:gd name="T95" fmla="*/ 1235 h 1332"/>
              <a:gd name="T96" fmla="*/ 454 w 466"/>
              <a:gd name="T97" fmla="*/ 1237 h 1332"/>
              <a:gd name="T98" fmla="*/ 466 w 466"/>
              <a:gd name="T99" fmla="*/ 1236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6" h="1332">
                <a:moveTo>
                  <a:pt x="466" y="1332"/>
                </a:moveTo>
                <a:lnTo>
                  <a:pt x="461" y="1332"/>
                </a:lnTo>
                <a:lnTo>
                  <a:pt x="457" y="1332"/>
                </a:lnTo>
                <a:lnTo>
                  <a:pt x="443" y="1332"/>
                </a:lnTo>
                <a:lnTo>
                  <a:pt x="429" y="1331"/>
                </a:lnTo>
                <a:lnTo>
                  <a:pt x="414" y="1330"/>
                </a:lnTo>
                <a:lnTo>
                  <a:pt x="402" y="1327"/>
                </a:lnTo>
                <a:lnTo>
                  <a:pt x="389" y="1324"/>
                </a:lnTo>
                <a:lnTo>
                  <a:pt x="376" y="1320"/>
                </a:lnTo>
                <a:lnTo>
                  <a:pt x="364" y="1316"/>
                </a:lnTo>
                <a:lnTo>
                  <a:pt x="352" y="1311"/>
                </a:lnTo>
                <a:lnTo>
                  <a:pt x="340" y="1305"/>
                </a:lnTo>
                <a:lnTo>
                  <a:pt x="330" y="1298"/>
                </a:lnTo>
                <a:lnTo>
                  <a:pt x="319" y="1291"/>
                </a:lnTo>
                <a:lnTo>
                  <a:pt x="310" y="1283"/>
                </a:lnTo>
                <a:lnTo>
                  <a:pt x="299" y="1273"/>
                </a:lnTo>
                <a:lnTo>
                  <a:pt x="291" y="1264"/>
                </a:lnTo>
                <a:lnTo>
                  <a:pt x="282" y="1255"/>
                </a:lnTo>
                <a:lnTo>
                  <a:pt x="273" y="1243"/>
                </a:lnTo>
                <a:lnTo>
                  <a:pt x="262" y="1224"/>
                </a:lnTo>
                <a:lnTo>
                  <a:pt x="250" y="1203"/>
                </a:lnTo>
                <a:lnTo>
                  <a:pt x="242" y="1181"/>
                </a:lnTo>
                <a:lnTo>
                  <a:pt x="233" y="1158"/>
                </a:lnTo>
                <a:lnTo>
                  <a:pt x="228" y="1132"/>
                </a:lnTo>
                <a:lnTo>
                  <a:pt x="224" y="1106"/>
                </a:lnTo>
                <a:lnTo>
                  <a:pt x="222" y="1079"/>
                </a:lnTo>
                <a:lnTo>
                  <a:pt x="221" y="1050"/>
                </a:lnTo>
                <a:lnTo>
                  <a:pt x="221" y="440"/>
                </a:lnTo>
                <a:lnTo>
                  <a:pt x="221" y="418"/>
                </a:lnTo>
                <a:lnTo>
                  <a:pt x="218" y="393"/>
                </a:lnTo>
                <a:lnTo>
                  <a:pt x="216" y="367"/>
                </a:lnTo>
                <a:lnTo>
                  <a:pt x="212" y="339"/>
                </a:lnTo>
                <a:lnTo>
                  <a:pt x="208" y="311"/>
                </a:lnTo>
                <a:lnTo>
                  <a:pt x="201" y="283"/>
                </a:lnTo>
                <a:lnTo>
                  <a:pt x="192" y="254"/>
                </a:lnTo>
                <a:lnTo>
                  <a:pt x="182" y="227"/>
                </a:lnTo>
                <a:lnTo>
                  <a:pt x="174" y="212"/>
                </a:lnTo>
                <a:lnTo>
                  <a:pt x="166" y="198"/>
                </a:lnTo>
                <a:lnTo>
                  <a:pt x="158" y="185"/>
                </a:lnTo>
                <a:lnTo>
                  <a:pt x="149" y="173"/>
                </a:lnTo>
                <a:lnTo>
                  <a:pt x="139" y="161"/>
                </a:lnTo>
                <a:lnTo>
                  <a:pt x="129" y="151"/>
                </a:lnTo>
                <a:lnTo>
                  <a:pt x="118" y="141"/>
                </a:lnTo>
                <a:lnTo>
                  <a:pt x="108" y="133"/>
                </a:lnTo>
                <a:lnTo>
                  <a:pt x="96" y="125"/>
                </a:lnTo>
                <a:lnTo>
                  <a:pt x="84" y="118"/>
                </a:lnTo>
                <a:lnTo>
                  <a:pt x="71" y="112"/>
                </a:lnTo>
                <a:lnTo>
                  <a:pt x="57" y="107"/>
                </a:lnTo>
                <a:lnTo>
                  <a:pt x="44" y="104"/>
                </a:lnTo>
                <a:lnTo>
                  <a:pt x="29" y="100"/>
                </a:lnTo>
                <a:lnTo>
                  <a:pt x="15" y="99"/>
                </a:lnTo>
                <a:lnTo>
                  <a:pt x="0" y="98"/>
                </a:lnTo>
                <a:lnTo>
                  <a:pt x="0" y="0"/>
                </a:lnTo>
                <a:lnTo>
                  <a:pt x="23" y="3"/>
                </a:lnTo>
                <a:lnTo>
                  <a:pt x="45" y="5"/>
                </a:lnTo>
                <a:lnTo>
                  <a:pt x="67" y="10"/>
                </a:lnTo>
                <a:lnTo>
                  <a:pt x="88" y="15"/>
                </a:lnTo>
                <a:lnTo>
                  <a:pt x="108" y="22"/>
                </a:lnTo>
                <a:lnTo>
                  <a:pt x="127" y="30"/>
                </a:lnTo>
                <a:lnTo>
                  <a:pt x="144" y="39"/>
                </a:lnTo>
                <a:lnTo>
                  <a:pt x="162" y="51"/>
                </a:lnTo>
                <a:lnTo>
                  <a:pt x="178" y="63"/>
                </a:lnTo>
                <a:lnTo>
                  <a:pt x="194" y="77"/>
                </a:lnTo>
                <a:lnTo>
                  <a:pt x="209" y="91"/>
                </a:lnTo>
                <a:lnTo>
                  <a:pt x="223" y="107"/>
                </a:lnTo>
                <a:lnTo>
                  <a:pt x="236" y="125"/>
                </a:lnTo>
                <a:lnTo>
                  <a:pt x="248" y="145"/>
                </a:lnTo>
                <a:lnTo>
                  <a:pt x="259" y="165"/>
                </a:lnTo>
                <a:lnTo>
                  <a:pt x="269" y="187"/>
                </a:lnTo>
                <a:lnTo>
                  <a:pt x="277" y="204"/>
                </a:lnTo>
                <a:lnTo>
                  <a:pt x="283" y="220"/>
                </a:lnTo>
                <a:lnTo>
                  <a:pt x="289" y="237"/>
                </a:lnTo>
                <a:lnTo>
                  <a:pt x="295" y="253"/>
                </a:lnTo>
                <a:lnTo>
                  <a:pt x="299" y="270"/>
                </a:lnTo>
                <a:lnTo>
                  <a:pt x="303" y="286"/>
                </a:lnTo>
                <a:lnTo>
                  <a:pt x="306" y="304"/>
                </a:lnTo>
                <a:lnTo>
                  <a:pt x="309" y="320"/>
                </a:lnTo>
                <a:lnTo>
                  <a:pt x="312" y="354"/>
                </a:lnTo>
                <a:lnTo>
                  <a:pt x="316" y="385"/>
                </a:lnTo>
                <a:lnTo>
                  <a:pt x="317" y="413"/>
                </a:lnTo>
                <a:lnTo>
                  <a:pt x="317" y="440"/>
                </a:lnTo>
                <a:lnTo>
                  <a:pt x="317" y="1050"/>
                </a:lnTo>
                <a:lnTo>
                  <a:pt x="318" y="1071"/>
                </a:lnTo>
                <a:lnTo>
                  <a:pt x="319" y="1091"/>
                </a:lnTo>
                <a:lnTo>
                  <a:pt x="323" y="1110"/>
                </a:lnTo>
                <a:lnTo>
                  <a:pt x="326" y="1128"/>
                </a:lnTo>
                <a:lnTo>
                  <a:pt x="331" y="1144"/>
                </a:lnTo>
                <a:lnTo>
                  <a:pt x="338" y="1159"/>
                </a:lnTo>
                <a:lnTo>
                  <a:pt x="345" y="1173"/>
                </a:lnTo>
                <a:lnTo>
                  <a:pt x="353" y="1186"/>
                </a:lnTo>
                <a:lnTo>
                  <a:pt x="363" y="1199"/>
                </a:lnTo>
                <a:lnTo>
                  <a:pt x="373" y="1210"/>
                </a:lnTo>
                <a:lnTo>
                  <a:pt x="385" y="1218"/>
                </a:lnTo>
                <a:lnTo>
                  <a:pt x="397" y="1225"/>
                </a:lnTo>
                <a:lnTo>
                  <a:pt x="410" y="1231"/>
                </a:lnTo>
                <a:lnTo>
                  <a:pt x="424" y="1235"/>
                </a:lnTo>
                <a:lnTo>
                  <a:pt x="438" y="1237"/>
                </a:lnTo>
                <a:lnTo>
                  <a:pt x="454" y="1237"/>
                </a:lnTo>
                <a:lnTo>
                  <a:pt x="460" y="1236"/>
                </a:lnTo>
                <a:lnTo>
                  <a:pt x="466" y="1236"/>
                </a:lnTo>
                <a:lnTo>
                  <a:pt x="466" y="133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auto">
          <a:xfrm>
            <a:off x="4146550" y="3744914"/>
            <a:ext cx="115888" cy="192087"/>
          </a:xfrm>
          <a:custGeom>
            <a:avLst/>
            <a:gdLst>
              <a:gd name="T0" fmla="*/ 423 w 437"/>
              <a:gd name="T1" fmla="*/ 101 h 731"/>
              <a:gd name="T2" fmla="*/ 397 w 437"/>
              <a:gd name="T3" fmla="*/ 109 h 731"/>
              <a:gd name="T4" fmla="*/ 371 w 437"/>
              <a:gd name="T5" fmla="*/ 122 h 731"/>
              <a:gd name="T6" fmla="*/ 348 w 437"/>
              <a:gd name="T7" fmla="*/ 141 h 731"/>
              <a:gd name="T8" fmla="*/ 324 w 437"/>
              <a:gd name="T9" fmla="*/ 164 h 731"/>
              <a:gd name="T10" fmla="*/ 302 w 437"/>
              <a:gd name="T11" fmla="*/ 194 h 731"/>
              <a:gd name="T12" fmla="*/ 281 w 437"/>
              <a:gd name="T13" fmla="*/ 226 h 731"/>
              <a:gd name="T14" fmla="*/ 260 w 437"/>
              <a:gd name="T15" fmla="*/ 265 h 731"/>
              <a:gd name="T16" fmla="*/ 231 w 437"/>
              <a:gd name="T17" fmla="*/ 331 h 731"/>
              <a:gd name="T18" fmla="*/ 196 w 437"/>
              <a:gd name="T19" fmla="*/ 415 h 731"/>
              <a:gd name="T20" fmla="*/ 166 w 437"/>
              <a:gd name="T21" fmla="*/ 491 h 731"/>
              <a:gd name="T22" fmla="*/ 140 w 437"/>
              <a:gd name="T23" fmla="*/ 560 h 731"/>
              <a:gd name="T24" fmla="*/ 125 w 437"/>
              <a:gd name="T25" fmla="*/ 606 h 731"/>
              <a:gd name="T26" fmla="*/ 115 w 437"/>
              <a:gd name="T27" fmla="*/ 630 h 731"/>
              <a:gd name="T28" fmla="*/ 107 w 437"/>
              <a:gd name="T29" fmla="*/ 654 h 731"/>
              <a:gd name="T30" fmla="*/ 96 w 437"/>
              <a:gd name="T31" fmla="*/ 683 h 731"/>
              <a:gd name="T32" fmla="*/ 86 w 437"/>
              <a:gd name="T33" fmla="*/ 708 h 731"/>
              <a:gd name="T34" fmla="*/ 75 w 437"/>
              <a:gd name="T35" fmla="*/ 722 h 731"/>
              <a:gd name="T36" fmla="*/ 60 w 437"/>
              <a:gd name="T37" fmla="*/ 730 h 731"/>
              <a:gd name="T38" fmla="*/ 41 w 437"/>
              <a:gd name="T39" fmla="*/ 730 h 731"/>
              <a:gd name="T40" fmla="*/ 21 w 437"/>
              <a:gd name="T41" fmla="*/ 724 h 731"/>
              <a:gd name="T42" fmla="*/ 8 w 437"/>
              <a:gd name="T43" fmla="*/ 712 h 731"/>
              <a:gd name="T44" fmla="*/ 1 w 437"/>
              <a:gd name="T45" fmla="*/ 697 h 731"/>
              <a:gd name="T46" fmla="*/ 0 w 437"/>
              <a:gd name="T47" fmla="*/ 678 h 731"/>
              <a:gd name="T48" fmla="*/ 16 w 437"/>
              <a:gd name="T49" fmla="*/ 627 h 731"/>
              <a:gd name="T50" fmla="*/ 36 w 437"/>
              <a:gd name="T51" fmla="*/ 573 h 731"/>
              <a:gd name="T52" fmla="*/ 54 w 437"/>
              <a:gd name="T53" fmla="*/ 523 h 731"/>
              <a:gd name="T54" fmla="*/ 83 w 437"/>
              <a:gd name="T55" fmla="*/ 443 h 731"/>
              <a:gd name="T56" fmla="*/ 119 w 437"/>
              <a:gd name="T57" fmla="*/ 356 h 731"/>
              <a:gd name="T58" fmla="*/ 160 w 437"/>
              <a:gd name="T59" fmla="*/ 263 h 731"/>
              <a:gd name="T60" fmla="*/ 194 w 437"/>
              <a:gd name="T61" fmla="*/ 190 h 731"/>
              <a:gd name="T62" fmla="*/ 220 w 437"/>
              <a:gd name="T63" fmla="*/ 147 h 731"/>
              <a:gd name="T64" fmla="*/ 247 w 437"/>
              <a:gd name="T65" fmla="*/ 108 h 731"/>
              <a:gd name="T66" fmla="*/ 276 w 437"/>
              <a:gd name="T67" fmla="*/ 76 h 731"/>
              <a:gd name="T68" fmla="*/ 307 w 437"/>
              <a:gd name="T69" fmla="*/ 49 h 731"/>
              <a:gd name="T70" fmla="*/ 341 w 437"/>
              <a:gd name="T71" fmla="*/ 28 h 731"/>
              <a:gd name="T72" fmla="*/ 376 w 437"/>
              <a:gd name="T73" fmla="*/ 13 h 731"/>
              <a:gd name="T74" fmla="*/ 414 w 437"/>
              <a:gd name="T75" fmla="*/ 3 h 731"/>
              <a:gd name="T76" fmla="*/ 437 w 437"/>
              <a:gd name="T77" fmla="*/ 0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7" h="731">
                <a:moveTo>
                  <a:pt x="437" y="98"/>
                </a:moveTo>
                <a:lnTo>
                  <a:pt x="423" y="101"/>
                </a:lnTo>
                <a:lnTo>
                  <a:pt x="410" y="104"/>
                </a:lnTo>
                <a:lnTo>
                  <a:pt x="397" y="109"/>
                </a:lnTo>
                <a:lnTo>
                  <a:pt x="384" y="115"/>
                </a:lnTo>
                <a:lnTo>
                  <a:pt x="371" y="122"/>
                </a:lnTo>
                <a:lnTo>
                  <a:pt x="360" y="131"/>
                </a:lnTo>
                <a:lnTo>
                  <a:pt x="348" y="141"/>
                </a:lnTo>
                <a:lnTo>
                  <a:pt x="335" y="152"/>
                </a:lnTo>
                <a:lnTo>
                  <a:pt x="324" y="164"/>
                </a:lnTo>
                <a:lnTo>
                  <a:pt x="313" y="178"/>
                </a:lnTo>
                <a:lnTo>
                  <a:pt x="302" y="194"/>
                </a:lnTo>
                <a:lnTo>
                  <a:pt x="291" y="210"/>
                </a:lnTo>
                <a:lnTo>
                  <a:pt x="281" y="226"/>
                </a:lnTo>
                <a:lnTo>
                  <a:pt x="270" y="245"/>
                </a:lnTo>
                <a:lnTo>
                  <a:pt x="260" y="265"/>
                </a:lnTo>
                <a:lnTo>
                  <a:pt x="250" y="286"/>
                </a:lnTo>
                <a:lnTo>
                  <a:pt x="231" y="331"/>
                </a:lnTo>
                <a:lnTo>
                  <a:pt x="213" y="373"/>
                </a:lnTo>
                <a:lnTo>
                  <a:pt x="196" y="415"/>
                </a:lnTo>
                <a:lnTo>
                  <a:pt x="180" y="453"/>
                </a:lnTo>
                <a:lnTo>
                  <a:pt x="166" y="491"/>
                </a:lnTo>
                <a:lnTo>
                  <a:pt x="153" y="526"/>
                </a:lnTo>
                <a:lnTo>
                  <a:pt x="140" y="560"/>
                </a:lnTo>
                <a:lnTo>
                  <a:pt x="129" y="593"/>
                </a:lnTo>
                <a:lnTo>
                  <a:pt x="125" y="606"/>
                </a:lnTo>
                <a:lnTo>
                  <a:pt x="120" y="618"/>
                </a:lnTo>
                <a:lnTo>
                  <a:pt x="115" y="630"/>
                </a:lnTo>
                <a:lnTo>
                  <a:pt x="112" y="641"/>
                </a:lnTo>
                <a:lnTo>
                  <a:pt x="107" y="654"/>
                </a:lnTo>
                <a:lnTo>
                  <a:pt x="102" y="667"/>
                </a:lnTo>
                <a:lnTo>
                  <a:pt x="96" y="683"/>
                </a:lnTo>
                <a:lnTo>
                  <a:pt x="90" y="700"/>
                </a:lnTo>
                <a:lnTo>
                  <a:pt x="86" y="708"/>
                </a:lnTo>
                <a:lnTo>
                  <a:pt x="81" y="717"/>
                </a:lnTo>
                <a:lnTo>
                  <a:pt x="75" y="722"/>
                </a:lnTo>
                <a:lnTo>
                  <a:pt x="68" y="726"/>
                </a:lnTo>
                <a:lnTo>
                  <a:pt x="60" y="730"/>
                </a:lnTo>
                <a:lnTo>
                  <a:pt x="51" y="731"/>
                </a:lnTo>
                <a:lnTo>
                  <a:pt x="41" y="730"/>
                </a:lnTo>
                <a:lnTo>
                  <a:pt x="29" y="727"/>
                </a:lnTo>
                <a:lnTo>
                  <a:pt x="21" y="724"/>
                </a:lnTo>
                <a:lnTo>
                  <a:pt x="14" y="718"/>
                </a:lnTo>
                <a:lnTo>
                  <a:pt x="8" y="712"/>
                </a:lnTo>
                <a:lnTo>
                  <a:pt x="3" y="705"/>
                </a:lnTo>
                <a:lnTo>
                  <a:pt x="1" y="697"/>
                </a:lnTo>
                <a:lnTo>
                  <a:pt x="0" y="687"/>
                </a:lnTo>
                <a:lnTo>
                  <a:pt x="0" y="678"/>
                </a:lnTo>
                <a:lnTo>
                  <a:pt x="2" y="667"/>
                </a:lnTo>
                <a:lnTo>
                  <a:pt x="16" y="627"/>
                </a:lnTo>
                <a:lnTo>
                  <a:pt x="28" y="596"/>
                </a:lnTo>
                <a:lnTo>
                  <a:pt x="36" y="573"/>
                </a:lnTo>
                <a:lnTo>
                  <a:pt x="41" y="560"/>
                </a:lnTo>
                <a:lnTo>
                  <a:pt x="54" y="523"/>
                </a:lnTo>
                <a:lnTo>
                  <a:pt x="68" y="483"/>
                </a:lnTo>
                <a:lnTo>
                  <a:pt x="83" y="443"/>
                </a:lnTo>
                <a:lnTo>
                  <a:pt x="101" y="399"/>
                </a:lnTo>
                <a:lnTo>
                  <a:pt x="119" y="356"/>
                </a:lnTo>
                <a:lnTo>
                  <a:pt x="139" y="310"/>
                </a:lnTo>
                <a:lnTo>
                  <a:pt x="160" y="263"/>
                </a:lnTo>
                <a:lnTo>
                  <a:pt x="182" y="214"/>
                </a:lnTo>
                <a:lnTo>
                  <a:pt x="194" y="190"/>
                </a:lnTo>
                <a:lnTo>
                  <a:pt x="207" y="168"/>
                </a:lnTo>
                <a:lnTo>
                  <a:pt x="220" y="147"/>
                </a:lnTo>
                <a:lnTo>
                  <a:pt x="233" y="127"/>
                </a:lnTo>
                <a:lnTo>
                  <a:pt x="247" y="108"/>
                </a:lnTo>
                <a:lnTo>
                  <a:pt x="261" y="91"/>
                </a:lnTo>
                <a:lnTo>
                  <a:pt x="276" y="76"/>
                </a:lnTo>
                <a:lnTo>
                  <a:pt x="291" y="62"/>
                </a:lnTo>
                <a:lnTo>
                  <a:pt x="307" y="49"/>
                </a:lnTo>
                <a:lnTo>
                  <a:pt x="323" y="38"/>
                </a:lnTo>
                <a:lnTo>
                  <a:pt x="341" y="28"/>
                </a:lnTo>
                <a:lnTo>
                  <a:pt x="358" y="20"/>
                </a:lnTo>
                <a:lnTo>
                  <a:pt x="376" y="13"/>
                </a:lnTo>
                <a:lnTo>
                  <a:pt x="395" y="8"/>
                </a:lnTo>
                <a:lnTo>
                  <a:pt x="414" y="3"/>
                </a:lnTo>
                <a:lnTo>
                  <a:pt x="434" y="1"/>
                </a:lnTo>
                <a:lnTo>
                  <a:pt x="437" y="0"/>
                </a:lnTo>
                <a:lnTo>
                  <a:pt x="437" y="98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>
            <a:off x="3706813" y="3919538"/>
            <a:ext cx="290512" cy="176212"/>
          </a:xfrm>
          <a:custGeom>
            <a:avLst/>
            <a:gdLst>
              <a:gd name="T0" fmla="*/ 1097 w 1097"/>
              <a:gd name="T1" fmla="*/ 7 h 666"/>
              <a:gd name="T2" fmla="*/ 1089 w 1097"/>
              <a:gd name="T3" fmla="*/ 103 h 666"/>
              <a:gd name="T4" fmla="*/ 1072 w 1097"/>
              <a:gd name="T5" fmla="*/ 196 h 666"/>
              <a:gd name="T6" fmla="*/ 1042 w 1097"/>
              <a:gd name="T7" fmla="*/ 284 h 666"/>
              <a:gd name="T8" fmla="*/ 1003 w 1097"/>
              <a:gd name="T9" fmla="*/ 369 h 666"/>
              <a:gd name="T10" fmla="*/ 954 w 1097"/>
              <a:gd name="T11" fmla="*/ 445 h 666"/>
              <a:gd name="T12" fmla="*/ 895 w 1097"/>
              <a:gd name="T13" fmla="*/ 516 h 666"/>
              <a:gd name="T14" fmla="*/ 829 w 1097"/>
              <a:gd name="T15" fmla="*/ 573 h 666"/>
              <a:gd name="T16" fmla="*/ 759 w 1097"/>
              <a:gd name="T17" fmla="*/ 617 h 666"/>
              <a:gd name="T18" fmla="*/ 683 w 1097"/>
              <a:gd name="T19" fmla="*/ 646 h 666"/>
              <a:gd name="T20" fmla="*/ 603 w 1097"/>
              <a:gd name="T21" fmla="*/ 662 h 666"/>
              <a:gd name="T22" fmla="*/ 517 w 1097"/>
              <a:gd name="T23" fmla="*/ 665 h 666"/>
              <a:gd name="T24" fmla="*/ 433 w 1097"/>
              <a:gd name="T25" fmla="*/ 653 h 666"/>
              <a:gd name="T26" fmla="*/ 356 w 1097"/>
              <a:gd name="T27" fmla="*/ 628 h 666"/>
              <a:gd name="T28" fmla="*/ 283 w 1097"/>
              <a:gd name="T29" fmla="*/ 588 h 666"/>
              <a:gd name="T30" fmla="*/ 215 w 1097"/>
              <a:gd name="T31" fmla="*/ 536 h 666"/>
              <a:gd name="T32" fmla="*/ 152 w 1097"/>
              <a:gd name="T33" fmla="*/ 470 h 666"/>
              <a:gd name="T34" fmla="*/ 102 w 1097"/>
              <a:gd name="T35" fmla="*/ 397 h 666"/>
              <a:gd name="T36" fmla="*/ 61 w 1097"/>
              <a:gd name="T37" fmla="*/ 318 h 666"/>
              <a:gd name="T38" fmla="*/ 31 w 1097"/>
              <a:gd name="T39" fmla="*/ 233 h 666"/>
              <a:gd name="T40" fmla="*/ 11 w 1097"/>
              <a:gd name="T41" fmla="*/ 143 h 666"/>
              <a:gd name="T42" fmla="*/ 1 w 1097"/>
              <a:gd name="T43" fmla="*/ 47 h 666"/>
              <a:gd name="T44" fmla="*/ 98 w 1097"/>
              <a:gd name="T45" fmla="*/ 41 h 666"/>
              <a:gd name="T46" fmla="*/ 108 w 1097"/>
              <a:gd name="T47" fmla="*/ 123 h 666"/>
              <a:gd name="T48" fmla="*/ 125 w 1097"/>
              <a:gd name="T49" fmla="*/ 199 h 666"/>
              <a:gd name="T50" fmla="*/ 151 w 1097"/>
              <a:gd name="T51" fmla="*/ 272 h 666"/>
              <a:gd name="T52" fmla="*/ 188 w 1097"/>
              <a:gd name="T53" fmla="*/ 339 h 666"/>
              <a:gd name="T54" fmla="*/ 231 w 1097"/>
              <a:gd name="T55" fmla="*/ 403 h 666"/>
              <a:gd name="T56" fmla="*/ 283 w 1097"/>
              <a:gd name="T57" fmla="*/ 459 h 666"/>
              <a:gd name="T58" fmla="*/ 338 w 1097"/>
              <a:gd name="T59" fmla="*/ 503 h 666"/>
              <a:gd name="T60" fmla="*/ 397 w 1097"/>
              <a:gd name="T61" fmla="*/ 536 h 666"/>
              <a:gd name="T62" fmla="*/ 459 w 1097"/>
              <a:gd name="T63" fmla="*/ 557 h 666"/>
              <a:gd name="T64" fmla="*/ 525 w 1097"/>
              <a:gd name="T65" fmla="*/ 566 h 666"/>
              <a:gd name="T66" fmla="*/ 592 w 1097"/>
              <a:gd name="T67" fmla="*/ 564 h 666"/>
              <a:gd name="T68" fmla="*/ 657 w 1097"/>
              <a:gd name="T69" fmla="*/ 551 h 666"/>
              <a:gd name="T70" fmla="*/ 718 w 1097"/>
              <a:gd name="T71" fmla="*/ 526 h 666"/>
              <a:gd name="T72" fmla="*/ 774 w 1097"/>
              <a:gd name="T73" fmla="*/ 490 h 666"/>
              <a:gd name="T74" fmla="*/ 828 w 1097"/>
              <a:gd name="T75" fmla="*/ 441 h 666"/>
              <a:gd name="T76" fmla="*/ 878 w 1097"/>
              <a:gd name="T77" fmla="*/ 383 h 666"/>
              <a:gd name="T78" fmla="*/ 920 w 1097"/>
              <a:gd name="T79" fmla="*/ 319 h 666"/>
              <a:gd name="T80" fmla="*/ 953 w 1097"/>
              <a:gd name="T81" fmla="*/ 250 h 666"/>
              <a:gd name="T82" fmla="*/ 977 w 1097"/>
              <a:gd name="T83" fmla="*/ 176 h 666"/>
              <a:gd name="T84" fmla="*/ 992 w 1097"/>
              <a:gd name="T85" fmla="*/ 97 h 666"/>
              <a:gd name="T86" fmla="*/ 997 w 1097"/>
              <a:gd name="T87" fmla="*/ 1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7" h="666">
                <a:moveTo>
                  <a:pt x="1096" y="0"/>
                </a:moveTo>
                <a:lnTo>
                  <a:pt x="1097" y="3"/>
                </a:lnTo>
                <a:lnTo>
                  <a:pt x="1097" y="7"/>
                </a:lnTo>
                <a:lnTo>
                  <a:pt x="1096" y="39"/>
                </a:lnTo>
                <a:lnTo>
                  <a:pt x="1093" y="71"/>
                </a:lnTo>
                <a:lnTo>
                  <a:pt x="1089" y="103"/>
                </a:lnTo>
                <a:lnTo>
                  <a:pt x="1084" y="135"/>
                </a:lnTo>
                <a:lnTo>
                  <a:pt x="1079" y="165"/>
                </a:lnTo>
                <a:lnTo>
                  <a:pt x="1072" y="196"/>
                </a:lnTo>
                <a:lnTo>
                  <a:pt x="1062" y="226"/>
                </a:lnTo>
                <a:lnTo>
                  <a:pt x="1053" y="256"/>
                </a:lnTo>
                <a:lnTo>
                  <a:pt x="1042" y="284"/>
                </a:lnTo>
                <a:lnTo>
                  <a:pt x="1030" y="313"/>
                </a:lnTo>
                <a:lnTo>
                  <a:pt x="1017" y="340"/>
                </a:lnTo>
                <a:lnTo>
                  <a:pt x="1003" y="369"/>
                </a:lnTo>
                <a:lnTo>
                  <a:pt x="988" y="394"/>
                </a:lnTo>
                <a:lnTo>
                  <a:pt x="972" y="420"/>
                </a:lnTo>
                <a:lnTo>
                  <a:pt x="954" y="445"/>
                </a:lnTo>
                <a:lnTo>
                  <a:pt x="936" y="470"/>
                </a:lnTo>
                <a:lnTo>
                  <a:pt x="915" y="493"/>
                </a:lnTo>
                <a:lnTo>
                  <a:pt x="895" y="516"/>
                </a:lnTo>
                <a:lnTo>
                  <a:pt x="874" y="536"/>
                </a:lnTo>
                <a:lnTo>
                  <a:pt x="852" y="555"/>
                </a:lnTo>
                <a:lnTo>
                  <a:pt x="829" y="573"/>
                </a:lnTo>
                <a:lnTo>
                  <a:pt x="806" y="588"/>
                </a:lnTo>
                <a:lnTo>
                  <a:pt x="782" y="604"/>
                </a:lnTo>
                <a:lnTo>
                  <a:pt x="759" y="617"/>
                </a:lnTo>
                <a:lnTo>
                  <a:pt x="734" y="628"/>
                </a:lnTo>
                <a:lnTo>
                  <a:pt x="708" y="638"/>
                </a:lnTo>
                <a:lnTo>
                  <a:pt x="683" y="646"/>
                </a:lnTo>
                <a:lnTo>
                  <a:pt x="657" y="653"/>
                </a:lnTo>
                <a:lnTo>
                  <a:pt x="630" y="659"/>
                </a:lnTo>
                <a:lnTo>
                  <a:pt x="603" y="662"/>
                </a:lnTo>
                <a:lnTo>
                  <a:pt x="574" y="665"/>
                </a:lnTo>
                <a:lnTo>
                  <a:pt x="546" y="666"/>
                </a:lnTo>
                <a:lnTo>
                  <a:pt x="517" y="665"/>
                </a:lnTo>
                <a:lnTo>
                  <a:pt x="489" y="662"/>
                </a:lnTo>
                <a:lnTo>
                  <a:pt x="460" y="659"/>
                </a:lnTo>
                <a:lnTo>
                  <a:pt x="433" y="653"/>
                </a:lnTo>
                <a:lnTo>
                  <a:pt x="408" y="646"/>
                </a:lnTo>
                <a:lnTo>
                  <a:pt x="382" y="638"/>
                </a:lnTo>
                <a:lnTo>
                  <a:pt x="356" y="628"/>
                </a:lnTo>
                <a:lnTo>
                  <a:pt x="331" y="617"/>
                </a:lnTo>
                <a:lnTo>
                  <a:pt x="306" y="604"/>
                </a:lnTo>
                <a:lnTo>
                  <a:pt x="283" y="588"/>
                </a:lnTo>
                <a:lnTo>
                  <a:pt x="259" y="573"/>
                </a:lnTo>
                <a:lnTo>
                  <a:pt x="237" y="555"/>
                </a:lnTo>
                <a:lnTo>
                  <a:pt x="215" y="536"/>
                </a:lnTo>
                <a:lnTo>
                  <a:pt x="194" y="516"/>
                </a:lnTo>
                <a:lnTo>
                  <a:pt x="172" y="493"/>
                </a:lnTo>
                <a:lnTo>
                  <a:pt x="152" y="470"/>
                </a:lnTo>
                <a:lnTo>
                  <a:pt x="134" y="446"/>
                </a:lnTo>
                <a:lnTo>
                  <a:pt x="117" y="421"/>
                </a:lnTo>
                <a:lnTo>
                  <a:pt x="102" y="397"/>
                </a:lnTo>
                <a:lnTo>
                  <a:pt x="87" y="371"/>
                </a:lnTo>
                <a:lnTo>
                  <a:pt x="74" y="345"/>
                </a:lnTo>
                <a:lnTo>
                  <a:pt x="61" y="318"/>
                </a:lnTo>
                <a:lnTo>
                  <a:pt x="50" y="290"/>
                </a:lnTo>
                <a:lnTo>
                  <a:pt x="40" y="262"/>
                </a:lnTo>
                <a:lnTo>
                  <a:pt x="31" y="233"/>
                </a:lnTo>
                <a:lnTo>
                  <a:pt x="23" y="204"/>
                </a:lnTo>
                <a:lnTo>
                  <a:pt x="16" y="173"/>
                </a:lnTo>
                <a:lnTo>
                  <a:pt x="11" y="143"/>
                </a:lnTo>
                <a:lnTo>
                  <a:pt x="7" y="111"/>
                </a:lnTo>
                <a:lnTo>
                  <a:pt x="3" y="78"/>
                </a:lnTo>
                <a:lnTo>
                  <a:pt x="1" y="47"/>
                </a:lnTo>
                <a:lnTo>
                  <a:pt x="0" y="12"/>
                </a:lnTo>
                <a:lnTo>
                  <a:pt x="97" y="12"/>
                </a:lnTo>
                <a:lnTo>
                  <a:pt x="98" y="41"/>
                </a:lnTo>
                <a:lnTo>
                  <a:pt x="101" y="69"/>
                </a:lnTo>
                <a:lnTo>
                  <a:pt x="103" y="96"/>
                </a:lnTo>
                <a:lnTo>
                  <a:pt x="108" y="123"/>
                </a:lnTo>
                <a:lnTo>
                  <a:pt x="113" y="149"/>
                </a:lnTo>
                <a:lnTo>
                  <a:pt x="118" y="175"/>
                </a:lnTo>
                <a:lnTo>
                  <a:pt x="125" y="199"/>
                </a:lnTo>
                <a:lnTo>
                  <a:pt x="132" y="224"/>
                </a:lnTo>
                <a:lnTo>
                  <a:pt x="142" y="249"/>
                </a:lnTo>
                <a:lnTo>
                  <a:pt x="151" y="272"/>
                </a:lnTo>
                <a:lnTo>
                  <a:pt x="163" y="295"/>
                </a:lnTo>
                <a:lnTo>
                  <a:pt x="175" y="318"/>
                </a:lnTo>
                <a:lnTo>
                  <a:pt x="188" y="339"/>
                </a:lnTo>
                <a:lnTo>
                  <a:pt x="201" y="362"/>
                </a:lnTo>
                <a:lnTo>
                  <a:pt x="216" y="383"/>
                </a:lnTo>
                <a:lnTo>
                  <a:pt x="231" y="403"/>
                </a:lnTo>
                <a:lnTo>
                  <a:pt x="249" y="423"/>
                </a:lnTo>
                <a:lnTo>
                  <a:pt x="265" y="441"/>
                </a:lnTo>
                <a:lnTo>
                  <a:pt x="283" y="459"/>
                </a:lnTo>
                <a:lnTo>
                  <a:pt x="302" y="474"/>
                </a:lnTo>
                <a:lnTo>
                  <a:pt x="319" y="490"/>
                </a:lnTo>
                <a:lnTo>
                  <a:pt x="338" y="503"/>
                </a:lnTo>
                <a:lnTo>
                  <a:pt x="358" y="514"/>
                </a:lnTo>
                <a:lnTo>
                  <a:pt x="377" y="526"/>
                </a:lnTo>
                <a:lnTo>
                  <a:pt x="397" y="536"/>
                </a:lnTo>
                <a:lnTo>
                  <a:pt x="417" y="544"/>
                </a:lnTo>
                <a:lnTo>
                  <a:pt x="438" y="551"/>
                </a:lnTo>
                <a:lnTo>
                  <a:pt x="459" y="557"/>
                </a:lnTo>
                <a:lnTo>
                  <a:pt x="480" y="561"/>
                </a:lnTo>
                <a:lnTo>
                  <a:pt x="503" y="564"/>
                </a:lnTo>
                <a:lnTo>
                  <a:pt x="525" y="566"/>
                </a:lnTo>
                <a:lnTo>
                  <a:pt x="547" y="566"/>
                </a:lnTo>
                <a:lnTo>
                  <a:pt x="570" y="566"/>
                </a:lnTo>
                <a:lnTo>
                  <a:pt x="592" y="564"/>
                </a:lnTo>
                <a:lnTo>
                  <a:pt x="614" y="561"/>
                </a:lnTo>
                <a:lnTo>
                  <a:pt x="636" y="557"/>
                </a:lnTo>
                <a:lnTo>
                  <a:pt x="657" y="551"/>
                </a:lnTo>
                <a:lnTo>
                  <a:pt x="678" y="544"/>
                </a:lnTo>
                <a:lnTo>
                  <a:pt x="698" y="536"/>
                </a:lnTo>
                <a:lnTo>
                  <a:pt x="718" y="526"/>
                </a:lnTo>
                <a:lnTo>
                  <a:pt x="737" y="514"/>
                </a:lnTo>
                <a:lnTo>
                  <a:pt x="757" y="503"/>
                </a:lnTo>
                <a:lnTo>
                  <a:pt x="774" y="490"/>
                </a:lnTo>
                <a:lnTo>
                  <a:pt x="793" y="474"/>
                </a:lnTo>
                <a:lnTo>
                  <a:pt x="811" y="459"/>
                </a:lnTo>
                <a:lnTo>
                  <a:pt x="828" y="441"/>
                </a:lnTo>
                <a:lnTo>
                  <a:pt x="845" y="423"/>
                </a:lnTo>
                <a:lnTo>
                  <a:pt x="862" y="403"/>
                </a:lnTo>
                <a:lnTo>
                  <a:pt x="878" y="383"/>
                </a:lnTo>
                <a:lnTo>
                  <a:pt x="893" y="362"/>
                </a:lnTo>
                <a:lnTo>
                  <a:pt x="907" y="340"/>
                </a:lnTo>
                <a:lnTo>
                  <a:pt x="920" y="319"/>
                </a:lnTo>
                <a:lnTo>
                  <a:pt x="932" y="297"/>
                </a:lnTo>
                <a:lnTo>
                  <a:pt x="943" y="273"/>
                </a:lnTo>
                <a:lnTo>
                  <a:pt x="953" y="250"/>
                </a:lnTo>
                <a:lnTo>
                  <a:pt x="962" y="226"/>
                </a:lnTo>
                <a:lnTo>
                  <a:pt x="970" y="202"/>
                </a:lnTo>
                <a:lnTo>
                  <a:pt x="977" y="176"/>
                </a:lnTo>
                <a:lnTo>
                  <a:pt x="983" y="150"/>
                </a:lnTo>
                <a:lnTo>
                  <a:pt x="988" y="124"/>
                </a:lnTo>
                <a:lnTo>
                  <a:pt x="992" y="97"/>
                </a:lnTo>
                <a:lnTo>
                  <a:pt x="995" y="69"/>
                </a:lnTo>
                <a:lnTo>
                  <a:pt x="997" y="41"/>
                </a:lnTo>
                <a:lnTo>
                  <a:pt x="997" y="12"/>
                </a:lnTo>
                <a:lnTo>
                  <a:pt x="999" y="1"/>
                </a:lnTo>
                <a:lnTo>
                  <a:pt x="1096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Freeform 34"/>
          <p:cNvSpPr>
            <a:spLocks/>
          </p:cNvSpPr>
          <p:nvPr/>
        </p:nvSpPr>
        <p:spPr bwMode="auto">
          <a:xfrm>
            <a:off x="3706813" y="3743325"/>
            <a:ext cx="290512" cy="179388"/>
          </a:xfrm>
          <a:custGeom>
            <a:avLst/>
            <a:gdLst>
              <a:gd name="T0" fmla="*/ 1095 w 1096"/>
              <a:gd name="T1" fmla="*/ 664 h 681"/>
              <a:gd name="T2" fmla="*/ 1089 w 1096"/>
              <a:gd name="T3" fmla="*/ 565 h 681"/>
              <a:gd name="T4" fmla="*/ 1072 w 1096"/>
              <a:gd name="T5" fmla="*/ 472 h 681"/>
              <a:gd name="T6" fmla="*/ 1044 w 1096"/>
              <a:gd name="T7" fmla="*/ 384 h 681"/>
              <a:gd name="T8" fmla="*/ 1005 w 1096"/>
              <a:gd name="T9" fmla="*/ 302 h 681"/>
              <a:gd name="T10" fmla="*/ 955 w 1096"/>
              <a:gd name="T11" fmla="*/ 224 h 681"/>
              <a:gd name="T12" fmla="*/ 894 w 1096"/>
              <a:gd name="T13" fmla="*/ 153 h 681"/>
              <a:gd name="T14" fmla="*/ 828 w 1096"/>
              <a:gd name="T15" fmla="*/ 94 h 681"/>
              <a:gd name="T16" fmla="*/ 757 w 1096"/>
              <a:gd name="T17" fmla="*/ 49 h 681"/>
              <a:gd name="T18" fmla="*/ 681 w 1096"/>
              <a:gd name="T19" fmla="*/ 20 h 681"/>
              <a:gd name="T20" fmla="*/ 601 w 1096"/>
              <a:gd name="T21" fmla="*/ 3 h 681"/>
              <a:gd name="T22" fmla="*/ 517 w 1096"/>
              <a:gd name="T23" fmla="*/ 1 h 681"/>
              <a:gd name="T24" fmla="*/ 435 w 1096"/>
              <a:gd name="T25" fmla="*/ 13 h 681"/>
              <a:gd name="T26" fmla="*/ 357 w 1096"/>
              <a:gd name="T27" fmla="*/ 39 h 681"/>
              <a:gd name="T28" fmla="*/ 284 w 1096"/>
              <a:gd name="T29" fmla="*/ 77 h 681"/>
              <a:gd name="T30" fmla="*/ 216 w 1096"/>
              <a:gd name="T31" fmla="*/ 131 h 681"/>
              <a:gd name="T32" fmla="*/ 152 w 1096"/>
              <a:gd name="T33" fmla="*/ 198 h 681"/>
              <a:gd name="T34" fmla="*/ 101 w 1096"/>
              <a:gd name="T35" fmla="*/ 272 h 681"/>
              <a:gd name="T36" fmla="*/ 60 w 1096"/>
              <a:gd name="T37" fmla="*/ 354 h 681"/>
              <a:gd name="T38" fmla="*/ 29 w 1096"/>
              <a:gd name="T39" fmla="*/ 440 h 681"/>
              <a:gd name="T40" fmla="*/ 9 w 1096"/>
              <a:gd name="T41" fmla="*/ 533 h 681"/>
              <a:gd name="T42" fmla="*/ 1 w 1096"/>
              <a:gd name="T43" fmla="*/ 634 h 681"/>
              <a:gd name="T44" fmla="*/ 0 w 1096"/>
              <a:gd name="T45" fmla="*/ 681 h 681"/>
              <a:gd name="T46" fmla="*/ 97 w 1096"/>
              <a:gd name="T47" fmla="*/ 669 h 681"/>
              <a:gd name="T48" fmla="*/ 102 w 1096"/>
              <a:gd name="T49" fmla="*/ 583 h 681"/>
              <a:gd name="T50" fmla="*/ 116 w 1096"/>
              <a:gd name="T51" fmla="*/ 500 h 681"/>
              <a:gd name="T52" fmla="*/ 140 w 1096"/>
              <a:gd name="T53" fmla="*/ 424 h 681"/>
              <a:gd name="T54" fmla="*/ 172 w 1096"/>
              <a:gd name="T55" fmla="*/ 351 h 681"/>
              <a:gd name="T56" fmla="*/ 216 w 1096"/>
              <a:gd name="T57" fmla="*/ 284 h 681"/>
              <a:gd name="T58" fmla="*/ 265 w 1096"/>
              <a:gd name="T59" fmla="*/ 224 h 681"/>
              <a:gd name="T60" fmla="*/ 319 w 1096"/>
              <a:gd name="T61" fmla="*/ 176 h 681"/>
              <a:gd name="T62" fmla="*/ 377 w 1096"/>
              <a:gd name="T63" fmla="*/ 140 h 681"/>
              <a:gd name="T64" fmla="*/ 438 w 1096"/>
              <a:gd name="T65" fmla="*/ 115 h 681"/>
              <a:gd name="T66" fmla="*/ 503 w 1096"/>
              <a:gd name="T67" fmla="*/ 101 h 681"/>
              <a:gd name="T68" fmla="*/ 570 w 1096"/>
              <a:gd name="T69" fmla="*/ 100 h 681"/>
              <a:gd name="T70" fmla="*/ 636 w 1096"/>
              <a:gd name="T71" fmla="*/ 109 h 681"/>
              <a:gd name="T72" fmla="*/ 698 w 1096"/>
              <a:gd name="T73" fmla="*/ 130 h 681"/>
              <a:gd name="T74" fmla="*/ 757 w 1096"/>
              <a:gd name="T75" fmla="*/ 163 h 681"/>
              <a:gd name="T76" fmla="*/ 811 w 1096"/>
              <a:gd name="T77" fmla="*/ 207 h 681"/>
              <a:gd name="T78" fmla="*/ 862 w 1096"/>
              <a:gd name="T79" fmla="*/ 263 h 681"/>
              <a:gd name="T80" fmla="*/ 908 w 1096"/>
              <a:gd name="T81" fmla="*/ 326 h 681"/>
              <a:gd name="T82" fmla="*/ 945 w 1096"/>
              <a:gd name="T83" fmla="*/ 397 h 681"/>
              <a:gd name="T84" fmla="*/ 972 w 1096"/>
              <a:gd name="T85" fmla="*/ 471 h 681"/>
              <a:gd name="T86" fmla="*/ 989 w 1096"/>
              <a:gd name="T87" fmla="*/ 551 h 681"/>
              <a:gd name="T88" fmla="*/ 997 w 1096"/>
              <a:gd name="T89" fmla="*/ 636 h 681"/>
              <a:gd name="T90" fmla="*/ 1095 w 1096"/>
              <a:gd name="T91" fmla="*/ 66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6" h="681">
                <a:moveTo>
                  <a:pt x="1095" y="669"/>
                </a:moveTo>
                <a:lnTo>
                  <a:pt x="1096" y="666"/>
                </a:lnTo>
                <a:lnTo>
                  <a:pt x="1095" y="664"/>
                </a:lnTo>
                <a:lnTo>
                  <a:pt x="1094" y="630"/>
                </a:lnTo>
                <a:lnTo>
                  <a:pt x="1093" y="597"/>
                </a:lnTo>
                <a:lnTo>
                  <a:pt x="1089" y="565"/>
                </a:lnTo>
                <a:lnTo>
                  <a:pt x="1084" y="533"/>
                </a:lnTo>
                <a:lnTo>
                  <a:pt x="1079" y="503"/>
                </a:lnTo>
                <a:lnTo>
                  <a:pt x="1072" y="472"/>
                </a:lnTo>
                <a:lnTo>
                  <a:pt x="1064" y="443"/>
                </a:lnTo>
                <a:lnTo>
                  <a:pt x="1055" y="413"/>
                </a:lnTo>
                <a:lnTo>
                  <a:pt x="1044" y="384"/>
                </a:lnTo>
                <a:lnTo>
                  <a:pt x="1033" y="356"/>
                </a:lnTo>
                <a:lnTo>
                  <a:pt x="1020" y="329"/>
                </a:lnTo>
                <a:lnTo>
                  <a:pt x="1005" y="302"/>
                </a:lnTo>
                <a:lnTo>
                  <a:pt x="989" y="275"/>
                </a:lnTo>
                <a:lnTo>
                  <a:pt x="973" y="249"/>
                </a:lnTo>
                <a:lnTo>
                  <a:pt x="955" y="224"/>
                </a:lnTo>
                <a:lnTo>
                  <a:pt x="936" y="198"/>
                </a:lnTo>
                <a:lnTo>
                  <a:pt x="915" y="175"/>
                </a:lnTo>
                <a:lnTo>
                  <a:pt x="894" y="153"/>
                </a:lnTo>
                <a:lnTo>
                  <a:pt x="873" y="131"/>
                </a:lnTo>
                <a:lnTo>
                  <a:pt x="851" y="111"/>
                </a:lnTo>
                <a:lnTo>
                  <a:pt x="828" y="94"/>
                </a:lnTo>
                <a:lnTo>
                  <a:pt x="805" y="77"/>
                </a:lnTo>
                <a:lnTo>
                  <a:pt x="781" y="63"/>
                </a:lnTo>
                <a:lnTo>
                  <a:pt x="757" y="49"/>
                </a:lnTo>
                <a:lnTo>
                  <a:pt x="732" y="39"/>
                </a:lnTo>
                <a:lnTo>
                  <a:pt x="707" y="28"/>
                </a:lnTo>
                <a:lnTo>
                  <a:pt x="681" y="20"/>
                </a:lnTo>
                <a:lnTo>
                  <a:pt x="655" y="13"/>
                </a:lnTo>
                <a:lnTo>
                  <a:pt x="628" y="7"/>
                </a:lnTo>
                <a:lnTo>
                  <a:pt x="601" y="3"/>
                </a:lnTo>
                <a:lnTo>
                  <a:pt x="574" y="1"/>
                </a:lnTo>
                <a:lnTo>
                  <a:pt x="546" y="0"/>
                </a:lnTo>
                <a:lnTo>
                  <a:pt x="517" y="1"/>
                </a:lnTo>
                <a:lnTo>
                  <a:pt x="490" y="3"/>
                </a:lnTo>
                <a:lnTo>
                  <a:pt x="462" y="7"/>
                </a:lnTo>
                <a:lnTo>
                  <a:pt x="435" y="13"/>
                </a:lnTo>
                <a:lnTo>
                  <a:pt x="409" y="20"/>
                </a:lnTo>
                <a:lnTo>
                  <a:pt x="383" y="28"/>
                </a:lnTo>
                <a:lnTo>
                  <a:pt x="357" y="39"/>
                </a:lnTo>
                <a:lnTo>
                  <a:pt x="332" y="49"/>
                </a:lnTo>
                <a:lnTo>
                  <a:pt x="309" y="63"/>
                </a:lnTo>
                <a:lnTo>
                  <a:pt x="284" y="77"/>
                </a:lnTo>
                <a:lnTo>
                  <a:pt x="261" y="94"/>
                </a:lnTo>
                <a:lnTo>
                  <a:pt x="238" y="111"/>
                </a:lnTo>
                <a:lnTo>
                  <a:pt x="216" y="131"/>
                </a:lnTo>
                <a:lnTo>
                  <a:pt x="195" y="153"/>
                </a:lnTo>
                <a:lnTo>
                  <a:pt x="172" y="175"/>
                </a:lnTo>
                <a:lnTo>
                  <a:pt x="152" y="198"/>
                </a:lnTo>
                <a:lnTo>
                  <a:pt x="134" y="223"/>
                </a:lnTo>
                <a:lnTo>
                  <a:pt x="116" y="248"/>
                </a:lnTo>
                <a:lnTo>
                  <a:pt x="101" y="272"/>
                </a:lnTo>
                <a:lnTo>
                  <a:pt x="85" y="298"/>
                </a:lnTo>
                <a:lnTo>
                  <a:pt x="73" y="325"/>
                </a:lnTo>
                <a:lnTo>
                  <a:pt x="60" y="354"/>
                </a:lnTo>
                <a:lnTo>
                  <a:pt x="48" y="382"/>
                </a:lnTo>
                <a:lnTo>
                  <a:pt x="38" y="410"/>
                </a:lnTo>
                <a:lnTo>
                  <a:pt x="29" y="440"/>
                </a:lnTo>
                <a:lnTo>
                  <a:pt x="22" y="471"/>
                </a:lnTo>
                <a:lnTo>
                  <a:pt x="15" y="502"/>
                </a:lnTo>
                <a:lnTo>
                  <a:pt x="9" y="533"/>
                </a:lnTo>
                <a:lnTo>
                  <a:pt x="6" y="566"/>
                </a:lnTo>
                <a:lnTo>
                  <a:pt x="2" y="600"/>
                </a:lnTo>
                <a:lnTo>
                  <a:pt x="1" y="634"/>
                </a:lnTo>
                <a:lnTo>
                  <a:pt x="0" y="669"/>
                </a:lnTo>
                <a:lnTo>
                  <a:pt x="0" y="676"/>
                </a:lnTo>
                <a:lnTo>
                  <a:pt x="0" y="681"/>
                </a:lnTo>
                <a:lnTo>
                  <a:pt x="97" y="681"/>
                </a:lnTo>
                <a:lnTo>
                  <a:pt x="97" y="676"/>
                </a:lnTo>
                <a:lnTo>
                  <a:pt x="97" y="669"/>
                </a:lnTo>
                <a:lnTo>
                  <a:pt x="98" y="639"/>
                </a:lnTo>
                <a:lnTo>
                  <a:pt x="100" y="611"/>
                </a:lnTo>
                <a:lnTo>
                  <a:pt x="102" y="583"/>
                </a:lnTo>
                <a:lnTo>
                  <a:pt x="105" y="555"/>
                </a:lnTo>
                <a:lnTo>
                  <a:pt x="110" y="527"/>
                </a:lnTo>
                <a:lnTo>
                  <a:pt x="116" y="500"/>
                </a:lnTo>
                <a:lnTo>
                  <a:pt x="123" y="475"/>
                </a:lnTo>
                <a:lnTo>
                  <a:pt x="131" y="449"/>
                </a:lnTo>
                <a:lnTo>
                  <a:pt x="140" y="424"/>
                </a:lnTo>
                <a:lnTo>
                  <a:pt x="150" y="399"/>
                </a:lnTo>
                <a:lnTo>
                  <a:pt x="161" y="375"/>
                </a:lnTo>
                <a:lnTo>
                  <a:pt x="172" y="351"/>
                </a:lnTo>
                <a:lnTo>
                  <a:pt x="187" y="329"/>
                </a:lnTo>
                <a:lnTo>
                  <a:pt x="201" y="307"/>
                </a:lnTo>
                <a:lnTo>
                  <a:pt x="216" y="284"/>
                </a:lnTo>
                <a:lnTo>
                  <a:pt x="231" y="263"/>
                </a:lnTo>
                <a:lnTo>
                  <a:pt x="249" y="243"/>
                </a:lnTo>
                <a:lnTo>
                  <a:pt x="265" y="224"/>
                </a:lnTo>
                <a:lnTo>
                  <a:pt x="283" y="207"/>
                </a:lnTo>
                <a:lnTo>
                  <a:pt x="302" y="190"/>
                </a:lnTo>
                <a:lnTo>
                  <a:pt x="319" y="176"/>
                </a:lnTo>
                <a:lnTo>
                  <a:pt x="338" y="163"/>
                </a:lnTo>
                <a:lnTo>
                  <a:pt x="358" y="150"/>
                </a:lnTo>
                <a:lnTo>
                  <a:pt x="377" y="140"/>
                </a:lnTo>
                <a:lnTo>
                  <a:pt x="397" y="130"/>
                </a:lnTo>
                <a:lnTo>
                  <a:pt x="417" y="122"/>
                </a:lnTo>
                <a:lnTo>
                  <a:pt x="438" y="115"/>
                </a:lnTo>
                <a:lnTo>
                  <a:pt x="459" y="109"/>
                </a:lnTo>
                <a:lnTo>
                  <a:pt x="480" y="104"/>
                </a:lnTo>
                <a:lnTo>
                  <a:pt x="503" y="101"/>
                </a:lnTo>
                <a:lnTo>
                  <a:pt x="525" y="100"/>
                </a:lnTo>
                <a:lnTo>
                  <a:pt x="547" y="98"/>
                </a:lnTo>
                <a:lnTo>
                  <a:pt x="570" y="100"/>
                </a:lnTo>
                <a:lnTo>
                  <a:pt x="592" y="101"/>
                </a:lnTo>
                <a:lnTo>
                  <a:pt x="614" y="104"/>
                </a:lnTo>
                <a:lnTo>
                  <a:pt x="636" y="109"/>
                </a:lnTo>
                <a:lnTo>
                  <a:pt x="657" y="115"/>
                </a:lnTo>
                <a:lnTo>
                  <a:pt x="678" y="122"/>
                </a:lnTo>
                <a:lnTo>
                  <a:pt x="698" y="130"/>
                </a:lnTo>
                <a:lnTo>
                  <a:pt x="718" y="140"/>
                </a:lnTo>
                <a:lnTo>
                  <a:pt x="737" y="150"/>
                </a:lnTo>
                <a:lnTo>
                  <a:pt x="757" y="163"/>
                </a:lnTo>
                <a:lnTo>
                  <a:pt x="774" y="176"/>
                </a:lnTo>
                <a:lnTo>
                  <a:pt x="793" y="190"/>
                </a:lnTo>
                <a:lnTo>
                  <a:pt x="811" y="207"/>
                </a:lnTo>
                <a:lnTo>
                  <a:pt x="828" y="224"/>
                </a:lnTo>
                <a:lnTo>
                  <a:pt x="845" y="243"/>
                </a:lnTo>
                <a:lnTo>
                  <a:pt x="862" y="263"/>
                </a:lnTo>
                <a:lnTo>
                  <a:pt x="879" y="283"/>
                </a:lnTo>
                <a:lnTo>
                  <a:pt x="894" y="305"/>
                </a:lnTo>
                <a:lnTo>
                  <a:pt x="908" y="326"/>
                </a:lnTo>
                <a:lnTo>
                  <a:pt x="921" y="350"/>
                </a:lnTo>
                <a:lnTo>
                  <a:pt x="933" y="372"/>
                </a:lnTo>
                <a:lnTo>
                  <a:pt x="945" y="397"/>
                </a:lnTo>
                <a:lnTo>
                  <a:pt x="954" y="421"/>
                </a:lnTo>
                <a:lnTo>
                  <a:pt x="963" y="445"/>
                </a:lnTo>
                <a:lnTo>
                  <a:pt x="972" y="471"/>
                </a:lnTo>
                <a:lnTo>
                  <a:pt x="979" y="497"/>
                </a:lnTo>
                <a:lnTo>
                  <a:pt x="985" y="524"/>
                </a:lnTo>
                <a:lnTo>
                  <a:pt x="989" y="551"/>
                </a:lnTo>
                <a:lnTo>
                  <a:pt x="993" y="578"/>
                </a:lnTo>
                <a:lnTo>
                  <a:pt x="995" y="606"/>
                </a:lnTo>
                <a:lnTo>
                  <a:pt x="997" y="636"/>
                </a:lnTo>
                <a:lnTo>
                  <a:pt x="997" y="665"/>
                </a:lnTo>
                <a:lnTo>
                  <a:pt x="997" y="669"/>
                </a:lnTo>
                <a:lnTo>
                  <a:pt x="1095" y="66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Freeform 35"/>
          <p:cNvSpPr>
            <a:spLocks/>
          </p:cNvSpPr>
          <p:nvPr/>
        </p:nvSpPr>
        <p:spPr bwMode="auto">
          <a:xfrm>
            <a:off x="3790951" y="3629026"/>
            <a:ext cx="168275" cy="73025"/>
          </a:xfrm>
          <a:custGeom>
            <a:avLst/>
            <a:gdLst>
              <a:gd name="T0" fmla="*/ 298 w 633"/>
              <a:gd name="T1" fmla="*/ 272 h 273"/>
              <a:gd name="T2" fmla="*/ 263 w 633"/>
              <a:gd name="T3" fmla="*/ 268 h 273"/>
              <a:gd name="T4" fmla="*/ 225 w 633"/>
              <a:gd name="T5" fmla="*/ 257 h 273"/>
              <a:gd name="T6" fmla="*/ 188 w 633"/>
              <a:gd name="T7" fmla="*/ 242 h 273"/>
              <a:gd name="T8" fmla="*/ 154 w 633"/>
              <a:gd name="T9" fmla="*/ 224 h 273"/>
              <a:gd name="T10" fmla="*/ 124 w 633"/>
              <a:gd name="T11" fmla="*/ 204 h 273"/>
              <a:gd name="T12" fmla="*/ 97 w 633"/>
              <a:gd name="T13" fmla="*/ 181 h 273"/>
              <a:gd name="T14" fmla="*/ 72 w 633"/>
              <a:gd name="T15" fmla="*/ 153 h 273"/>
              <a:gd name="T16" fmla="*/ 52 w 633"/>
              <a:gd name="T17" fmla="*/ 128 h 273"/>
              <a:gd name="T18" fmla="*/ 35 w 633"/>
              <a:gd name="T19" fmla="*/ 104 h 273"/>
              <a:gd name="T20" fmla="*/ 20 w 633"/>
              <a:gd name="T21" fmla="*/ 77 h 273"/>
              <a:gd name="T22" fmla="*/ 6 w 633"/>
              <a:gd name="T23" fmla="*/ 48 h 273"/>
              <a:gd name="T24" fmla="*/ 89 w 633"/>
              <a:gd name="T25" fmla="*/ 0 h 273"/>
              <a:gd name="T26" fmla="*/ 106 w 633"/>
              <a:gd name="T27" fmla="*/ 36 h 273"/>
              <a:gd name="T28" fmla="*/ 128 w 633"/>
              <a:gd name="T29" fmla="*/ 70 h 273"/>
              <a:gd name="T30" fmla="*/ 155 w 633"/>
              <a:gd name="T31" fmla="*/ 102 h 273"/>
              <a:gd name="T32" fmla="*/ 186 w 633"/>
              <a:gd name="T33" fmla="*/ 130 h 273"/>
              <a:gd name="T34" fmla="*/ 216 w 633"/>
              <a:gd name="T35" fmla="*/ 150 h 273"/>
              <a:gd name="T36" fmla="*/ 247 w 633"/>
              <a:gd name="T37" fmla="*/ 164 h 273"/>
              <a:gd name="T38" fmla="*/ 281 w 633"/>
              <a:gd name="T39" fmla="*/ 172 h 273"/>
              <a:gd name="T40" fmla="*/ 316 w 633"/>
              <a:gd name="T41" fmla="*/ 176 h 273"/>
              <a:gd name="T42" fmla="*/ 351 w 633"/>
              <a:gd name="T43" fmla="*/ 172 h 273"/>
              <a:gd name="T44" fmla="*/ 385 w 633"/>
              <a:gd name="T45" fmla="*/ 164 h 273"/>
              <a:gd name="T46" fmla="*/ 417 w 633"/>
              <a:gd name="T47" fmla="*/ 150 h 273"/>
              <a:gd name="T48" fmla="*/ 446 w 633"/>
              <a:gd name="T49" fmla="*/ 130 h 273"/>
              <a:gd name="T50" fmla="*/ 478 w 633"/>
              <a:gd name="T51" fmla="*/ 102 h 273"/>
              <a:gd name="T52" fmla="*/ 504 w 633"/>
              <a:gd name="T53" fmla="*/ 70 h 273"/>
              <a:gd name="T54" fmla="*/ 526 w 633"/>
              <a:gd name="T55" fmla="*/ 36 h 273"/>
              <a:gd name="T56" fmla="*/ 544 w 633"/>
              <a:gd name="T57" fmla="*/ 0 h 273"/>
              <a:gd name="T58" fmla="*/ 620 w 633"/>
              <a:gd name="T59" fmla="*/ 61 h 273"/>
              <a:gd name="T60" fmla="*/ 590 w 633"/>
              <a:gd name="T61" fmla="*/ 114 h 273"/>
              <a:gd name="T62" fmla="*/ 560 w 633"/>
              <a:gd name="T63" fmla="*/ 153 h 273"/>
              <a:gd name="T64" fmla="*/ 536 w 633"/>
              <a:gd name="T65" fmla="*/ 181 h 273"/>
              <a:gd name="T66" fmla="*/ 508 w 633"/>
              <a:gd name="T67" fmla="*/ 204 h 273"/>
              <a:gd name="T68" fmla="*/ 479 w 633"/>
              <a:gd name="T69" fmla="*/ 224 h 273"/>
              <a:gd name="T70" fmla="*/ 445 w 633"/>
              <a:gd name="T71" fmla="*/ 242 h 273"/>
              <a:gd name="T72" fmla="*/ 406 w 633"/>
              <a:gd name="T73" fmla="*/ 257 h 273"/>
              <a:gd name="T74" fmla="*/ 370 w 633"/>
              <a:gd name="T75" fmla="*/ 268 h 273"/>
              <a:gd name="T76" fmla="*/ 334 w 633"/>
              <a:gd name="T77" fmla="*/ 27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273">
                <a:moveTo>
                  <a:pt x="316" y="273"/>
                </a:moveTo>
                <a:lnTo>
                  <a:pt x="298" y="272"/>
                </a:lnTo>
                <a:lnTo>
                  <a:pt x="281" y="270"/>
                </a:lnTo>
                <a:lnTo>
                  <a:pt x="263" y="268"/>
                </a:lnTo>
                <a:lnTo>
                  <a:pt x="244" y="263"/>
                </a:lnTo>
                <a:lnTo>
                  <a:pt x="225" y="257"/>
                </a:lnTo>
                <a:lnTo>
                  <a:pt x="207" y="250"/>
                </a:lnTo>
                <a:lnTo>
                  <a:pt x="188" y="242"/>
                </a:lnTo>
                <a:lnTo>
                  <a:pt x="168" y="232"/>
                </a:lnTo>
                <a:lnTo>
                  <a:pt x="154" y="224"/>
                </a:lnTo>
                <a:lnTo>
                  <a:pt x="139" y="215"/>
                </a:lnTo>
                <a:lnTo>
                  <a:pt x="124" y="204"/>
                </a:lnTo>
                <a:lnTo>
                  <a:pt x="110" y="192"/>
                </a:lnTo>
                <a:lnTo>
                  <a:pt x="97" y="181"/>
                </a:lnTo>
                <a:lnTo>
                  <a:pt x="84" y="168"/>
                </a:lnTo>
                <a:lnTo>
                  <a:pt x="72" y="153"/>
                </a:lnTo>
                <a:lnTo>
                  <a:pt x="60" y="138"/>
                </a:lnTo>
                <a:lnTo>
                  <a:pt x="52" y="128"/>
                </a:lnTo>
                <a:lnTo>
                  <a:pt x="43" y="117"/>
                </a:lnTo>
                <a:lnTo>
                  <a:pt x="35" y="104"/>
                </a:lnTo>
                <a:lnTo>
                  <a:pt x="27" y="91"/>
                </a:lnTo>
                <a:lnTo>
                  <a:pt x="20" y="77"/>
                </a:lnTo>
                <a:lnTo>
                  <a:pt x="13" y="63"/>
                </a:lnTo>
                <a:lnTo>
                  <a:pt x="6" y="48"/>
                </a:lnTo>
                <a:lnTo>
                  <a:pt x="0" y="31"/>
                </a:lnTo>
                <a:lnTo>
                  <a:pt x="89" y="0"/>
                </a:lnTo>
                <a:lnTo>
                  <a:pt x="97" y="17"/>
                </a:lnTo>
                <a:lnTo>
                  <a:pt x="106" y="36"/>
                </a:lnTo>
                <a:lnTo>
                  <a:pt x="116" y="54"/>
                </a:lnTo>
                <a:lnTo>
                  <a:pt x="128" y="70"/>
                </a:lnTo>
                <a:lnTo>
                  <a:pt x="141" y="87"/>
                </a:lnTo>
                <a:lnTo>
                  <a:pt x="155" y="102"/>
                </a:lnTo>
                <a:lnTo>
                  <a:pt x="170" y="116"/>
                </a:lnTo>
                <a:lnTo>
                  <a:pt x="186" y="130"/>
                </a:lnTo>
                <a:lnTo>
                  <a:pt x="201" y="141"/>
                </a:lnTo>
                <a:lnTo>
                  <a:pt x="216" y="150"/>
                </a:lnTo>
                <a:lnTo>
                  <a:pt x="231" y="158"/>
                </a:lnTo>
                <a:lnTo>
                  <a:pt x="247" y="164"/>
                </a:lnTo>
                <a:lnTo>
                  <a:pt x="263" y="169"/>
                </a:lnTo>
                <a:lnTo>
                  <a:pt x="281" y="172"/>
                </a:lnTo>
                <a:lnTo>
                  <a:pt x="298" y="175"/>
                </a:lnTo>
                <a:lnTo>
                  <a:pt x="316" y="176"/>
                </a:lnTo>
                <a:lnTo>
                  <a:pt x="334" y="175"/>
                </a:lnTo>
                <a:lnTo>
                  <a:pt x="351" y="172"/>
                </a:lnTo>
                <a:lnTo>
                  <a:pt x="369" y="169"/>
                </a:lnTo>
                <a:lnTo>
                  <a:pt x="385" y="164"/>
                </a:lnTo>
                <a:lnTo>
                  <a:pt x="402" y="158"/>
                </a:lnTo>
                <a:lnTo>
                  <a:pt x="417" y="150"/>
                </a:lnTo>
                <a:lnTo>
                  <a:pt x="432" y="141"/>
                </a:lnTo>
                <a:lnTo>
                  <a:pt x="446" y="130"/>
                </a:lnTo>
                <a:lnTo>
                  <a:pt x="463" y="116"/>
                </a:lnTo>
                <a:lnTo>
                  <a:pt x="478" y="102"/>
                </a:lnTo>
                <a:lnTo>
                  <a:pt x="492" y="87"/>
                </a:lnTo>
                <a:lnTo>
                  <a:pt x="504" y="70"/>
                </a:lnTo>
                <a:lnTo>
                  <a:pt x="516" y="54"/>
                </a:lnTo>
                <a:lnTo>
                  <a:pt x="526" y="36"/>
                </a:lnTo>
                <a:lnTo>
                  <a:pt x="536" y="17"/>
                </a:lnTo>
                <a:lnTo>
                  <a:pt x="544" y="0"/>
                </a:lnTo>
                <a:lnTo>
                  <a:pt x="633" y="31"/>
                </a:lnTo>
                <a:lnTo>
                  <a:pt x="620" y="61"/>
                </a:lnTo>
                <a:lnTo>
                  <a:pt x="606" y="88"/>
                </a:lnTo>
                <a:lnTo>
                  <a:pt x="590" y="114"/>
                </a:lnTo>
                <a:lnTo>
                  <a:pt x="573" y="138"/>
                </a:lnTo>
                <a:lnTo>
                  <a:pt x="560" y="153"/>
                </a:lnTo>
                <a:lnTo>
                  <a:pt x="549" y="168"/>
                </a:lnTo>
                <a:lnTo>
                  <a:pt x="536" y="181"/>
                </a:lnTo>
                <a:lnTo>
                  <a:pt x="522" y="192"/>
                </a:lnTo>
                <a:lnTo>
                  <a:pt x="508" y="204"/>
                </a:lnTo>
                <a:lnTo>
                  <a:pt x="493" y="215"/>
                </a:lnTo>
                <a:lnTo>
                  <a:pt x="479" y="224"/>
                </a:lnTo>
                <a:lnTo>
                  <a:pt x="465" y="232"/>
                </a:lnTo>
                <a:lnTo>
                  <a:pt x="445" y="242"/>
                </a:lnTo>
                <a:lnTo>
                  <a:pt x="425" y="250"/>
                </a:lnTo>
                <a:lnTo>
                  <a:pt x="406" y="257"/>
                </a:lnTo>
                <a:lnTo>
                  <a:pt x="388" y="263"/>
                </a:lnTo>
                <a:lnTo>
                  <a:pt x="370" y="268"/>
                </a:lnTo>
                <a:lnTo>
                  <a:pt x="351" y="270"/>
                </a:lnTo>
                <a:lnTo>
                  <a:pt x="334" y="272"/>
                </a:lnTo>
                <a:lnTo>
                  <a:pt x="316" y="273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" name="Freeform 36"/>
          <p:cNvSpPr>
            <a:spLocks/>
          </p:cNvSpPr>
          <p:nvPr/>
        </p:nvSpPr>
        <p:spPr bwMode="auto">
          <a:xfrm>
            <a:off x="2589214" y="3224213"/>
            <a:ext cx="611187" cy="87312"/>
          </a:xfrm>
          <a:custGeom>
            <a:avLst/>
            <a:gdLst>
              <a:gd name="T0" fmla="*/ 41 w 2310"/>
              <a:gd name="T1" fmla="*/ 142 h 328"/>
              <a:gd name="T2" fmla="*/ 107 w 2310"/>
              <a:gd name="T3" fmla="*/ 110 h 328"/>
              <a:gd name="T4" fmla="*/ 178 w 2310"/>
              <a:gd name="T5" fmla="*/ 82 h 328"/>
              <a:gd name="T6" fmla="*/ 335 w 2310"/>
              <a:gd name="T7" fmla="*/ 37 h 328"/>
              <a:gd name="T8" fmla="*/ 479 w 2310"/>
              <a:gd name="T9" fmla="*/ 13 h 328"/>
              <a:gd name="T10" fmla="*/ 610 w 2310"/>
              <a:gd name="T11" fmla="*/ 3 h 328"/>
              <a:gd name="T12" fmla="*/ 742 w 2310"/>
              <a:gd name="T13" fmla="*/ 0 h 328"/>
              <a:gd name="T14" fmla="*/ 874 w 2310"/>
              <a:gd name="T15" fmla="*/ 9 h 328"/>
              <a:gd name="T16" fmla="*/ 1005 w 2310"/>
              <a:gd name="T17" fmla="*/ 25 h 328"/>
              <a:gd name="T18" fmla="*/ 1134 w 2310"/>
              <a:gd name="T19" fmla="*/ 49 h 328"/>
              <a:gd name="T20" fmla="*/ 1252 w 2310"/>
              <a:gd name="T21" fmla="*/ 76 h 328"/>
              <a:gd name="T22" fmla="*/ 1368 w 2310"/>
              <a:gd name="T23" fmla="*/ 109 h 328"/>
              <a:gd name="T24" fmla="*/ 1448 w 2310"/>
              <a:gd name="T25" fmla="*/ 130 h 328"/>
              <a:gd name="T26" fmla="*/ 1574 w 2310"/>
              <a:gd name="T27" fmla="*/ 164 h 328"/>
              <a:gd name="T28" fmla="*/ 1770 w 2310"/>
              <a:gd name="T29" fmla="*/ 206 h 328"/>
              <a:gd name="T30" fmla="*/ 1876 w 2310"/>
              <a:gd name="T31" fmla="*/ 219 h 328"/>
              <a:gd name="T32" fmla="*/ 1977 w 2310"/>
              <a:gd name="T33" fmla="*/ 225 h 328"/>
              <a:gd name="T34" fmla="*/ 2061 w 2310"/>
              <a:gd name="T35" fmla="*/ 224 h 328"/>
              <a:gd name="T36" fmla="*/ 2113 w 2310"/>
              <a:gd name="T37" fmla="*/ 217 h 328"/>
              <a:gd name="T38" fmla="*/ 2157 w 2310"/>
              <a:gd name="T39" fmla="*/ 203 h 328"/>
              <a:gd name="T40" fmla="*/ 2183 w 2310"/>
              <a:gd name="T41" fmla="*/ 187 h 328"/>
              <a:gd name="T42" fmla="*/ 2198 w 2310"/>
              <a:gd name="T43" fmla="*/ 170 h 328"/>
              <a:gd name="T44" fmla="*/ 2207 w 2310"/>
              <a:gd name="T45" fmla="*/ 150 h 328"/>
              <a:gd name="T46" fmla="*/ 2306 w 2310"/>
              <a:gd name="T47" fmla="*/ 171 h 328"/>
              <a:gd name="T48" fmla="*/ 2298 w 2310"/>
              <a:gd name="T49" fmla="*/ 200 h 328"/>
              <a:gd name="T50" fmla="*/ 2283 w 2310"/>
              <a:gd name="T51" fmla="*/ 226 h 328"/>
              <a:gd name="T52" fmla="*/ 2263 w 2310"/>
              <a:gd name="T53" fmla="*/ 251 h 328"/>
              <a:gd name="T54" fmla="*/ 2238 w 2310"/>
              <a:gd name="T55" fmla="*/ 271 h 328"/>
              <a:gd name="T56" fmla="*/ 2202 w 2310"/>
              <a:gd name="T57" fmla="*/ 291 h 328"/>
              <a:gd name="T58" fmla="*/ 2144 w 2310"/>
              <a:gd name="T59" fmla="*/ 310 h 328"/>
              <a:gd name="T60" fmla="*/ 2071 w 2310"/>
              <a:gd name="T61" fmla="*/ 323 h 328"/>
              <a:gd name="T62" fmla="*/ 1989 w 2310"/>
              <a:gd name="T63" fmla="*/ 327 h 328"/>
              <a:gd name="T64" fmla="*/ 1909 w 2310"/>
              <a:gd name="T65" fmla="*/ 326 h 328"/>
              <a:gd name="T66" fmla="*/ 1830 w 2310"/>
              <a:gd name="T67" fmla="*/ 317 h 328"/>
              <a:gd name="T68" fmla="*/ 1475 w 2310"/>
              <a:gd name="T69" fmla="*/ 241 h 328"/>
              <a:gd name="T70" fmla="*/ 1380 w 2310"/>
              <a:gd name="T71" fmla="*/ 216 h 328"/>
              <a:gd name="T72" fmla="*/ 1267 w 2310"/>
              <a:gd name="T73" fmla="*/ 184 h 328"/>
              <a:gd name="T74" fmla="*/ 1150 w 2310"/>
              <a:gd name="T75" fmla="*/ 156 h 328"/>
              <a:gd name="T76" fmla="*/ 1032 w 2310"/>
              <a:gd name="T77" fmla="*/ 131 h 328"/>
              <a:gd name="T78" fmla="*/ 905 w 2310"/>
              <a:gd name="T79" fmla="*/ 112 h 328"/>
              <a:gd name="T80" fmla="*/ 780 w 2310"/>
              <a:gd name="T81" fmla="*/ 103 h 328"/>
              <a:gd name="T82" fmla="*/ 654 w 2310"/>
              <a:gd name="T83" fmla="*/ 102 h 328"/>
              <a:gd name="T84" fmla="*/ 530 w 2310"/>
              <a:gd name="T85" fmla="*/ 110 h 328"/>
              <a:gd name="T86" fmla="*/ 408 w 2310"/>
              <a:gd name="T87" fmla="*/ 126 h 328"/>
              <a:gd name="T88" fmla="*/ 333 w 2310"/>
              <a:gd name="T89" fmla="*/ 142 h 328"/>
              <a:gd name="T90" fmla="*/ 255 w 2310"/>
              <a:gd name="T91" fmla="*/ 164 h 328"/>
              <a:gd name="T92" fmla="*/ 0 w 2310"/>
              <a:gd name="T93" fmla="*/ 165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10" h="328">
                <a:moveTo>
                  <a:pt x="0" y="165"/>
                </a:moveTo>
                <a:lnTo>
                  <a:pt x="21" y="153"/>
                </a:lnTo>
                <a:lnTo>
                  <a:pt x="41" y="142"/>
                </a:lnTo>
                <a:lnTo>
                  <a:pt x="63" y="131"/>
                </a:lnTo>
                <a:lnTo>
                  <a:pt x="85" y="120"/>
                </a:lnTo>
                <a:lnTo>
                  <a:pt x="107" y="110"/>
                </a:lnTo>
                <a:lnTo>
                  <a:pt x="131" y="100"/>
                </a:lnTo>
                <a:lnTo>
                  <a:pt x="154" y="91"/>
                </a:lnTo>
                <a:lnTo>
                  <a:pt x="178" y="82"/>
                </a:lnTo>
                <a:lnTo>
                  <a:pt x="228" y="65"/>
                </a:lnTo>
                <a:lnTo>
                  <a:pt x="280" y="50"/>
                </a:lnTo>
                <a:lnTo>
                  <a:pt x="335" y="37"/>
                </a:lnTo>
                <a:lnTo>
                  <a:pt x="392" y="26"/>
                </a:lnTo>
                <a:lnTo>
                  <a:pt x="435" y="19"/>
                </a:lnTo>
                <a:lnTo>
                  <a:pt x="479" y="13"/>
                </a:lnTo>
                <a:lnTo>
                  <a:pt x="522" y="9"/>
                </a:lnTo>
                <a:lnTo>
                  <a:pt x="567" y="5"/>
                </a:lnTo>
                <a:lnTo>
                  <a:pt x="610" y="3"/>
                </a:lnTo>
                <a:lnTo>
                  <a:pt x="654" y="0"/>
                </a:lnTo>
                <a:lnTo>
                  <a:pt x="697" y="0"/>
                </a:lnTo>
                <a:lnTo>
                  <a:pt x="742" y="0"/>
                </a:lnTo>
                <a:lnTo>
                  <a:pt x="785" y="3"/>
                </a:lnTo>
                <a:lnTo>
                  <a:pt x="829" y="5"/>
                </a:lnTo>
                <a:lnTo>
                  <a:pt x="874" y="9"/>
                </a:lnTo>
                <a:lnTo>
                  <a:pt x="917" y="13"/>
                </a:lnTo>
                <a:lnTo>
                  <a:pt x="962" y="18"/>
                </a:lnTo>
                <a:lnTo>
                  <a:pt x="1005" y="25"/>
                </a:lnTo>
                <a:lnTo>
                  <a:pt x="1050" y="33"/>
                </a:lnTo>
                <a:lnTo>
                  <a:pt x="1093" y="42"/>
                </a:lnTo>
                <a:lnTo>
                  <a:pt x="1134" y="49"/>
                </a:lnTo>
                <a:lnTo>
                  <a:pt x="1173" y="57"/>
                </a:lnTo>
                <a:lnTo>
                  <a:pt x="1213" y="65"/>
                </a:lnTo>
                <a:lnTo>
                  <a:pt x="1252" y="76"/>
                </a:lnTo>
                <a:lnTo>
                  <a:pt x="1291" y="86"/>
                </a:lnTo>
                <a:lnTo>
                  <a:pt x="1330" y="97"/>
                </a:lnTo>
                <a:lnTo>
                  <a:pt x="1368" y="109"/>
                </a:lnTo>
                <a:lnTo>
                  <a:pt x="1406" y="119"/>
                </a:lnTo>
                <a:lnTo>
                  <a:pt x="1427" y="124"/>
                </a:lnTo>
                <a:lnTo>
                  <a:pt x="1448" y="130"/>
                </a:lnTo>
                <a:lnTo>
                  <a:pt x="1469" y="136"/>
                </a:lnTo>
                <a:lnTo>
                  <a:pt x="1491" y="142"/>
                </a:lnTo>
                <a:lnTo>
                  <a:pt x="1574" y="164"/>
                </a:lnTo>
                <a:lnTo>
                  <a:pt x="1596" y="167"/>
                </a:lnTo>
                <a:lnTo>
                  <a:pt x="1619" y="177"/>
                </a:lnTo>
                <a:lnTo>
                  <a:pt x="1770" y="206"/>
                </a:lnTo>
                <a:lnTo>
                  <a:pt x="1807" y="211"/>
                </a:lnTo>
                <a:lnTo>
                  <a:pt x="1842" y="216"/>
                </a:lnTo>
                <a:lnTo>
                  <a:pt x="1876" y="219"/>
                </a:lnTo>
                <a:lnTo>
                  <a:pt x="1910" y="223"/>
                </a:lnTo>
                <a:lnTo>
                  <a:pt x="1944" y="224"/>
                </a:lnTo>
                <a:lnTo>
                  <a:pt x="1977" y="225"/>
                </a:lnTo>
                <a:lnTo>
                  <a:pt x="2009" y="226"/>
                </a:lnTo>
                <a:lnTo>
                  <a:pt x="2041" y="225"/>
                </a:lnTo>
                <a:lnTo>
                  <a:pt x="2061" y="224"/>
                </a:lnTo>
                <a:lnTo>
                  <a:pt x="2079" y="223"/>
                </a:lnTo>
                <a:lnTo>
                  <a:pt x="2097" y="220"/>
                </a:lnTo>
                <a:lnTo>
                  <a:pt x="2113" y="217"/>
                </a:lnTo>
                <a:lnTo>
                  <a:pt x="2129" y="213"/>
                </a:lnTo>
                <a:lnTo>
                  <a:pt x="2143" y="209"/>
                </a:lnTo>
                <a:lnTo>
                  <a:pt x="2157" y="203"/>
                </a:lnTo>
                <a:lnTo>
                  <a:pt x="2169" y="197"/>
                </a:lnTo>
                <a:lnTo>
                  <a:pt x="2177" y="192"/>
                </a:lnTo>
                <a:lnTo>
                  <a:pt x="2183" y="187"/>
                </a:lnTo>
                <a:lnTo>
                  <a:pt x="2189" y="182"/>
                </a:lnTo>
                <a:lnTo>
                  <a:pt x="2195" y="176"/>
                </a:lnTo>
                <a:lnTo>
                  <a:pt x="2198" y="170"/>
                </a:lnTo>
                <a:lnTo>
                  <a:pt x="2202" y="164"/>
                </a:lnTo>
                <a:lnTo>
                  <a:pt x="2205" y="157"/>
                </a:lnTo>
                <a:lnTo>
                  <a:pt x="2207" y="150"/>
                </a:lnTo>
                <a:lnTo>
                  <a:pt x="2310" y="150"/>
                </a:lnTo>
                <a:lnTo>
                  <a:pt x="2309" y="160"/>
                </a:lnTo>
                <a:lnTo>
                  <a:pt x="2306" y="171"/>
                </a:lnTo>
                <a:lnTo>
                  <a:pt x="2304" y="180"/>
                </a:lnTo>
                <a:lnTo>
                  <a:pt x="2301" y="191"/>
                </a:lnTo>
                <a:lnTo>
                  <a:pt x="2298" y="200"/>
                </a:lnTo>
                <a:lnTo>
                  <a:pt x="2293" y="210"/>
                </a:lnTo>
                <a:lnTo>
                  <a:pt x="2289" y="218"/>
                </a:lnTo>
                <a:lnTo>
                  <a:pt x="2283" y="226"/>
                </a:lnTo>
                <a:lnTo>
                  <a:pt x="2277" y="234"/>
                </a:lnTo>
                <a:lnTo>
                  <a:pt x="2271" y="243"/>
                </a:lnTo>
                <a:lnTo>
                  <a:pt x="2263" y="251"/>
                </a:lnTo>
                <a:lnTo>
                  <a:pt x="2256" y="258"/>
                </a:lnTo>
                <a:lnTo>
                  <a:pt x="2246" y="265"/>
                </a:lnTo>
                <a:lnTo>
                  <a:pt x="2238" y="271"/>
                </a:lnTo>
                <a:lnTo>
                  <a:pt x="2227" y="278"/>
                </a:lnTo>
                <a:lnTo>
                  <a:pt x="2218" y="284"/>
                </a:lnTo>
                <a:lnTo>
                  <a:pt x="2202" y="291"/>
                </a:lnTo>
                <a:lnTo>
                  <a:pt x="2184" y="298"/>
                </a:lnTo>
                <a:lnTo>
                  <a:pt x="2165" y="305"/>
                </a:lnTo>
                <a:lnTo>
                  <a:pt x="2144" y="310"/>
                </a:lnTo>
                <a:lnTo>
                  <a:pt x="2122" y="314"/>
                </a:lnTo>
                <a:lnTo>
                  <a:pt x="2097" y="319"/>
                </a:lnTo>
                <a:lnTo>
                  <a:pt x="2071" y="323"/>
                </a:lnTo>
                <a:lnTo>
                  <a:pt x="2044" y="325"/>
                </a:lnTo>
                <a:lnTo>
                  <a:pt x="2017" y="327"/>
                </a:lnTo>
                <a:lnTo>
                  <a:pt x="1989" y="327"/>
                </a:lnTo>
                <a:lnTo>
                  <a:pt x="1962" y="328"/>
                </a:lnTo>
                <a:lnTo>
                  <a:pt x="1935" y="327"/>
                </a:lnTo>
                <a:lnTo>
                  <a:pt x="1909" y="326"/>
                </a:lnTo>
                <a:lnTo>
                  <a:pt x="1882" y="325"/>
                </a:lnTo>
                <a:lnTo>
                  <a:pt x="1856" y="321"/>
                </a:lnTo>
                <a:lnTo>
                  <a:pt x="1830" y="317"/>
                </a:lnTo>
                <a:lnTo>
                  <a:pt x="1632" y="280"/>
                </a:lnTo>
                <a:lnTo>
                  <a:pt x="1496" y="247"/>
                </a:lnTo>
                <a:lnTo>
                  <a:pt x="1475" y="241"/>
                </a:lnTo>
                <a:lnTo>
                  <a:pt x="1448" y="234"/>
                </a:lnTo>
                <a:lnTo>
                  <a:pt x="1416" y="226"/>
                </a:lnTo>
                <a:lnTo>
                  <a:pt x="1380" y="216"/>
                </a:lnTo>
                <a:lnTo>
                  <a:pt x="1344" y="205"/>
                </a:lnTo>
                <a:lnTo>
                  <a:pt x="1305" y="194"/>
                </a:lnTo>
                <a:lnTo>
                  <a:pt x="1267" y="184"/>
                </a:lnTo>
                <a:lnTo>
                  <a:pt x="1227" y="174"/>
                </a:lnTo>
                <a:lnTo>
                  <a:pt x="1188" y="165"/>
                </a:lnTo>
                <a:lnTo>
                  <a:pt x="1150" y="156"/>
                </a:lnTo>
                <a:lnTo>
                  <a:pt x="1112" y="146"/>
                </a:lnTo>
                <a:lnTo>
                  <a:pt x="1074" y="138"/>
                </a:lnTo>
                <a:lnTo>
                  <a:pt x="1032" y="131"/>
                </a:lnTo>
                <a:lnTo>
                  <a:pt x="990" y="124"/>
                </a:lnTo>
                <a:lnTo>
                  <a:pt x="948" y="117"/>
                </a:lnTo>
                <a:lnTo>
                  <a:pt x="905" y="112"/>
                </a:lnTo>
                <a:lnTo>
                  <a:pt x="863" y="109"/>
                </a:lnTo>
                <a:lnTo>
                  <a:pt x="821" y="105"/>
                </a:lnTo>
                <a:lnTo>
                  <a:pt x="780" y="103"/>
                </a:lnTo>
                <a:lnTo>
                  <a:pt x="737" y="102"/>
                </a:lnTo>
                <a:lnTo>
                  <a:pt x="696" y="102"/>
                </a:lnTo>
                <a:lnTo>
                  <a:pt x="654" y="102"/>
                </a:lnTo>
                <a:lnTo>
                  <a:pt x="613" y="104"/>
                </a:lnTo>
                <a:lnTo>
                  <a:pt x="571" y="106"/>
                </a:lnTo>
                <a:lnTo>
                  <a:pt x="530" y="110"/>
                </a:lnTo>
                <a:lnTo>
                  <a:pt x="489" y="115"/>
                </a:lnTo>
                <a:lnTo>
                  <a:pt x="449" y="119"/>
                </a:lnTo>
                <a:lnTo>
                  <a:pt x="408" y="126"/>
                </a:lnTo>
                <a:lnTo>
                  <a:pt x="383" y="130"/>
                </a:lnTo>
                <a:lnTo>
                  <a:pt x="359" y="136"/>
                </a:lnTo>
                <a:lnTo>
                  <a:pt x="333" y="142"/>
                </a:lnTo>
                <a:lnTo>
                  <a:pt x="307" y="149"/>
                </a:lnTo>
                <a:lnTo>
                  <a:pt x="281" y="156"/>
                </a:lnTo>
                <a:lnTo>
                  <a:pt x="255" y="164"/>
                </a:lnTo>
                <a:lnTo>
                  <a:pt x="228" y="172"/>
                </a:lnTo>
                <a:lnTo>
                  <a:pt x="201" y="183"/>
                </a:lnTo>
                <a:lnTo>
                  <a:pt x="0" y="165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>
            <a:off x="3057526" y="3741738"/>
            <a:ext cx="138113" cy="138112"/>
          </a:xfrm>
          <a:custGeom>
            <a:avLst/>
            <a:gdLst>
              <a:gd name="T0" fmla="*/ 28 w 519"/>
              <a:gd name="T1" fmla="*/ 0 h 520"/>
              <a:gd name="T2" fmla="*/ 82 w 519"/>
              <a:gd name="T3" fmla="*/ 2 h 520"/>
              <a:gd name="T4" fmla="*/ 134 w 519"/>
              <a:gd name="T5" fmla="*/ 9 h 520"/>
              <a:gd name="T6" fmla="*/ 182 w 519"/>
              <a:gd name="T7" fmla="*/ 23 h 520"/>
              <a:gd name="T8" fmla="*/ 229 w 519"/>
              <a:gd name="T9" fmla="*/ 41 h 520"/>
              <a:gd name="T10" fmla="*/ 274 w 519"/>
              <a:gd name="T11" fmla="*/ 65 h 520"/>
              <a:gd name="T12" fmla="*/ 315 w 519"/>
              <a:gd name="T13" fmla="*/ 95 h 520"/>
              <a:gd name="T14" fmla="*/ 354 w 519"/>
              <a:gd name="T15" fmla="*/ 129 h 520"/>
              <a:gd name="T16" fmla="*/ 389 w 519"/>
              <a:gd name="T17" fmla="*/ 166 h 520"/>
              <a:gd name="T18" fmla="*/ 418 w 519"/>
              <a:gd name="T19" fmla="*/ 205 h 520"/>
              <a:gd name="T20" fmla="*/ 444 w 519"/>
              <a:gd name="T21" fmla="*/ 246 h 520"/>
              <a:gd name="T22" fmla="*/ 466 w 519"/>
              <a:gd name="T23" fmla="*/ 290 h 520"/>
              <a:gd name="T24" fmla="*/ 485 w 519"/>
              <a:gd name="T25" fmla="*/ 337 h 520"/>
              <a:gd name="T26" fmla="*/ 499 w 519"/>
              <a:gd name="T27" fmla="*/ 385 h 520"/>
              <a:gd name="T28" fmla="*/ 510 w 519"/>
              <a:gd name="T29" fmla="*/ 437 h 520"/>
              <a:gd name="T30" fmla="*/ 517 w 519"/>
              <a:gd name="T31" fmla="*/ 491 h 520"/>
              <a:gd name="T32" fmla="*/ 418 w 519"/>
              <a:gd name="T33" fmla="*/ 520 h 520"/>
              <a:gd name="T34" fmla="*/ 413 w 519"/>
              <a:gd name="T35" fmla="*/ 474 h 520"/>
              <a:gd name="T36" fmla="*/ 406 w 519"/>
              <a:gd name="T37" fmla="*/ 431 h 520"/>
              <a:gd name="T38" fmla="*/ 396 w 519"/>
              <a:gd name="T39" fmla="*/ 389 h 520"/>
              <a:gd name="T40" fmla="*/ 383 w 519"/>
              <a:gd name="T41" fmla="*/ 350 h 520"/>
              <a:gd name="T42" fmla="*/ 366 w 519"/>
              <a:gd name="T43" fmla="*/ 312 h 520"/>
              <a:gd name="T44" fmla="*/ 346 w 519"/>
              <a:gd name="T45" fmla="*/ 278 h 520"/>
              <a:gd name="T46" fmla="*/ 324 w 519"/>
              <a:gd name="T47" fmla="*/ 245 h 520"/>
              <a:gd name="T48" fmla="*/ 299 w 519"/>
              <a:gd name="T49" fmla="*/ 216 h 520"/>
              <a:gd name="T50" fmla="*/ 269 w 519"/>
              <a:gd name="T51" fmla="*/ 186 h 520"/>
              <a:gd name="T52" fmla="*/ 236 w 519"/>
              <a:gd name="T53" fmla="*/ 162 h 520"/>
              <a:gd name="T54" fmla="*/ 201 w 519"/>
              <a:gd name="T55" fmla="*/ 141 h 520"/>
              <a:gd name="T56" fmla="*/ 165 w 519"/>
              <a:gd name="T57" fmla="*/ 123 h 520"/>
              <a:gd name="T58" fmla="*/ 127 w 519"/>
              <a:gd name="T59" fmla="*/ 111 h 520"/>
              <a:gd name="T60" fmla="*/ 87 w 519"/>
              <a:gd name="T61" fmla="*/ 102 h 520"/>
              <a:gd name="T62" fmla="*/ 44 w 519"/>
              <a:gd name="T63" fmla="*/ 97 h 520"/>
              <a:gd name="T64" fmla="*/ 1 w 519"/>
              <a:gd name="T65" fmla="*/ 96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9" h="520">
                <a:moveTo>
                  <a:pt x="0" y="0"/>
                </a:moveTo>
                <a:lnTo>
                  <a:pt x="28" y="0"/>
                </a:lnTo>
                <a:lnTo>
                  <a:pt x="55" y="0"/>
                </a:lnTo>
                <a:lnTo>
                  <a:pt x="82" y="2"/>
                </a:lnTo>
                <a:lnTo>
                  <a:pt x="108" y="5"/>
                </a:lnTo>
                <a:lnTo>
                  <a:pt x="134" y="9"/>
                </a:lnTo>
                <a:lnTo>
                  <a:pt x="158" y="15"/>
                </a:lnTo>
                <a:lnTo>
                  <a:pt x="182" y="23"/>
                </a:lnTo>
                <a:lnTo>
                  <a:pt x="207" y="31"/>
                </a:lnTo>
                <a:lnTo>
                  <a:pt x="229" y="41"/>
                </a:lnTo>
                <a:lnTo>
                  <a:pt x="251" y="52"/>
                </a:lnTo>
                <a:lnTo>
                  <a:pt x="274" y="65"/>
                </a:lnTo>
                <a:lnTo>
                  <a:pt x="295" y="79"/>
                </a:lnTo>
                <a:lnTo>
                  <a:pt x="315" y="95"/>
                </a:lnTo>
                <a:lnTo>
                  <a:pt x="335" y="111"/>
                </a:lnTo>
                <a:lnTo>
                  <a:pt x="354" y="129"/>
                </a:lnTo>
                <a:lnTo>
                  <a:pt x="372" y="148"/>
                </a:lnTo>
                <a:lnTo>
                  <a:pt x="389" y="166"/>
                </a:lnTo>
                <a:lnTo>
                  <a:pt x="404" y="185"/>
                </a:lnTo>
                <a:lnTo>
                  <a:pt x="418" y="205"/>
                </a:lnTo>
                <a:lnTo>
                  <a:pt x="432" y="225"/>
                </a:lnTo>
                <a:lnTo>
                  <a:pt x="444" y="246"/>
                </a:lnTo>
                <a:lnTo>
                  <a:pt x="456" y="268"/>
                </a:lnTo>
                <a:lnTo>
                  <a:pt x="466" y="290"/>
                </a:lnTo>
                <a:lnTo>
                  <a:pt x="476" y="313"/>
                </a:lnTo>
                <a:lnTo>
                  <a:pt x="485" y="337"/>
                </a:lnTo>
                <a:lnTo>
                  <a:pt x="492" y="360"/>
                </a:lnTo>
                <a:lnTo>
                  <a:pt x="499" y="385"/>
                </a:lnTo>
                <a:lnTo>
                  <a:pt x="505" y="411"/>
                </a:lnTo>
                <a:lnTo>
                  <a:pt x="510" y="437"/>
                </a:lnTo>
                <a:lnTo>
                  <a:pt x="513" y="464"/>
                </a:lnTo>
                <a:lnTo>
                  <a:pt x="517" y="491"/>
                </a:lnTo>
                <a:lnTo>
                  <a:pt x="519" y="519"/>
                </a:lnTo>
                <a:lnTo>
                  <a:pt x="418" y="520"/>
                </a:lnTo>
                <a:lnTo>
                  <a:pt x="416" y="497"/>
                </a:lnTo>
                <a:lnTo>
                  <a:pt x="413" y="474"/>
                </a:lnTo>
                <a:lnTo>
                  <a:pt x="410" y="452"/>
                </a:lnTo>
                <a:lnTo>
                  <a:pt x="406" y="431"/>
                </a:lnTo>
                <a:lnTo>
                  <a:pt x="402" y="410"/>
                </a:lnTo>
                <a:lnTo>
                  <a:pt x="396" y="389"/>
                </a:lnTo>
                <a:lnTo>
                  <a:pt x="390" y="369"/>
                </a:lnTo>
                <a:lnTo>
                  <a:pt x="383" y="350"/>
                </a:lnTo>
                <a:lnTo>
                  <a:pt x="375" y="331"/>
                </a:lnTo>
                <a:lnTo>
                  <a:pt x="366" y="312"/>
                </a:lnTo>
                <a:lnTo>
                  <a:pt x="357" y="295"/>
                </a:lnTo>
                <a:lnTo>
                  <a:pt x="346" y="278"/>
                </a:lnTo>
                <a:lnTo>
                  <a:pt x="336" y="262"/>
                </a:lnTo>
                <a:lnTo>
                  <a:pt x="324" y="245"/>
                </a:lnTo>
                <a:lnTo>
                  <a:pt x="312" y="230"/>
                </a:lnTo>
                <a:lnTo>
                  <a:pt x="299" y="216"/>
                </a:lnTo>
                <a:lnTo>
                  <a:pt x="284" y="201"/>
                </a:lnTo>
                <a:lnTo>
                  <a:pt x="269" y="186"/>
                </a:lnTo>
                <a:lnTo>
                  <a:pt x="252" y="174"/>
                </a:lnTo>
                <a:lnTo>
                  <a:pt x="236" y="162"/>
                </a:lnTo>
                <a:lnTo>
                  <a:pt x="218" y="150"/>
                </a:lnTo>
                <a:lnTo>
                  <a:pt x="201" y="141"/>
                </a:lnTo>
                <a:lnTo>
                  <a:pt x="183" y="131"/>
                </a:lnTo>
                <a:lnTo>
                  <a:pt x="165" y="123"/>
                </a:lnTo>
                <a:lnTo>
                  <a:pt x="146" y="117"/>
                </a:lnTo>
                <a:lnTo>
                  <a:pt x="127" y="111"/>
                </a:lnTo>
                <a:lnTo>
                  <a:pt x="107" y="105"/>
                </a:lnTo>
                <a:lnTo>
                  <a:pt x="87" y="102"/>
                </a:lnTo>
                <a:lnTo>
                  <a:pt x="66" y="99"/>
                </a:lnTo>
                <a:lnTo>
                  <a:pt x="44" y="97"/>
                </a:lnTo>
                <a:lnTo>
                  <a:pt x="23" y="96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" name="Freeform 38"/>
          <p:cNvSpPr>
            <a:spLocks/>
          </p:cNvSpPr>
          <p:nvPr/>
        </p:nvSpPr>
        <p:spPr bwMode="auto">
          <a:xfrm>
            <a:off x="2965450" y="3881439"/>
            <a:ext cx="230188" cy="211137"/>
          </a:xfrm>
          <a:custGeom>
            <a:avLst/>
            <a:gdLst>
              <a:gd name="T0" fmla="*/ 871 w 871"/>
              <a:gd name="T1" fmla="*/ 26 h 799"/>
              <a:gd name="T2" fmla="*/ 871 w 871"/>
              <a:gd name="T3" fmla="*/ 76 h 799"/>
              <a:gd name="T4" fmla="*/ 868 w 871"/>
              <a:gd name="T5" fmla="*/ 128 h 799"/>
              <a:gd name="T6" fmla="*/ 862 w 871"/>
              <a:gd name="T7" fmla="*/ 176 h 799"/>
              <a:gd name="T8" fmla="*/ 854 w 871"/>
              <a:gd name="T9" fmla="*/ 222 h 799"/>
              <a:gd name="T10" fmla="*/ 843 w 871"/>
              <a:gd name="T11" fmla="*/ 266 h 799"/>
              <a:gd name="T12" fmla="*/ 830 w 871"/>
              <a:gd name="T13" fmla="*/ 308 h 799"/>
              <a:gd name="T14" fmla="*/ 815 w 871"/>
              <a:gd name="T15" fmla="*/ 347 h 799"/>
              <a:gd name="T16" fmla="*/ 797 w 871"/>
              <a:gd name="T17" fmla="*/ 383 h 799"/>
              <a:gd name="T18" fmla="*/ 776 w 871"/>
              <a:gd name="T19" fmla="*/ 417 h 799"/>
              <a:gd name="T20" fmla="*/ 742 w 871"/>
              <a:gd name="T21" fmla="*/ 464 h 799"/>
              <a:gd name="T22" fmla="*/ 696 w 871"/>
              <a:gd name="T23" fmla="*/ 521 h 799"/>
              <a:gd name="T24" fmla="*/ 650 w 871"/>
              <a:gd name="T25" fmla="*/ 569 h 799"/>
              <a:gd name="T26" fmla="*/ 603 w 871"/>
              <a:gd name="T27" fmla="*/ 610 h 799"/>
              <a:gd name="T28" fmla="*/ 549 w 871"/>
              <a:gd name="T29" fmla="*/ 649 h 799"/>
              <a:gd name="T30" fmla="*/ 488 w 871"/>
              <a:gd name="T31" fmla="*/ 686 h 799"/>
              <a:gd name="T32" fmla="*/ 425 w 871"/>
              <a:gd name="T33" fmla="*/ 719 h 799"/>
              <a:gd name="T34" fmla="*/ 359 w 871"/>
              <a:gd name="T35" fmla="*/ 746 h 799"/>
              <a:gd name="T36" fmla="*/ 292 w 871"/>
              <a:gd name="T37" fmla="*/ 767 h 799"/>
              <a:gd name="T38" fmla="*/ 224 w 871"/>
              <a:gd name="T39" fmla="*/ 784 h 799"/>
              <a:gd name="T40" fmla="*/ 153 w 871"/>
              <a:gd name="T41" fmla="*/ 793 h 799"/>
              <a:gd name="T42" fmla="*/ 81 w 871"/>
              <a:gd name="T43" fmla="*/ 798 h 799"/>
              <a:gd name="T44" fmla="*/ 34 w 871"/>
              <a:gd name="T45" fmla="*/ 798 h 799"/>
              <a:gd name="T46" fmla="*/ 12 w 871"/>
              <a:gd name="T47" fmla="*/ 797 h 799"/>
              <a:gd name="T48" fmla="*/ 2 w 871"/>
              <a:gd name="T49" fmla="*/ 697 h 799"/>
              <a:gd name="T50" fmla="*/ 25 w 871"/>
              <a:gd name="T51" fmla="*/ 698 h 799"/>
              <a:gd name="T52" fmla="*/ 49 w 871"/>
              <a:gd name="T53" fmla="*/ 698 h 799"/>
              <a:gd name="T54" fmla="*/ 113 w 871"/>
              <a:gd name="T55" fmla="*/ 696 h 799"/>
              <a:gd name="T56" fmla="*/ 175 w 871"/>
              <a:gd name="T57" fmla="*/ 689 h 799"/>
              <a:gd name="T58" fmla="*/ 237 w 871"/>
              <a:gd name="T59" fmla="*/ 677 h 799"/>
              <a:gd name="T60" fmla="*/ 297 w 871"/>
              <a:gd name="T61" fmla="*/ 661 h 799"/>
              <a:gd name="T62" fmla="*/ 354 w 871"/>
              <a:gd name="T63" fmla="*/ 639 h 799"/>
              <a:gd name="T64" fmla="*/ 411 w 871"/>
              <a:gd name="T65" fmla="*/ 614 h 799"/>
              <a:gd name="T66" fmla="*/ 466 w 871"/>
              <a:gd name="T67" fmla="*/ 583 h 799"/>
              <a:gd name="T68" fmla="*/ 519 w 871"/>
              <a:gd name="T69" fmla="*/ 548 h 799"/>
              <a:gd name="T70" fmla="*/ 559 w 871"/>
              <a:gd name="T71" fmla="*/ 516 h 799"/>
              <a:gd name="T72" fmla="*/ 600 w 871"/>
              <a:gd name="T73" fmla="*/ 477 h 799"/>
              <a:gd name="T74" fmla="*/ 640 w 871"/>
              <a:gd name="T75" fmla="*/ 431 h 799"/>
              <a:gd name="T76" fmla="*/ 680 w 871"/>
              <a:gd name="T77" fmla="*/ 380 h 799"/>
              <a:gd name="T78" fmla="*/ 698 w 871"/>
              <a:gd name="T79" fmla="*/ 351 h 799"/>
              <a:gd name="T80" fmla="*/ 716 w 871"/>
              <a:gd name="T81" fmla="*/ 321 h 799"/>
              <a:gd name="T82" fmla="*/ 730 w 871"/>
              <a:gd name="T83" fmla="*/ 289 h 799"/>
              <a:gd name="T84" fmla="*/ 743 w 871"/>
              <a:gd name="T85" fmla="*/ 254 h 799"/>
              <a:gd name="T86" fmla="*/ 753 w 871"/>
              <a:gd name="T87" fmla="*/ 217 h 799"/>
              <a:gd name="T88" fmla="*/ 761 w 871"/>
              <a:gd name="T89" fmla="*/ 180 h 799"/>
              <a:gd name="T90" fmla="*/ 767 w 871"/>
              <a:gd name="T91" fmla="*/ 139 h 799"/>
              <a:gd name="T92" fmla="*/ 770 w 871"/>
              <a:gd name="T93" fmla="*/ 96 h 799"/>
              <a:gd name="T94" fmla="*/ 771 w 871"/>
              <a:gd name="T95" fmla="*/ 47 h 799"/>
              <a:gd name="T96" fmla="*/ 770 w 871"/>
              <a:gd name="T97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71" h="799">
                <a:moveTo>
                  <a:pt x="871" y="1"/>
                </a:moveTo>
                <a:lnTo>
                  <a:pt x="871" y="26"/>
                </a:lnTo>
                <a:lnTo>
                  <a:pt x="871" y="50"/>
                </a:lnTo>
                <a:lnTo>
                  <a:pt x="871" y="76"/>
                </a:lnTo>
                <a:lnTo>
                  <a:pt x="870" y="103"/>
                </a:lnTo>
                <a:lnTo>
                  <a:pt x="868" y="128"/>
                </a:lnTo>
                <a:lnTo>
                  <a:pt x="865" y="153"/>
                </a:lnTo>
                <a:lnTo>
                  <a:pt x="862" y="176"/>
                </a:lnTo>
                <a:lnTo>
                  <a:pt x="858" y="200"/>
                </a:lnTo>
                <a:lnTo>
                  <a:pt x="854" y="222"/>
                </a:lnTo>
                <a:lnTo>
                  <a:pt x="849" y="244"/>
                </a:lnTo>
                <a:lnTo>
                  <a:pt x="843" y="266"/>
                </a:lnTo>
                <a:lnTo>
                  <a:pt x="837" y="287"/>
                </a:lnTo>
                <a:lnTo>
                  <a:pt x="830" y="308"/>
                </a:lnTo>
                <a:lnTo>
                  <a:pt x="823" y="327"/>
                </a:lnTo>
                <a:lnTo>
                  <a:pt x="815" y="347"/>
                </a:lnTo>
                <a:lnTo>
                  <a:pt x="807" y="364"/>
                </a:lnTo>
                <a:lnTo>
                  <a:pt x="797" y="383"/>
                </a:lnTo>
                <a:lnTo>
                  <a:pt x="787" y="401"/>
                </a:lnTo>
                <a:lnTo>
                  <a:pt x="776" y="417"/>
                </a:lnTo>
                <a:lnTo>
                  <a:pt x="765" y="434"/>
                </a:lnTo>
                <a:lnTo>
                  <a:pt x="742" y="464"/>
                </a:lnTo>
                <a:lnTo>
                  <a:pt x="720" y="492"/>
                </a:lnTo>
                <a:lnTo>
                  <a:pt x="696" y="521"/>
                </a:lnTo>
                <a:lnTo>
                  <a:pt x="673" y="545"/>
                </a:lnTo>
                <a:lnTo>
                  <a:pt x="650" y="569"/>
                </a:lnTo>
                <a:lnTo>
                  <a:pt x="627" y="590"/>
                </a:lnTo>
                <a:lnTo>
                  <a:pt x="603" y="610"/>
                </a:lnTo>
                <a:lnTo>
                  <a:pt x="580" y="628"/>
                </a:lnTo>
                <a:lnTo>
                  <a:pt x="549" y="649"/>
                </a:lnTo>
                <a:lnTo>
                  <a:pt x="519" y="669"/>
                </a:lnTo>
                <a:lnTo>
                  <a:pt x="488" y="686"/>
                </a:lnTo>
                <a:lnTo>
                  <a:pt x="456" y="704"/>
                </a:lnTo>
                <a:lnTo>
                  <a:pt x="425" y="719"/>
                </a:lnTo>
                <a:lnTo>
                  <a:pt x="392" y="733"/>
                </a:lnTo>
                <a:lnTo>
                  <a:pt x="359" y="746"/>
                </a:lnTo>
                <a:lnTo>
                  <a:pt x="326" y="758"/>
                </a:lnTo>
                <a:lnTo>
                  <a:pt x="292" y="767"/>
                </a:lnTo>
                <a:lnTo>
                  <a:pt x="258" y="776"/>
                </a:lnTo>
                <a:lnTo>
                  <a:pt x="224" y="784"/>
                </a:lnTo>
                <a:lnTo>
                  <a:pt x="188" y="789"/>
                </a:lnTo>
                <a:lnTo>
                  <a:pt x="153" y="793"/>
                </a:lnTo>
                <a:lnTo>
                  <a:pt x="118" y="797"/>
                </a:lnTo>
                <a:lnTo>
                  <a:pt x="81" y="798"/>
                </a:lnTo>
                <a:lnTo>
                  <a:pt x="45" y="799"/>
                </a:lnTo>
                <a:lnTo>
                  <a:pt x="34" y="798"/>
                </a:lnTo>
                <a:lnTo>
                  <a:pt x="23" y="798"/>
                </a:lnTo>
                <a:lnTo>
                  <a:pt x="12" y="797"/>
                </a:lnTo>
                <a:lnTo>
                  <a:pt x="0" y="797"/>
                </a:lnTo>
                <a:lnTo>
                  <a:pt x="2" y="697"/>
                </a:lnTo>
                <a:lnTo>
                  <a:pt x="13" y="698"/>
                </a:lnTo>
                <a:lnTo>
                  <a:pt x="25" y="698"/>
                </a:lnTo>
                <a:lnTo>
                  <a:pt x="37" y="698"/>
                </a:lnTo>
                <a:lnTo>
                  <a:pt x="49" y="698"/>
                </a:lnTo>
                <a:lnTo>
                  <a:pt x="81" y="698"/>
                </a:lnTo>
                <a:lnTo>
                  <a:pt x="113" y="696"/>
                </a:lnTo>
                <a:lnTo>
                  <a:pt x="145" y="693"/>
                </a:lnTo>
                <a:lnTo>
                  <a:pt x="175" y="689"/>
                </a:lnTo>
                <a:lnTo>
                  <a:pt x="207" y="684"/>
                </a:lnTo>
                <a:lnTo>
                  <a:pt x="237" y="677"/>
                </a:lnTo>
                <a:lnTo>
                  <a:pt x="267" y="670"/>
                </a:lnTo>
                <a:lnTo>
                  <a:pt x="297" y="661"/>
                </a:lnTo>
                <a:lnTo>
                  <a:pt x="326" y="651"/>
                </a:lnTo>
                <a:lnTo>
                  <a:pt x="354" y="639"/>
                </a:lnTo>
                <a:lnTo>
                  <a:pt x="384" y="628"/>
                </a:lnTo>
                <a:lnTo>
                  <a:pt x="411" y="614"/>
                </a:lnTo>
                <a:lnTo>
                  <a:pt x="439" y="599"/>
                </a:lnTo>
                <a:lnTo>
                  <a:pt x="466" y="583"/>
                </a:lnTo>
                <a:lnTo>
                  <a:pt x="493" y="565"/>
                </a:lnTo>
                <a:lnTo>
                  <a:pt x="519" y="548"/>
                </a:lnTo>
                <a:lnTo>
                  <a:pt x="539" y="532"/>
                </a:lnTo>
                <a:lnTo>
                  <a:pt x="559" y="516"/>
                </a:lnTo>
                <a:lnTo>
                  <a:pt x="579" y="497"/>
                </a:lnTo>
                <a:lnTo>
                  <a:pt x="600" y="477"/>
                </a:lnTo>
                <a:lnTo>
                  <a:pt x="620" y="455"/>
                </a:lnTo>
                <a:lnTo>
                  <a:pt x="640" y="431"/>
                </a:lnTo>
                <a:lnTo>
                  <a:pt x="660" y="407"/>
                </a:lnTo>
                <a:lnTo>
                  <a:pt x="680" y="380"/>
                </a:lnTo>
                <a:lnTo>
                  <a:pt x="689" y="366"/>
                </a:lnTo>
                <a:lnTo>
                  <a:pt x="698" y="351"/>
                </a:lnTo>
                <a:lnTo>
                  <a:pt x="708" y="336"/>
                </a:lnTo>
                <a:lnTo>
                  <a:pt x="716" y="321"/>
                </a:lnTo>
                <a:lnTo>
                  <a:pt x="723" y="306"/>
                </a:lnTo>
                <a:lnTo>
                  <a:pt x="730" y="289"/>
                </a:lnTo>
                <a:lnTo>
                  <a:pt x="737" y="271"/>
                </a:lnTo>
                <a:lnTo>
                  <a:pt x="743" y="254"/>
                </a:lnTo>
                <a:lnTo>
                  <a:pt x="748" y="236"/>
                </a:lnTo>
                <a:lnTo>
                  <a:pt x="753" y="217"/>
                </a:lnTo>
                <a:lnTo>
                  <a:pt x="757" y="199"/>
                </a:lnTo>
                <a:lnTo>
                  <a:pt x="761" y="180"/>
                </a:lnTo>
                <a:lnTo>
                  <a:pt x="764" y="160"/>
                </a:lnTo>
                <a:lnTo>
                  <a:pt x="767" y="139"/>
                </a:lnTo>
                <a:lnTo>
                  <a:pt x="768" y="119"/>
                </a:lnTo>
                <a:lnTo>
                  <a:pt x="770" y="96"/>
                </a:lnTo>
                <a:lnTo>
                  <a:pt x="771" y="72"/>
                </a:lnTo>
                <a:lnTo>
                  <a:pt x="771" y="47"/>
                </a:lnTo>
                <a:lnTo>
                  <a:pt x="771" y="23"/>
                </a:lnTo>
                <a:lnTo>
                  <a:pt x="770" y="0"/>
                </a:lnTo>
                <a:lnTo>
                  <a:pt x="871" y="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" name="Freeform 39"/>
          <p:cNvSpPr>
            <a:spLocks/>
          </p:cNvSpPr>
          <p:nvPr/>
        </p:nvSpPr>
        <p:spPr bwMode="auto">
          <a:xfrm>
            <a:off x="2736851" y="3225801"/>
            <a:ext cx="396875" cy="866775"/>
          </a:xfrm>
          <a:custGeom>
            <a:avLst/>
            <a:gdLst>
              <a:gd name="T0" fmla="*/ 765 w 1500"/>
              <a:gd name="T1" fmla="*/ 3264 h 3275"/>
              <a:gd name="T2" fmla="*/ 641 w 1500"/>
              <a:gd name="T3" fmla="*/ 3235 h 3275"/>
              <a:gd name="T4" fmla="*/ 528 w 1500"/>
              <a:gd name="T5" fmla="*/ 3189 h 3275"/>
              <a:gd name="T6" fmla="*/ 424 w 1500"/>
              <a:gd name="T7" fmla="*/ 3127 h 3275"/>
              <a:gd name="T8" fmla="*/ 326 w 1500"/>
              <a:gd name="T9" fmla="*/ 3046 h 3275"/>
              <a:gd name="T10" fmla="*/ 239 w 1500"/>
              <a:gd name="T11" fmla="*/ 2947 h 3275"/>
              <a:gd name="T12" fmla="*/ 166 w 1500"/>
              <a:gd name="T13" fmla="*/ 2829 h 3275"/>
              <a:gd name="T14" fmla="*/ 107 w 1500"/>
              <a:gd name="T15" fmla="*/ 2695 h 3275"/>
              <a:gd name="T16" fmla="*/ 50 w 1500"/>
              <a:gd name="T17" fmla="*/ 2506 h 3275"/>
              <a:gd name="T18" fmla="*/ 12 w 1500"/>
              <a:gd name="T19" fmla="*/ 2285 h 3275"/>
              <a:gd name="T20" fmla="*/ 0 w 1500"/>
              <a:gd name="T21" fmla="*/ 2045 h 3275"/>
              <a:gd name="T22" fmla="*/ 12 w 1500"/>
              <a:gd name="T23" fmla="*/ 1797 h 3275"/>
              <a:gd name="T24" fmla="*/ 40 w 1500"/>
              <a:gd name="T25" fmla="*/ 1595 h 3275"/>
              <a:gd name="T26" fmla="*/ 83 w 1500"/>
              <a:gd name="T27" fmla="*/ 1406 h 3275"/>
              <a:gd name="T28" fmla="*/ 132 w 1500"/>
              <a:gd name="T29" fmla="*/ 1251 h 3275"/>
              <a:gd name="T30" fmla="*/ 195 w 1500"/>
              <a:gd name="T31" fmla="*/ 1096 h 3275"/>
              <a:gd name="T32" fmla="*/ 268 w 1500"/>
              <a:gd name="T33" fmla="*/ 949 h 3275"/>
              <a:gd name="T34" fmla="*/ 352 w 1500"/>
              <a:gd name="T35" fmla="*/ 811 h 3275"/>
              <a:gd name="T36" fmla="*/ 449 w 1500"/>
              <a:gd name="T37" fmla="*/ 681 h 3275"/>
              <a:gd name="T38" fmla="*/ 552 w 1500"/>
              <a:gd name="T39" fmla="*/ 561 h 3275"/>
              <a:gd name="T40" fmla="*/ 665 w 1500"/>
              <a:gd name="T41" fmla="*/ 450 h 3275"/>
              <a:gd name="T42" fmla="*/ 786 w 1500"/>
              <a:gd name="T43" fmla="*/ 348 h 3275"/>
              <a:gd name="T44" fmla="*/ 917 w 1500"/>
              <a:gd name="T45" fmla="*/ 256 h 3275"/>
              <a:gd name="T46" fmla="*/ 1118 w 1500"/>
              <a:gd name="T47" fmla="*/ 138 h 3275"/>
              <a:gd name="T48" fmla="*/ 1259 w 1500"/>
              <a:gd name="T49" fmla="*/ 68 h 3275"/>
              <a:gd name="T50" fmla="*/ 1379 w 1500"/>
              <a:gd name="T51" fmla="*/ 21 h 3275"/>
              <a:gd name="T52" fmla="*/ 1458 w 1500"/>
              <a:gd name="T53" fmla="*/ 5 h 3275"/>
              <a:gd name="T54" fmla="*/ 1466 w 1500"/>
              <a:gd name="T55" fmla="*/ 105 h 3275"/>
              <a:gd name="T56" fmla="*/ 1392 w 1500"/>
              <a:gd name="T57" fmla="*/ 121 h 3275"/>
              <a:gd name="T58" fmla="*/ 1033 w 1500"/>
              <a:gd name="T59" fmla="*/ 299 h 3275"/>
              <a:gd name="T60" fmla="*/ 879 w 1500"/>
              <a:gd name="T61" fmla="*/ 402 h 3275"/>
              <a:gd name="T62" fmla="*/ 739 w 1500"/>
              <a:gd name="T63" fmla="*/ 517 h 3275"/>
              <a:gd name="T64" fmla="*/ 612 w 1500"/>
              <a:gd name="T65" fmla="*/ 642 h 3275"/>
              <a:gd name="T66" fmla="*/ 504 w 1500"/>
              <a:gd name="T67" fmla="*/ 769 h 3275"/>
              <a:gd name="T68" fmla="*/ 424 w 1500"/>
              <a:gd name="T69" fmla="*/ 882 h 3275"/>
              <a:gd name="T70" fmla="*/ 352 w 1500"/>
              <a:gd name="T71" fmla="*/ 1000 h 3275"/>
              <a:gd name="T72" fmla="*/ 287 w 1500"/>
              <a:gd name="T73" fmla="*/ 1127 h 3275"/>
              <a:gd name="T74" fmla="*/ 245 w 1500"/>
              <a:gd name="T75" fmla="*/ 1228 h 3275"/>
              <a:gd name="T76" fmla="*/ 205 w 1500"/>
              <a:gd name="T77" fmla="*/ 1344 h 3275"/>
              <a:gd name="T78" fmla="*/ 176 w 1500"/>
              <a:gd name="T79" fmla="*/ 1441 h 3275"/>
              <a:gd name="T80" fmla="*/ 132 w 1500"/>
              <a:gd name="T81" fmla="*/ 1641 h 3275"/>
              <a:gd name="T82" fmla="*/ 105 w 1500"/>
              <a:gd name="T83" fmla="*/ 1869 h 3275"/>
              <a:gd name="T84" fmla="*/ 101 w 1500"/>
              <a:gd name="T85" fmla="*/ 2104 h 3275"/>
              <a:gd name="T86" fmla="*/ 118 w 1500"/>
              <a:gd name="T87" fmla="*/ 2326 h 3275"/>
              <a:gd name="T88" fmla="*/ 158 w 1500"/>
              <a:gd name="T89" fmla="*/ 2532 h 3275"/>
              <a:gd name="T90" fmla="*/ 212 w 1500"/>
              <a:gd name="T91" fmla="*/ 2693 h 3275"/>
              <a:gd name="T92" fmla="*/ 270 w 1500"/>
              <a:gd name="T93" fmla="*/ 2809 h 3275"/>
              <a:gd name="T94" fmla="*/ 338 w 1500"/>
              <a:gd name="T95" fmla="*/ 2911 h 3275"/>
              <a:gd name="T96" fmla="*/ 418 w 1500"/>
              <a:gd name="T97" fmla="*/ 2995 h 3275"/>
              <a:gd name="T98" fmla="*/ 504 w 1500"/>
              <a:gd name="T99" fmla="*/ 3062 h 3275"/>
              <a:gd name="T100" fmla="*/ 597 w 1500"/>
              <a:gd name="T101" fmla="*/ 3113 h 3275"/>
              <a:gd name="T102" fmla="*/ 696 w 1500"/>
              <a:gd name="T103" fmla="*/ 3148 h 3275"/>
              <a:gd name="T104" fmla="*/ 807 w 1500"/>
              <a:gd name="T105" fmla="*/ 3169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0" h="3275">
                <a:moveTo>
                  <a:pt x="863" y="3275"/>
                </a:moveTo>
                <a:lnTo>
                  <a:pt x="830" y="3273"/>
                </a:lnTo>
                <a:lnTo>
                  <a:pt x="798" y="3269"/>
                </a:lnTo>
                <a:lnTo>
                  <a:pt x="765" y="3264"/>
                </a:lnTo>
                <a:lnTo>
                  <a:pt x="733" y="3258"/>
                </a:lnTo>
                <a:lnTo>
                  <a:pt x="702" y="3251"/>
                </a:lnTo>
                <a:lnTo>
                  <a:pt x="672" y="3243"/>
                </a:lnTo>
                <a:lnTo>
                  <a:pt x="641" y="3235"/>
                </a:lnTo>
                <a:lnTo>
                  <a:pt x="613" y="3224"/>
                </a:lnTo>
                <a:lnTo>
                  <a:pt x="584" y="3214"/>
                </a:lnTo>
                <a:lnTo>
                  <a:pt x="555" y="3202"/>
                </a:lnTo>
                <a:lnTo>
                  <a:pt x="528" y="3189"/>
                </a:lnTo>
                <a:lnTo>
                  <a:pt x="501" y="3175"/>
                </a:lnTo>
                <a:lnTo>
                  <a:pt x="474" y="3160"/>
                </a:lnTo>
                <a:lnTo>
                  <a:pt x="450" y="3144"/>
                </a:lnTo>
                <a:lnTo>
                  <a:pt x="424" y="3127"/>
                </a:lnTo>
                <a:lnTo>
                  <a:pt x="399" y="3109"/>
                </a:lnTo>
                <a:lnTo>
                  <a:pt x="374" y="3089"/>
                </a:lnTo>
                <a:lnTo>
                  <a:pt x="350" y="3068"/>
                </a:lnTo>
                <a:lnTo>
                  <a:pt x="326" y="3046"/>
                </a:lnTo>
                <a:lnTo>
                  <a:pt x="303" y="3023"/>
                </a:lnTo>
                <a:lnTo>
                  <a:pt x="282" y="2999"/>
                </a:lnTo>
                <a:lnTo>
                  <a:pt x="260" y="2973"/>
                </a:lnTo>
                <a:lnTo>
                  <a:pt x="239" y="2947"/>
                </a:lnTo>
                <a:lnTo>
                  <a:pt x="221" y="2919"/>
                </a:lnTo>
                <a:lnTo>
                  <a:pt x="202" y="2891"/>
                </a:lnTo>
                <a:lnTo>
                  <a:pt x="184" y="2861"/>
                </a:lnTo>
                <a:lnTo>
                  <a:pt x="166" y="2829"/>
                </a:lnTo>
                <a:lnTo>
                  <a:pt x="150" y="2798"/>
                </a:lnTo>
                <a:lnTo>
                  <a:pt x="135" y="2765"/>
                </a:lnTo>
                <a:lnTo>
                  <a:pt x="121" y="2731"/>
                </a:lnTo>
                <a:lnTo>
                  <a:pt x="107" y="2695"/>
                </a:lnTo>
                <a:lnTo>
                  <a:pt x="94" y="2659"/>
                </a:lnTo>
                <a:lnTo>
                  <a:pt x="78" y="2608"/>
                </a:lnTo>
                <a:lnTo>
                  <a:pt x="63" y="2558"/>
                </a:lnTo>
                <a:lnTo>
                  <a:pt x="50" y="2506"/>
                </a:lnTo>
                <a:lnTo>
                  <a:pt x="38" y="2452"/>
                </a:lnTo>
                <a:lnTo>
                  <a:pt x="28" y="2398"/>
                </a:lnTo>
                <a:lnTo>
                  <a:pt x="20" y="2342"/>
                </a:lnTo>
                <a:lnTo>
                  <a:pt x="12" y="2285"/>
                </a:lnTo>
                <a:lnTo>
                  <a:pt x="7" y="2226"/>
                </a:lnTo>
                <a:lnTo>
                  <a:pt x="3" y="2168"/>
                </a:lnTo>
                <a:lnTo>
                  <a:pt x="1" y="2107"/>
                </a:lnTo>
                <a:lnTo>
                  <a:pt x="0" y="2045"/>
                </a:lnTo>
                <a:lnTo>
                  <a:pt x="1" y="1984"/>
                </a:lnTo>
                <a:lnTo>
                  <a:pt x="3" y="1923"/>
                </a:lnTo>
                <a:lnTo>
                  <a:pt x="7" y="1860"/>
                </a:lnTo>
                <a:lnTo>
                  <a:pt x="12" y="1797"/>
                </a:lnTo>
                <a:lnTo>
                  <a:pt x="20" y="1734"/>
                </a:lnTo>
                <a:lnTo>
                  <a:pt x="25" y="1688"/>
                </a:lnTo>
                <a:lnTo>
                  <a:pt x="31" y="1642"/>
                </a:lnTo>
                <a:lnTo>
                  <a:pt x="40" y="1595"/>
                </a:lnTo>
                <a:lnTo>
                  <a:pt x="49" y="1548"/>
                </a:lnTo>
                <a:lnTo>
                  <a:pt x="59" y="1501"/>
                </a:lnTo>
                <a:lnTo>
                  <a:pt x="70" y="1453"/>
                </a:lnTo>
                <a:lnTo>
                  <a:pt x="83" y="1406"/>
                </a:lnTo>
                <a:lnTo>
                  <a:pt x="97" y="1358"/>
                </a:lnTo>
                <a:lnTo>
                  <a:pt x="97" y="1358"/>
                </a:lnTo>
                <a:lnTo>
                  <a:pt x="131" y="1251"/>
                </a:lnTo>
                <a:lnTo>
                  <a:pt x="132" y="1251"/>
                </a:lnTo>
                <a:lnTo>
                  <a:pt x="146" y="1211"/>
                </a:lnTo>
                <a:lnTo>
                  <a:pt x="162" y="1172"/>
                </a:lnTo>
                <a:lnTo>
                  <a:pt x="178" y="1133"/>
                </a:lnTo>
                <a:lnTo>
                  <a:pt x="195" y="1096"/>
                </a:lnTo>
                <a:lnTo>
                  <a:pt x="212" y="1058"/>
                </a:lnTo>
                <a:lnTo>
                  <a:pt x="230" y="1022"/>
                </a:lnTo>
                <a:lnTo>
                  <a:pt x="249" y="985"/>
                </a:lnTo>
                <a:lnTo>
                  <a:pt x="268" y="949"/>
                </a:lnTo>
                <a:lnTo>
                  <a:pt x="287" y="913"/>
                </a:lnTo>
                <a:lnTo>
                  <a:pt x="309" y="879"/>
                </a:lnTo>
                <a:lnTo>
                  <a:pt x="330" y="844"/>
                </a:lnTo>
                <a:lnTo>
                  <a:pt x="352" y="811"/>
                </a:lnTo>
                <a:lnTo>
                  <a:pt x="376" y="777"/>
                </a:lnTo>
                <a:lnTo>
                  <a:pt x="399" y="744"/>
                </a:lnTo>
                <a:lnTo>
                  <a:pt x="423" y="712"/>
                </a:lnTo>
                <a:lnTo>
                  <a:pt x="449" y="681"/>
                </a:lnTo>
                <a:lnTo>
                  <a:pt x="473" y="650"/>
                </a:lnTo>
                <a:lnTo>
                  <a:pt x="499" y="620"/>
                </a:lnTo>
                <a:lnTo>
                  <a:pt x="525" y="590"/>
                </a:lnTo>
                <a:lnTo>
                  <a:pt x="552" y="561"/>
                </a:lnTo>
                <a:lnTo>
                  <a:pt x="579" y="533"/>
                </a:lnTo>
                <a:lnTo>
                  <a:pt x="607" y="504"/>
                </a:lnTo>
                <a:lnTo>
                  <a:pt x="635" y="477"/>
                </a:lnTo>
                <a:lnTo>
                  <a:pt x="665" y="450"/>
                </a:lnTo>
                <a:lnTo>
                  <a:pt x="694" y="425"/>
                </a:lnTo>
                <a:lnTo>
                  <a:pt x="724" y="399"/>
                </a:lnTo>
                <a:lnTo>
                  <a:pt x="755" y="373"/>
                </a:lnTo>
                <a:lnTo>
                  <a:pt x="786" y="348"/>
                </a:lnTo>
                <a:lnTo>
                  <a:pt x="818" y="325"/>
                </a:lnTo>
                <a:lnTo>
                  <a:pt x="850" y="301"/>
                </a:lnTo>
                <a:lnTo>
                  <a:pt x="883" y="279"/>
                </a:lnTo>
                <a:lnTo>
                  <a:pt x="917" y="256"/>
                </a:lnTo>
                <a:lnTo>
                  <a:pt x="937" y="242"/>
                </a:lnTo>
                <a:lnTo>
                  <a:pt x="1060" y="172"/>
                </a:lnTo>
                <a:lnTo>
                  <a:pt x="1088" y="155"/>
                </a:lnTo>
                <a:lnTo>
                  <a:pt x="1118" y="138"/>
                </a:lnTo>
                <a:lnTo>
                  <a:pt x="1151" y="120"/>
                </a:lnTo>
                <a:lnTo>
                  <a:pt x="1185" y="104"/>
                </a:lnTo>
                <a:lnTo>
                  <a:pt x="1222" y="86"/>
                </a:lnTo>
                <a:lnTo>
                  <a:pt x="1259" y="68"/>
                </a:lnTo>
                <a:lnTo>
                  <a:pt x="1301" y="51"/>
                </a:lnTo>
                <a:lnTo>
                  <a:pt x="1343" y="33"/>
                </a:lnTo>
                <a:lnTo>
                  <a:pt x="1362" y="27"/>
                </a:lnTo>
                <a:lnTo>
                  <a:pt x="1379" y="21"/>
                </a:lnTo>
                <a:lnTo>
                  <a:pt x="1399" y="15"/>
                </a:lnTo>
                <a:lnTo>
                  <a:pt x="1418" y="12"/>
                </a:lnTo>
                <a:lnTo>
                  <a:pt x="1438" y="8"/>
                </a:lnTo>
                <a:lnTo>
                  <a:pt x="1458" y="5"/>
                </a:lnTo>
                <a:lnTo>
                  <a:pt x="1479" y="3"/>
                </a:lnTo>
                <a:lnTo>
                  <a:pt x="1500" y="0"/>
                </a:lnTo>
                <a:lnTo>
                  <a:pt x="1500" y="100"/>
                </a:lnTo>
                <a:lnTo>
                  <a:pt x="1466" y="105"/>
                </a:lnTo>
                <a:lnTo>
                  <a:pt x="1435" y="110"/>
                </a:lnTo>
                <a:lnTo>
                  <a:pt x="1420" y="113"/>
                </a:lnTo>
                <a:lnTo>
                  <a:pt x="1405" y="117"/>
                </a:lnTo>
                <a:lnTo>
                  <a:pt x="1392" y="121"/>
                </a:lnTo>
                <a:lnTo>
                  <a:pt x="1379" y="127"/>
                </a:lnTo>
                <a:lnTo>
                  <a:pt x="1211" y="201"/>
                </a:lnTo>
                <a:lnTo>
                  <a:pt x="1073" y="275"/>
                </a:lnTo>
                <a:lnTo>
                  <a:pt x="1033" y="299"/>
                </a:lnTo>
                <a:lnTo>
                  <a:pt x="993" y="325"/>
                </a:lnTo>
                <a:lnTo>
                  <a:pt x="954" y="349"/>
                </a:lnTo>
                <a:lnTo>
                  <a:pt x="915" y="376"/>
                </a:lnTo>
                <a:lnTo>
                  <a:pt x="879" y="402"/>
                </a:lnTo>
                <a:lnTo>
                  <a:pt x="842" y="430"/>
                </a:lnTo>
                <a:lnTo>
                  <a:pt x="807" y="459"/>
                </a:lnTo>
                <a:lnTo>
                  <a:pt x="772" y="488"/>
                </a:lnTo>
                <a:lnTo>
                  <a:pt x="739" y="517"/>
                </a:lnTo>
                <a:lnTo>
                  <a:pt x="706" y="547"/>
                </a:lnTo>
                <a:lnTo>
                  <a:pt x="673" y="578"/>
                </a:lnTo>
                <a:lnTo>
                  <a:pt x="642" y="610"/>
                </a:lnTo>
                <a:lnTo>
                  <a:pt x="612" y="642"/>
                </a:lnTo>
                <a:lnTo>
                  <a:pt x="582" y="675"/>
                </a:lnTo>
                <a:lnTo>
                  <a:pt x="553" y="708"/>
                </a:lnTo>
                <a:lnTo>
                  <a:pt x="525" y="742"/>
                </a:lnTo>
                <a:lnTo>
                  <a:pt x="504" y="769"/>
                </a:lnTo>
                <a:lnTo>
                  <a:pt x="484" y="797"/>
                </a:lnTo>
                <a:lnTo>
                  <a:pt x="463" y="824"/>
                </a:lnTo>
                <a:lnTo>
                  <a:pt x="444" y="852"/>
                </a:lnTo>
                <a:lnTo>
                  <a:pt x="424" y="882"/>
                </a:lnTo>
                <a:lnTo>
                  <a:pt x="405" y="911"/>
                </a:lnTo>
                <a:lnTo>
                  <a:pt x="387" y="941"/>
                </a:lnTo>
                <a:lnTo>
                  <a:pt x="369" y="970"/>
                </a:lnTo>
                <a:lnTo>
                  <a:pt x="352" y="1000"/>
                </a:lnTo>
                <a:lnTo>
                  <a:pt x="335" y="1032"/>
                </a:lnTo>
                <a:lnTo>
                  <a:pt x="318" y="1064"/>
                </a:lnTo>
                <a:lnTo>
                  <a:pt x="303" y="1096"/>
                </a:lnTo>
                <a:lnTo>
                  <a:pt x="287" y="1127"/>
                </a:lnTo>
                <a:lnTo>
                  <a:pt x="273" y="1160"/>
                </a:lnTo>
                <a:lnTo>
                  <a:pt x="259" y="1194"/>
                </a:lnTo>
                <a:lnTo>
                  <a:pt x="245" y="1228"/>
                </a:lnTo>
                <a:lnTo>
                  <a:pt x="245" y="1228"/>
                </a:lnTo>
                <a:lnTo>
                  <a:pt x="245" y="1228"/>
                </a:lnTo>
                <a:lnTo>
                  <a:pt x="206" y="1338"/>
                </a:lnTo>
                <a:lnTo>
                  <a:pt x="206" y="1338"/>
                </a:lnTo>
                <a:lnTo>
                  <a:pt x="205" y="1344"/>
                </a:lnTo>
                <a:lnTo>
                  <a:pt x="204" y="1347"/>
                </a:lnTo>
                <a:lnTo>
                  <a:pt x="204" y="1347"/>
                </a:lnTo>
                <a:lnTo>
                  <a:pt x="190" y="1394"/>
                </a:lnTo>
                <a:lnTo>
                  <a:pt x="176" y="1441"/>
                </a:lnTo>
                <a:lnTo>
                  <a:pt x="164" y="1489"/>
                </a:lnTo>
                <a:lnTo>
                  <a:pt x="152" y="1539"/>
                </a:lnTo>
                <a:lnTo>
                  <a:pt x="142" y="1589"/>
                </a:lnTo>
                <a:lnTo>
                  <a:pt x="132" y="1641"/>
                </a:lnTo>
                <a:lnTo>
                  <a:pt x="124" y="1694"/>
                </a:lnTo>
                <a:lnTo>
                  <a:pt x="117" y="1747"/>
                </a:lnTo>
                <a:lnTo>
                  <a:pt x="110" y="1809"/>
                </a:lnTo>
                <a:lnTo>
                  <a:pt x="105" y="1869"/>
                </a:lnTo>
                <a:lnTo>
                  <a:pt x="102" y="1929"/>
                </a:lnTo>
                <a:lnTo>
                  <a:pt x="99" y="1989"/>
                </a:lnTo>
                <a:lnTo>
                  <a:pt x="99" y="2047"/>
                </a:lnTo>
                <a:lnTo>
                  <a:pt x="101" y="2104"/>
                </a:lnTo>
                <a:lnTo>
                  <a:pt x="103" y="2161"/>
                </a:lnTo>
                <a:lnTo>
                  <a:pt x="107" y="2217"/>
                </a:lnTo>
                <a:lnTo>
                  <a:pt x="111" y="2272"/>
                </a:lnTo>
                <a:lnTo>
                  <a:pt x="118" y="2326"/>
                </a:lnTo>
                <a:lnTo>
                  <a:pt x="125" y="2379"/>
                </a:lnTo>
                <a:lnTo>
                  <a:pt x="135" y="2431"/>
                </a:lnTo>
                <a:lnTo>
                  <a:pt x="145" y="2483"/>
                </a:lnTo>
                <a:lnTo>
                  <a:pt x="158" y="2532"/>
                </a:lnTo>
                <a:lnTo>
                  <a:pt x="172" y="2581"/>
                </a:lnTo>
                <a:lnTo>
                  <a:pt x="188" y="2630"/>
                </a:lnTo>
                <a:lnTo>
                  <a:pt x="199" y="2661"/>
                </a:lnTo>
                <a:lnTo>
                  <a:pt x="212" y="2693"/>
                </a:lnTo>
                <a:lnTo>
                  <a:pt x="225" y="2724"/>
                </a:lnTo>
                <a:lnTo>
                  <a:pt x="239" y="2753"/>
                </a:lnTo>
                <a:lnTo>
                  <a:pt x="255" y="2782"/>
                </a:lnTo>
                <a:lnTo>
                  <a:pt x="270" y="2809"/>
                </a:lnTo>
                <a:lnTo>
                  <a:pt x="285" y="2836"/>
                </a:lnTo>
                <a:lnTo>
                  <a:pt x="303" y="2862"/>
                </a:lnTo>
                <a:lnTo>
                  <a:pt x="320" y="2887"/>
                </a:lnTo>
                <a:lnTo>
                  <a:pt x="338" y="2911"/>
                </a:lnTo>
                <a:lnTo>
                  <a:pt x="357" y="2933"/>
                </a:lnTo>
                <a:lnTo>
                  <a:pt x="377" y="2955"/>
                </a:lnTo>
                <a:lnTo>
                  <a:pt x="397" y="2975"/>
                </a:lnTo>
                <a:lnTo>
                  <a:pt x="418" y="2995"/>
                </a:lnTo>
                <a:lnTo>
                  <a:pt x="439" y="3014"/>
                </a:lnTo>
                <a:lnTo>
                  <a:pt x="461" y="3032"/>
                </a:lnTo>
                <a:lnTo>
                  <a:pt x="483" y="3048"/>
                </a:lnTo>
                <a:lnTo>
                  <a:pt x="504" y="3062"/>
                </a:lnTo>
                <a:lnTo>
                  <a:pt x="526" y="3076"/>
                </a:lnTo>
                <a:lnTo>
                  <a:pt x="548" y="3089"/>
                </a:lnTo>
                <a:lnTo>
                  <a:pt x="572" y="3101"/>
                </a:lnTo>
                <a:lnTo>
                  <a:pt x="597" y="3113"/>
                </a:lnTo>
                <a:lnTo>
                  <a:pt x="620" y="3123"/>
                </a:lnTo>
                <a:lnTo>
                  <a:pt x="646" y="3133"/>
                </a:lnTo>
                <a:lnTo>
                  <a:pt x="671" y="3141"/>
                </a:lnTo>
                <a:lnTo>
                  <a:pt x="696" y="3148"/>
                </a:lnTo>
                <a:lnTo>
                  <a:pt x="724" y="3155"/>
                </a:lnTo>
                <a:lnTo>
                  <a:pt x="751" y="3161"/>
                </a:lnTo>
                <a:lnTo>
                  <a:pt x="779" y="3166"/>
                </a:lnTo>
                <a:lnTo>
                  <a:pt x="807" y="3169"/>
                </a:lnTo>
                <a:lnTo>
                  <a:pt x="835" y="3173"/>
                </a:lnTo>
                <a:lnTo>
                  <a:pt x="865" y="3175"/>
                </a:lnTo>
                <a:lnTo>
                  <a:pt x="863" y="3275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" name="Freeform 40"/>
          <p:cNvSpPr>
            <a:spLocks/>
          </p:cNvSpPr>
          <p:nvPr/>
        </p:nvSpPr>
        <p:spPr bwMode="auto">
          <a:xfrm>
            <a:off x="2505075" y="3406776"/>
            <a:ext cx="528638" cy="180975"/>
          </a:xfrm>
          <a:custGeom>
            <a:avLst/>
            <a:gdLst>
              <a:gd name="T0" fmla="*/ 872 w 2000"/>
              <a:gd name="T1" fmla="*/ 684 h 685"/>
              <a:gd name="T2" fmla="*/ 731 w 2000"/>
              <a:gd name="T3" fmla="*/ 679 h 685"/>
              <a:gd name="T4" fmla="*/ 644 w 2000"/>
              <a:gd name="T5" fmla="*/ 666 h 685"/>
              <a:gd name="T6" fmla="*/ 577 w 2000"/>
              <a:gd name="T7" fmla="*/ 649 h 685"/>
              <a:gd name="T8" fmla="*/ 501 w 2000"/>
              <a:gd name="T9" fmla="*/ 623 h 685"/>
              <a:gd name="T10" fmla="*/ 429 w 2000"/>
              <a:gd name="T11" fmla="*/ 594 h 685"/>
              <a:gd name="T12" fmla="*/ 362 w 2000"/>
              <a:gd name="T13" fmla="*/ 559 h 685"/>
              <a:gd name="T14" fmla="*/ 300 w 2000"/>
              <a:gd name="T15" fmla="*/ 522 h 685"/>
              <a:gd name="T16" fmla="*/ 242 w 2000"/>
              <a:gd name="T17" fmla="*/ 478 h 685"/>
              <a:gd name="T18" fmla="*/ 195 w 2000"/>
              <a:gd name="T19" fmla="*/ 437 h 685"/>
              <a:gd name="T20" fmla="*/ 153 w 2000"/>
              <a:gd name="T21" fmla="*/ 394 h 685"/>
              <a:gd name="T22" fmla="*/ 116 w 2000"/>
              <a:gd name="T23" fmla="*/ 347 h 685"/>
              <a:gd name="T24" fmla="*/ 83 w 2000"/>
              <a:gd name="T25" fmla="*/ 297 h 685"/>
              <a:gd name="T26" fmla="*/ 56 w 2000"/>
              <a:gd name="T27" fmla="*/ 246 h 685"/>
              <a:gd name="T28" fmla="*/ 27 w 2000"/>
              <a:gd name="T29" fmla="*/ 170 h 685"/>
              <a:gd name="T30" fmla="*/ 7 w 2000"/>
              <a:gd name="T31" fmla="*/ 85 h 685"/>
              <a:gd name="T32" fmla="*/ 0 w 2000"/>
              <a:gd name="T33" fmla="*/ 0 h 685"/>
              <a:gd name="T34" fmla="*/ 101 w 2000"/>
              <a:gd name="T35" fmla="*/ 47 h 685"/>
              <a:gd name="T36" fmla="*/ 114 w 2000"/>
              <a:gd name="T37" fmla="*/ 117 h 685"/>
              <a:gd name="T38" fmla="*/ 139 w 2000"/>
              <a:gd name="T39" fmla="*/ 189 h 685"/>
              <a:gd name="T40" fmla="*/ 188 w 2000"/>
              <a:gd name="T41" fmla="*/ 277 h 685"/>
              <a:gd name="T42" fmla="*/ 254 w 2000"/>
              <a:gd name="T43" fmla="*/ 356 h 685"/>
              <a:gd name="T44" fmla="*/ 323 w 2000"/>
              <a:gd name="T45" fmla="*/ 415 h 685"/>
              <a:gd name="T46" fmla="*/ 375 w 2000"/>
              <a:gd name="T47" fmla="*/ 450 h 685"/>
              <a:gd name="T48" fmla="*/ 492 w 2000"/>
              <a:gd name="T49" fmla="*/ 511 h 685"/>
              <a:gd name="T50" fmla="*/ 629 w 2000"/>
              <a:gd name="T51" fmla="*/ 559 h 685"/>
              <a:gd name="T52" fmla="*/ 699 w 2000"/>
              <a:gd name="T53" fmla="*/ 574 h 685"/>
              <a:gd name="T54" fmla="*/ 774 w 2000"/>
              <a:gd name="T55" fmla="*/ 579 h 685"/>
              <a:gd name="T56" fmla="*/ 879 w 2000"/>
              <a:gd name="T57" fmla="*/ 577 h 685"/>
              <a:gd name="T58" fmla="*/ 1034 w 2000"/>
              <a:gd name="T59" fmla="*/ 558 h 685"/>
              <a:gd name="T60" fmla="*/ 1171 w 2000"/>
              <a:gd name="T61" fmla="*/ 530 h 685"/>
              <a:gd name="T62" fmla="*/ 1308 w 2000"/>
              <a:gd name="T63" fmla="*/ 492 h 685"/>
              <a:gd name="T64" fmla="*/ 1540 w 2000"/>
              <a:gd name="T65" fmla="*/ 397 h 685"/>
              <a:gd name="T66" fmla="*/ 1778 w 2000"/>
              <a:gd name="T67" fmla="*/ 278 h 685"/>
              <a:gd name="T68" fmla="*/ 1952 w 2000"/>
              <a:gd name="T69" fmla="*/ 187 h 685"/>
              <a:gd name="T70" fmla="*/ 1974 w 2000"/>
              <a:gd name="T71" fmla="*/ 194 h 685"/>
              <a:gd name="T72" fmla="*/ 1991 w 2000"/>
              <a:gd name="T73" fmla="*/ 206 h 685"/>
              <a:gd name="T74" fmla="*/ 1999 w 2000"/>
              <a:gd name="T75" fmla="*/ 223 h 685"/>
              <a:gd name="T76" fmla="*/ 2000 w 2000"/>
              <a:gd name="T77" fmla="*/ 246 h 685"/>
              <a:gd name="T78" fmla="*/ 1994 w 2000"/>
              <a:gd name="T79" fmla="*/ 273 h 685"/>
              <a:gd name="T80" fmla="*/ 1741 w 2000"/>
              <a:gd name="T81" fmla="*/ 417 h 685"/>
              <a:gd name="T82" fmla="*/ 1577 w 2000"/>
              <a:gd name="T83" fmla="*/ 497 h 685"/>
              <a:gd name="T84" fmla="*/ 1458 w 2000"/>
              <a:gd name="T85" fmla="*/ 546 h 685"/>
              <a:gd name="T86" fmla="*/ 1341 w 2000"/>
              <a:gd name="T87" fmla="*/ 585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00" h="685">
                <a:moveTo>
                  <a:pt x="973" y="676"/>
                </a:moveTo>
                <a:lnTo>
                  <a:pt x="921" y="680"/>
                </a:lnTo>
                <a:lnTo>
                  <a:pt x="872" y="684"/>
                </a:lnTo>
                <a:lnTo>
                  <a:pt x="823" y="685"/>
                </a:lnTo>
                <a:lnTo>
                  <a:pt x="776" y="683"/>
                </a:lnTo>
                <a:lnTo>
                  <a:pt x="731" y="679"/>
                </a:lnTo>
                <a:lnTo>
                  <a:pt x="686" y="675"/>
                </a:lnTo>
                <a:lnTo>
                  <a:pt x="665" y="670"/>
                </a:lnTo>
                <a:lnTo>
                  <a:pt x="644" y="666"/>
                </a:lnTo>
                <a:lnTo>
                  <a:pt x="623" y="662"/>
                </a:lnTo>
                <a:lnTo>
                  <a:pt x="603" y="656"/>
                </a:lnTo>
                <a:lnTo>
                  <a:pt x="577" y="649"/>
                </a:lnTo>
                <a:lnTo>
                  <a:pt x="551" y="641"/>
                </a:lnTo>
                <a:lnTo>
                  <a:pt x="525" y="632"/>
                </a:lnTo>
                <a:lnTo>
                  <a:pt x="501" y="623"/>
                </a:lnTo>
                <a:lnTo>
                  <a:pt x="476" y="613"/>
                </a:lnTo>
                <a:lnTo>
                  <a:pt x="452" y="604"/>
                </a:lnTo>
                <a:lnTo>
                  <a:pt x="429" y="594"/>
                </a:lnTo>
                <a:lnTo>
                  <a:pt x="407" y="583"/>
                </a:lnTo>
                <a:lnTo>
                  <a:pt x="384" y="571"/>
                </a:lnTo>
                <a:lnTo>
                  <a:pt x="362" y="559"/>
                </a:lnTo>
                <a:lnTo>
                  <a:pt x="341" y="548"/>
                </a:lnTo>
                <a:lnTo>
                  <a:pt x="320" y="535"/>
                </a:lnTo>
                <a:lnTo>
                  <a:pt x="300" y="522"/>
                </a:lnTo>
                <a:lnTo>
                  <a:pt x="280" y="508"/>
                </a:lnTo>
                <a:lnTo>
                  <a:pt x="261" y="494"/>
                </a:lnTo>
                <a:lnTo>
                  <a:pt x="242" y="478"/>
                </a:lnTo>
                <a:lnTo>
                  <a:pt x="226" y="465"/>
                </a:lnTo>
                <a:lnTo>
                  <a:pt x="210" y="451"/>
                </a:lnTo>
                <a:lnTo>
                  <a:pt x="195" y="437"/>
                </a:lnTo>
                <a:lnTo>
                  <a:pt x="180" y="423"/>
                </a:lnTo>
                <a:lnTo>
                  <a:pt x="167" y="409"/>
                </a:lnTo>
                <a:lnTo>
                  <a:pt x="153" y="394"/>
                </a:lnTo>
                <a:lnTo>
                  <a:pt x="140" y="378"/>
                </a:lnTo>
                <a:lnTo>
                  <a:pt x="128" y="363"/>
                </a:lnTo>
                <a:lnTo>
                  <a:pt x="116" y="347"/>
                </a:lnTo>
                <a:lnTo>
                  <a:pt x="105" y="330"/>
                </a:lnTo>
                <a:lnTo>
                  <a:pt x="94" y="314"/>
                </a:lnTo>
                <a:lnTo>
                  <a:pt x="83" y="297"/>
                </a:lnTo>
                <a:lnTo>
                  <a:pt x="74" y="281"/>
                </a:lnTo>
                <a:lnTo>
                  <a:pt x="66" y="263"/>
                </a:lnTo>
                <a:lnTo>
                  <a:pt x="56" y="246"/>
                </a:lnTo>
                <a:lnTo>
                  <a:pt x="49" y="228"/>
                </a:lnTo>
                <a:lnTo>
                  <a:pt x="38" y="199"/>
                </a:lnTo>
                <a:lnTo>
                  <a:pt x="27" y="170"/>
                </a:lnTo>
                <a:lnTo>
                  <a:pt x="19" y="141"/>
                </a:lnTo>
                <a:lnTo>
                  <a:pt x="12" y="113"/>
                </a:lnTo>
                <a:lnTo>
                  <a:pt x="7" y="85"/>
                </a:lnTo>
                <a:lnTo>
                  <a:pt x="4" y="56"/>
                </a:lnTo>
                <a:lnTo>
                  <a:pt x="1" y="28"/>
                </a:lnTo>
                <a:lnTo>
                  <a:pt x="0" y="0"/>
                </a:lnTo>
                <a:lnTo>
                  <a:pt x="99" y="0"/>
                </a:lnTo>
                <a:lnTo>
                  <a:pt x="99" y="23"/>
                </a:lnTo>
                <a:lnTo>
                  <a:pt x="101" y="47"/>
                </a:lnTo>
                <a:lnTo>
                  <a:pt x="103" y="70"/>
                </a:lnTo>
                <a:lnTo>
                  <a:pt x="108" y="94"/>
                </a:lnTo>
                <a:lnTo>
                  <a:pt x="114" y="117"/>
                </a:lnTo>
                <a:lnTo>
                  <a:pt x="121" y="141"/>
                </a:lnTo>
                <a:lnTo>
                  <a:pt x="129" y="166"/>
                </a:lnTo>
                <a:lnTo>
                  <a:pt x="139" y="189"/>
                </a:lnTo>
                <a:lnTo>
                  <a:pt x="154" y="220"/>
                </a:lnTo>
                <a:lnTo>
                  <a:pt x="170" y="249"/>
                </a:lnTo>
                <a:lnTo>
                  <a:pt x="188" y="277"/>
                </a:lnTo>
                <a:lnTo>
                  <a:pt x="208" y="304"/>
                </a:lnTo>
                <a:lnTo>
                  <a:pt x="230" y="331"/>
                </a:lnTo>
                <a:lnTo>
                  <a:pt x="254" y="356"/>
                </a:lnTo>
                <a:lnTo>
                  <a:pt x="280" y="380"/>
                </a:lnTo>
                <a:lnTo>
                  <a:pt x="307" y="402"/>
                </a:lnTo>
                <a:lnTo>
                  <a:pt x="323" y="415"/>
                </a:lnTo>
                <a:lnTo>
                  <a:pt x="340" y="427"/>
                </a:lnTo>
                <a:lnTo>
                  <a:pt x="357" y="438"/>
                </a:lnTo>
                <a:lnTo>
                  <a:pt x="375" y="450"/>
                </a:lnTo>
                <a:lnTo>
                  <a:pt x="413" y="472"/>
                </a:lnTo>
                <a:lnTo>
                  <a:pt x="451" y="492"/>
                </a:lnTo>
                <a:lnTo>
                  <a:pt x="492" y="511"/>
                </a:lnTo>
                <a:lnTo>
                  <a:pt x="536" y="529"/>
                </a:lnTo>
                <a:lnTo>
                  <a:pt x="582" y="545"/>
                </a:lnTo>
                <a:lnTo>
                  <a:pt x="629" y="559"/>
                </a:lnTo>
                <a:lnTo>
                  <a:pt x="651" y="565"/>
                </a:lnTo>
                <a:lnTo>
                  <a:pt x="675" y="570"/>
                </a:lnTo>
                <a:lnTo>
                  <a:pt x="699" y="574"/>
                </a:lnTo>
                <a:lnTo>
                  <a:pt x="724" y="576"/>
                </a:lnTo>
                <a:lnTo>
                  <a:pt x="749" y="578"/>
                </a:lnTo>
                <a:lnTo>
                  <a:pt x="774" y="579"/>
                </a:lnTo>
                <a:lnTo>
                  <a:pt x="800" y="579"/>
                </a:lnTo>
                <a:lnTo>
                  <a:pt x="826" y="579"/>
                </a:lnTo>
                <a:lnTo>
                  <a:pt x="879" y="577"/>
                </a:lnTo>
                <a:lnTo>
                  <a:pt x="932" y="572"/>
                </a:lnTo>
                <a:lnTo>
                  <a:pt x="984" y="565"/>
                </a:lnTo>
                <a:lnTo>
                  <a:pt x="1034" y="558"/>
                </a:lnTo>
                <a:lnTo>
                  <a:pt x="1082" y="549"/>
                </a:lnTo>
                <a:lnTo>
                  <a:pt x="1128" y="539"/>
                </a:lnTo>
                <a:lnTo>
                  <a:pt x="1171" y="530"/>
                </a:lnTo>
                <a:lnTo>
                  <a:pt x="1208" y="521"/>
                </a:lnTo>
                <a:lnTo>
                  <a:pt x="1270" y="503"/>
                </a:lnTo>
                <a:lnTo>
                  <a:pt x="1308" y="492"/>
                </a:lnTo>
                <a:lnTo>
                  <a:pt x="1384" y="463"/>
                </a:lnTo>
                <a:lnTo>
                  <a:pt x="1461" y="431"/>
                </a:lnTo>
                <a:lnTo>
                  <a:pt x="1540" y="397"/>
                </a:lnTo>
                <a:lnTo>
                  <a:pt x="1618" y="361"/>
                </a:lnTo>
                <a:lnTo>
                  <a:pt x="1697" y="321"/>
                </a:lnTo>
                <a:lnTo>
                  <a:pt x="1778" y="278"/>
                </a:lnTo>
                <a:lnTo>
                  <a:pt x="1859" y="234"/>
                </a:lnTo>
                <a:lnTo>
                  <a:pt x="1943" y="186"/>
                </a:lnTo>
                <a:lnTo>
                  <a:pt x="1952" y="187"/>
                </a:lnTo>
                <a:lnTo>
                  <a:pt x="1960" y="189"/>
                </a:lnTo>
                <a:lnTo>
                  <a:pt x="1967" y="192"/>
                </a:lnTo>
                <a:lnTo>
                  <a:pt x="1974" y="194"/>
                </a:lnTo>
                <a:lnTo>
                  <a:pt x="1980" y="197"/>
                </a:lnTo>
                <a:lnTo>
                  <a:pt x="1986" y="201"/>
                </a:lnTo>
                <a:lnTo>
                  <a:pt x="1991" y="206"/>
                </a:lnTo>
                <a:lnTo>
                  <a:pt x="1994" y="212"/>
                </a:lnTo>
                <a:lnTo>
                  <a:pt x="1997" y="217"/>
                </a:lnTo>
                <a:lnTo>
                  <a:pt x="1999" y="223"/>
                </a:lnTo>
                <a:lnTo>
                  <a:pt x="2000" y="230"/>
                </a:lnTo>
                <a:lnTo>
                  <a:pt x="2000" y="237"/>
                </a:lnTo>
                <a:lnTo>
                  <a:pt x="2000" y="246"/>
                </a:lnTo>
                <a:lnTo>
                  <a:pt x="1999" y="254"/>
                </a:lnTo>
                <a:lnTo>
                  <a:pt x="1997" y="263"/>
                </a:lnTo>
                <a:lnTo>
                  <a:pt x="1994" y="273"/>
                </a:lnTo>
                <a:lnTo>
                  <a:pt x="1907" y="323"/>
                </a:lnTo>
                <a:lnTo>
                  <a:pt x="1823" y="371"/>
                </a:lnTo>
                <a:lnTo>
                  <a:pt x="1741" y="417"/>
                </a:lnTo>
                <a:lnTo>
                  <a:pt x="1658" y="460"/>
                </a:lnTo>
                <a:lnTo>
                  <a:pt x="1617" y="478"/>
                </a:lnTo>
                <a:lnTo>
                  <a:pt x="1577" y="497"/>
                </a:lnTo>
                <a:lnTo>
                  <a:pt x="1537" y="515"/>
                </a:lnTo>
                <a:lnTo>
                  <a:pt x="1497" y="531"/>
                </a:lnTo>
                <a:lnTo>
                  <a:pt x="1458" y="546"/>
                </a:lnTo>
                <a:lnTo>
                  <a:pt x="1419" y="561"/>
                </a:lnTo>
                <a:lnTo>
                  <a:pt x="1380" y="574"/>
                </a:lnTo>
                <a:lnTo>
                  <a:pt x="1341" y="585"/>
                </a:lnTo>
                <a:lnTo>
                  <a:pt x="1082" y="656"/>
                </a:lnTo>
                <a:lnTo>
                  <a:pt x="973" y="676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" name="Freeform 41"/>
          <p:cNvSpPr>
            <a:spLocks/>
          </p:cNvSpPr>
          <p:nvPr/>
        </p:nvSpPr>
        <p:spPr bwMode="auto">
          <a:xfrm>
            <a:off x="2922589" y="3743326"/>
            <a:ext cx="134937" cy="180975"/>
          </a:xfrm>
          <a:custGeom>
            <a:avLst/>
            <a:gdLst>
              <a:gd name="T0" fmla="*/ 480 w 508"/>
              <a:gd name="T1" fmla="*/ 98 h 685"/>
              <a:gd name="T2" fmla="*/ 429 w 508"/>
              <a:gd name="T3" fmla="*/ 106 h 685"/>
              <a:gd name="T4" fmla="*/ 381 w 508"/>
              <a:gd name="T5" fmla="*/ 117 h 685"/>
              <a:gd name="T6" fmla="*/ 338 w 508"/>
              <a:gd name="T7" fmla="*/ 133 h 685"/>
              <a:gd name="T8" fmla="*/ 297 w 508"/>
              <a:gd name="T9" fmla="*/ 151 h 685"/>
              <a:gd name="T10" fmla="*/ 261 w 508"/>
              <a:gd name="T11" fmla="*/ 175 h 685"/>
              <a:gd name="T12" fmla="*/ 228 w 508"/>
              <a:gd name="T13" fmla="*/ 202 h 685"/>
              <a:gd name="T14" fmla="*/ 200 w 508"/>
              <a:gd name="T15" fmla="*/ 234 h 685"/>
              <a:gd name="T16" fmla="*/ 174 w 508"/>
              <a:gd name="T17" fmla="*/ 269 h 685"/>
              <a:gd name="T18" fmla="*/ 152 w 508"/>
              <a:gd name="T19" fmla="*/ 308 h 685"/>
              <a:gd name="T20" fmla="*/ 133 w 508"/>
              <a:gd name="T21" fmla="*/ 350 h 685"/>
              <a:gd name="T22" fmla="*/ 118 w 508"/>
              <a:gd name="T23" fmla="*/ 396 h 685"/>
              <a:gd name="T24" fmla="*/ 107 w 508"/>
              <a:gd name="T25" fmla="*/ 444 h 685"/>
              <a:gd name="T26" fmla="*/ 100 w 508"/>
              <a:gd name="T27" fmla="*/ 497 h 685"/>
              <a:gd name="T28" fmla="*/ 98 w 508"/>
              <a:gd name="T29" fmla="*/ 553 h 685"/>
              <a:gd name="T30" fmla="*/ 98 w 508"/>
              <a:gd name="T31" fmla="*/ 612 h 685"/>
              <a:gd name="T32" fmla="*/ 96 w 508"/>
              <a:gd name="T33" fmla="*/ 652 h 685"/>
              <a:gd name="T34" fmla="*/ 85 w 508"/>
              <a:gd name="T35" fmla="*/ 667 h 685"/>
              <a:gd name="T36" fmla="*/ 73 w 508"/>
              <a:gd name="T37" fmla="*/ 678 h 685"/>
              <a:gd name="T38" fmla="*/ 61 w 508"/>
              <a:gd name="T39" fmla="*/ 684 h 685"/>
              <a:gd name="T40" fmla="*/ 50 w 508"/>
              <a:gd name="T41" fmla="*/ 684 h 685"/>
              <a:gd name="T42" fmla="*/ 37 w 508"/>
              <a:gd name="T43" fmla="*/ 680 h 685"/>
              <a:gd name="T44" fmla="*/ 24 w 508"/>
              <a:gd name="T45" fmla="*/ 672 h 685"/>
              <a:gd name="T46" fmla="*/ 11 w 508"/>
              <a:gd name="T47" fmla="*/ 658 h 685"/>
              <a:gd name="T48" fmla="*/ 2 w 508"/>
              <a:gd name="T49" fmla="*/ 614 h 685"/>
              <a:gd name="T50" fmla="*/ 0 w 508"/>
              <a:gd name="T51" fmla="*/ 546 h 685"/>
              <a:gd name="T52" fmla="*/ 4 w 508"/>
              <a:gd name="T53" fmla="*/ 482 h 685"/>
              <a:gd name="T54" fmla="*/ 12 w 508"/>
              <a:gd name="T55" fmla="*/ 421 h 685"/>
              <a:gd name="T56" fmla="*/ 25 w 508"/>
              <a:gd name="T57" fmla="*/ 364 h 685"/>
              <a:gd name="T58" fmla="*/ 43 w 508"/>
              <a:gd name="T59" fmla="*/ 310 h 685"/>
              <a:gd name="T60" fmla="*/ 65 w 508"/>
              <a:gd name="T61" fmla="*/ 261 h 685"/>
              <a:gd name="T62" fmla="*/ 91 w 508"/>
              <a:gd name="T63" fmla="*/ 214 h 685"/>
              <a:gd name="T64" fmla="*/ 123 w 508"/>
              <a:gd name="T65" fmla="*/ 170 h 685"/>
              <a:gd name="T66" fmla="*/ 160 w 508"/>
              <a:gd name="T67" fmla="*/ 130 h 685"/>
              <a:gd name="T68" fmla="*/ 201 w 508"/>
              <a:gd name="T69" fmla="*/ 95 h 685"/>
              <a:gd name="T70" fmla="*/ 247 w 508"/>
              <a:gd name="T71" fmla="*/ 66 h 685"/>
              <a:gd name="T72" fmla="*/ 297 w 508"/>
              <a:gd name="T73" fmla="*/ 41 h 685"/>
              <a:gd name="T74" fmla="*/ 352 w 508"/>
              <a:gd name="T75" fmla="*/ 22 h 685"/>
              <a:gd name="T76" fmla="*/ 411 w 508"/>
              <a:gd name="T77" fmla="*/ 9 h 685"/>
              <a:gd name="T78" fmla="*/ 475 w 508"/>
              <a:gd name="T79" fmla="*/ 1 h 685"/>
              <a:gd name="T80" fmla="*/ 508 w 508"/>
              <a:gd name="T81" fmla="*/ 96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08" h="685">
                <a:moveTo>
                  <a:pt x="508" y="96"/>
                </a:moveTo>
                <a:lnTo>
                  <a:pt x="480" y="98"/>
                </a:lnTo>
                <a:lnTo>
                  <a:pt x="454" y="101"/>
                </a:lnTo>
                <a:lnTo>
                  <a:pt x="429" y="106"/>
                </a:lnTo>
                <a:lnTo>
                  <a:pt x="405" y="111"/>
                </a:lnTo>
                <a:lnTo>
                  <a:pt x="381" y="117"/>
                </a:lnTo>
                <a:lnTo>
                  <a:pt x="359" y="124"/>
                </a:lnTo>
                <a:lnTo>
                  <a:pt x="338" y="133"/>
                </a:lnTo>
                <a:lnTo>
                  <a:pt x="317" y="142"/>
                </a:lnTo>
                <a:lnTo>
                  <a:pt x="297" y="151"/>
                </a:lnTo>
                <a:lnTo>
                  <a:pt x="279" y="163"/>
                </a:lnTo>
                <a:lnTo>
                  <a:pt x="261" y="175"/>
                </a:lnTo>
                <a:lnTo>
                  <a:pt x="244" y="188"/>
                </a:lnTo>
                <a:lnTo>
                  <a:pt x="228" y="202"/>
                </a:lnTo>
                <a:lnTo>
                  <a:pt x="214" y="217"/>
                </a:lnTo>
                <a:lnTo>
                  <a:pt x="200" y="234"/>
                </a:lnTo>
                <a:lnTo>
                  <a:pt x="187" y="250"/>
                </a:lnTo>
                <a:lnTo>
                  <a:pt x="174" y="269"/>
                </a:lnTo>
                <a:lnTo>
                  <a:pt x="163" y="288"/>
                </a:lnTo>
                <a:lnTo>
                  <a:pt x="152" y="308"/>
                </a:lnTo>
                <a:lnTo>
                  <a:pt x="141" y="328"/>
                </a:lnTo>
                <a:lnTo>
                  <a:pt x="133" y="350"/>
                </a:lnTo>
                <a:lnTo>
                  <a:pt x="125" y="372"/>
                </a:lnTo>
                <a:lnTo>
                  <a:pt x="118" y="396"/>
                </a:lnTo>
                <a:lnTo>
                  <a:pt x="112" y="419"/>
                </a:lnTo>
                <a:lnTo>
                  <a:pt x="107" y="444"/>
                </a:lnTo>
                <a:lnTo>
                  <a:pt x="104" y="470"/>
                </a:lnTo>
                <a:lnTo>
                  <a:pt x="100" y="497"/>
                </a:lnTo>
                <a:lnTo>
                  <a:pt x="98" y="525"/>
                </a:lnTo>
                <a:lnTo>
                  <a:pt x="98" y="553"/>
                </a:lnTo>
                <a:lnTo>
                  <a:pt x="98" y="583"/>
                </a:lnTo>
                <a:lnTo>
                  <a:pt x="98" y="612"/>
                </a:lnTo>
                <a:lnTo>
                  <a:pt x="100" y="644"/>
                </a:lnTo>
                <a:lnTo>
                  <a:pt x="96" y="652"/>
                </a:lnTo>
                <a:lnTo>
                  <a:pt x="90" y="660"/>
                </a:lnTo>
                <a:lnTo>
                  <a:pt x="85" y="667"/>
                </a:lnTo>
                <a:lnTo>
                  <a:pt x="79" y="673"/>
                </a:lnTo>
                <a:lnTo>
                  <a:pt x="73" y="678"/>
                </a:lnTo>
                <a:lnTo>
                  <a:pt x="67" y="681"/>
                </a:lnTo>
                <a:lnTo>
                  <a:pt x="61" y="684"/>
                </a:lnTo>
                <a:lnTo>
                  <a:pt x="56" y="685"/>
                </a:lnTo>
                <a:lnTo>
                  <a:pt x="50" y="684"/>
                </a:lnTo>
                <a:lnTo>
                  <a:pt x="44" y="683"/>
                </a:lnTo>
                <a:lnTo>
                  <a:pt x="37" y="680"/>
                </a:lnTo>
                <a:lnTo>
                  <a:pt x="31" y="677"/>
                </a:lnTo>
                <a:lnTo>
                  <a:pt x="24" y="672"/>
                </a:lnTo>
                <a:lnTo>
                  <a:pt x="18" y="665"/>
                </a:lnTo>
                <a:lnTo>
                  <a:pt x="11" y="658"/>
                </a:lnTo>
                <a:lnTo>
                  <a:pt x="4" y="650"/>
                </a:lnTo>
                <a:lnTo>
                  <a:pt x="2" y="614"/>
                </a:lnTo>
                <a:lnTo>
                  <a:pt x="0" y="579"/>
                </a:lnTo>
                <a:lnTo>
                  <a:pt x="0" y="546"/>
                </a:lnTo>
                <a:lnTo>
                  <a:pt x="2" y="513"/>
                </a:lnTo>
                <a:lnTo>
                  <a:pt x="4" y="482"/>
                </a:lnTo>
                <a:lnTo>
                  <a:pt x="7" y="451"/>
                </a:lnTo>
                <a:lnTo>
                  <a:pt x="12" y="421"/>
                </a:lnTo>
                <a:lnTo>
                  <a:pt x="18" y="392"/>
                </a:lnTo>
                <a:lnTo>
                  <a:pt x="25" y="364"/>
                </a:lnTo>
                <a:lnTo>
                  <a:pt x="33" y="337"/>
                </a:lnTo>
                <a:lnTo>
                  <a:pt x="43" y="310"/>
                </a:lnTo>
                <a:lnTo>
                  <a:pt x="53" y="285"/>
                </a:lnTo>
                <a:lnTo>
                  <a:pt x="65" y="261"/>
                </a:lnTo>
                <a:lnTo>
                  <a:pt x="78" y="237"/>
                </a:lnTo>
                <a:lnTo>
                  <a:pt x="91" y="214"/>
                </a:lnTo>
                <a:lnTo>
                  <a:pt x="106" y="192"/>
                </a:lnTo>
                <a:lnTo>
                  <a:pt x="123" y="170"/>
                </a:lnTo>
                <a:lnTo>
                  <a:pt x="141" y="149"/>
                </a:lnTo>
                <a:lnTo>
                  <a:pt x="160" y="130"/>
                </a:lnTo>
                <a:lnTo>
                  <a:pt x="180" y="111"/>
                </a:lnTo>
                <a:lnTo>
                  <a:pt x="201" y="95"/>
                </a:lnTo>
                <a:lnTo>
                  <a:pt x="224" y="80"/>
                </a:lnTo>
                <a:lnTo>
                  <a:pt x="247" y="66"/>
                </a:lnTo>
                <a:lnTo>
                  <a:pt x="272" y="53"/>
                </a:lnTo>
                <a:lnTo>
                  <a:pt x="297" y="41"/>
                </a:lnTo>
                <a:lnTo>
                  <a:pt x="324" y="31"/>
                </a:lnTo>
                <a:lnTo>
                  <a:pt x="352" y="22"/>
                </a:lnTo>
                <a:lnTo>
                  <a:pt x="381" y="15"/>
                </a:lnTo>
                <a:lnTo>
                  <a:pt x="411" y="9"/>
                </a:lnTo>
                <a:lnTo>
                  <a:pt x="442" y="4"/>
                </a:lnTo>
                <a:lnTo>
                  <a:pt x="475" y="1"/>
                </a:lnTo>
                <a:lnTo>
                  <a:pt x="508" y="0"/>
                </a:lnTo>
                <a:lnTo>
                  <a:pt x="508" y="96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" name="Freeform 42"/>
          <p:cNvSpPr>
            <a:spLocks/>
          </p:cNvSpPr>
          <p:nvPr/>
        </p:nvSpPr>
        <p:spPr bwMode="auto">
          <a:xfrm>
            <a:off x="3133726" y="3225800"/>
            <a:ext cx="66675" cy="38100"/>
          </a:xfrm>
          <a:custGeom>
            <a:avLst/>
            <a:gdLst>
              <a:gd name="T0" fmla="*/ 0 w 251"/>
              <a:gd name="T1" fmla="*/ 2 h 146"/>
              <a:gd name="T2" fmla="*/ 14 w 251"/>
              <a:gd name="T3" fmla="*/ 1 h 146"/>
              <a:gd name="T4" fmla="*/ 30 w 251"/>
              <a:gd name="T5" fmla="*/ 1 h 146"/>
              <a:gd name="T6" fmla="*/ 44 w 251"/>
              <a:gd name="T7" fmla="*/ 0 h 146"/>
              <a:gd name="T8" fmla="*/ 59 w 251"/>
              <a:gd name="T9" fmla="*/ 0 h 146"/>
              <a:gd name="T10" fmla="*/ 90 w 251"/>
              <a:gd name="T11" fmla="*/ 1 h 146"/>
              <a:gd name="T12" fmla="*/ 119 w 251"/>
              <a:gd name="T13" fmla="*/ 5 h 146"/>
              <a:gd name="T14" fmla="*/ 132 w 251"/>
              <a:gd name="T15" fmla="*/ 7 h 146"/>
              <a:gd name="T16" fmla="*/ 145 w 251"/>
              <a:gd name="T17" fmla="*/ 9 h 146"/>
              <a:gd name="T18" fmla="*/ 157 w 251"/>
              <a:gd name="T19" fmla="*/ 13 h 146"/>
              <a:gd name="T20" fmla="*/ 168 w 251"/>
              <a:gd name="T21" fmla="*/ 16 h 146"/>
              <a:gd name="T22" fmla="*/ 185 w 251"/>
              <a:gd name="T23" fmla="*/ 23 h 146"/>
              <a:gd name="T24" fmla="*/ 199 w 251"/>
              <a:gd name="T25" fmla="*/ 32 h 146"/>
              <a:gd name="T26" fmla="*/ 212 w 251"/>
              <a:gd name="T27" fmla="*/ 40 h 146"/>
              <a:gd name="T28" fmla="*/ 222 w 251"/>
              <a:gd name="T29" fmla="*/ 50 h 146"/>
              <a:gd name="T30" fmla="*/ 232 w 251"/>
              <a:gd name="T31" fmla="*/ 61 h 146"/>
              <a:gd name="T32" fmla="*/ 239 w 251"/>
              <a:gd name="T33" fmla="*/ 73 h 146"/>
              <a:gd name="T34" fmla="*/ 245 w 251"/>
              <a:gd name="T35" fmla="*/ 86 h 146"/>
              <a:gd name="T36" fmla="*/ 248 w 251"/>
              <a:gd name="T37" fmla="*/ 100 h 146"/>
              <a:gd name="T38" fmla="*/ 250 w 251"/>
              <a:gd name="T39" fmla="*/ 112 h 146"/>
              <a:gd name="T40" fmla="*/ 251 w 251"/>
              <a:gd name="T41" fmla="*/ 123 h 146"/>
              <a:gd name="T42" fmla="*/ 251 w 251"/>
              <a:gd name="T43" fmla="*/ 135 h 146"/>
              <a:gd name="T44" fmla="*/ 251 w 251"/>
              <a:gd name="T45" fmla="*/ 146 h 146"/>
              <a:gd name="T46" fmla="*/ 148 w 251"/>
              <a:gd name="T47" fmla="*/ 146 h 146"/>
              <a:gd name="T48" fmla="*/ 150 w 251"/>
              <a:gd name="T49" fmla="*/ 139 h 146"/>
              <a:gd name="T50" fmla="*/ 150 w 251"/>
              <a:gd name="T51" fmla="*/ 131 h 146"/>
              <a:gd name="T52" fmla="*/ 150 w 251"/>
              <a:gd name="T53" fmla="*/ 124 h 146"/>
              <a:gd name="T54" fmla="*/ 150 w 251"/>
              <a:gd name="T55" fmla="*/ 116 h 146"/>
              <a:gd name="T56" fmla="*/ 146 w 251"/>
              <a:gd name="T57" fmla="*/ 113 h 146"/>
              <a:gd name="T58" fmla="*/ 140 w 251"/>
              <a:gd name="T59" fmla="*/ 109 h 146"/>
              <a:gd name="T60" fmla="*/ 132 w 251"/>
              <a:gd name="T61" fmla="*/ 107 h 146"/>
              <a:gd name="T62" fmla="*/ 121 w 251"/>
              <a:gd name="T63" fmla="*/ 104 h 146"/>
              <a:gd name="T64" fmla="*/ 110 w 251"/>
              <a:gd name="T65" fmla="*/ 102 h 146"/>
              <a:gd name="T66" fmla="*/ 94 w 251"/>
              <a:gd name="T67" fmla="*/ 101 h 146"/>
              <a:gd name="T68" fmla="*/ 78 w 251"/>
              <a:gd name="T69" fmla="*/ 101 h 146"/>
              <a:gd name="T70" fmla="*/ 59 w 251"/>
              <a:gd name="T71" fmla="*/ 100 h 146"/>
              <a:gd name="T72" fmla="*/ 44 w 251"/>
              <a:gd name="T73" fmla="*/ 101 h 146"/>
              <a:gd name="T74" fmla="*/ 29 w 251"/>
              <a:gd name="T75" fmla="*/ 101 h 146"/>
              <a:gd name="T76" fmla="*/ 14 w 251"/>
              <a:gd name="T77" fmla="*/ 102 h 146"/>
              <a:gd name="T78" fmla="*/ 0 w 251"/>
              <a:gd name="T79" fmla="*/ 102 h 146"/>
              <a:gd name="T80" fmla="*/ 0 w 251"/>
              <a:gd name="T81" fmla="*/ 2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1" h="146">
                <a:moveTo>
                  <a:pt x="0" y="2"/>
                </a:moveTo>
                <a:lnTo>
                  <a:pt x="14" y="1"/>
                </a:lnTo>
                <a:lnTo>
                  <a:pt x="30" y="1"/>
                </a:lnTo>
                <a:lnTo>
                  <a:pt x="44" y="0"/>
                </a:lnTo>
                <a:lnTo>
                  <a:pt x="59" y="0"/>
                </a:lnTo>
                <a:lnTo>
                  <a:pt x="90" y="1"/>
                </a:lnTo>
                <a:lnTo>
                  <a:pt x="119" y="5"/>
                </a:lnTo>
                <a:lnTo>
                  <a:pt x="132" y="7"/>
                </a:lnTo>
                <a:lnTo>
                  <a:pt x="145" y="9"/>
                </a:lnTo>
                <a:lnTo>
                  <a:pt x="157" y="13"/>
                </a:lnTo>
                <a:lnTo>
                  <a:pt x="168" y="16"/>
                </a:lnTo>
                <a:lnTo>
                  <a:pt x="185" y="23"/>
                </a:lnTo>
                <a:lnTo>
                  <a:pt x="199" y="32"/>
                </a:lnTo>
                <a:lnTo>
                  <a:pt x="212" y="40"/>
                </a:lnTo>
                <a:lnTo>
                  <a:pt x="222" y="50"/>
                </a:lnTo>
                <a:lnTo>
                  <a:pt x="232" y="61"/>
                </a:lnTo>
                <a:lnTo>
                  <a:pt x="239" y="73"/>
                </a:lnTo>
                <a:lnTo>
                  <a:pt x="245" y="86"/>
                </a:lnTo>
                <a:lnTo>
                  <a:pt x="248" y="100"/>
                </a:lnTo>
                <a:lnTo>
                  <a:pt x="250" y="112"/>
                </a:lnTo>
                <a:lnTo>
                  <a:pt x="251" y="123"/>
                </a:lnTo>
                <a:lnTo>
                  <a:pt x="251" y="135"/>
                </a:lnTo>
                <a:lnTo>
                  <a:pt x="251" y="146"/>
                </a:lnTo>
                <a:lnTo>
                  <a:pt x="148" y="146"/>
                </a:lnTo>
                <a:lnTo>
                  <a:pt x="150" y="139"/>
                </a:lnTo>
                <a:lnTo>
                  <a:pt x="150" y="131"/>
                </a:lnTo>
                <a:lnTo>
                  <a:pt x="150" y="124"/>
                </a:lnTo>
                <a:lnTo>
                  <a:pt x="150" y="116"/>
                </a:lnTo>
                <a:lnTo>
                  <a:pt x="146" y="113"/>
                </a:lnTo>
                <a:lnTo>
                  <a:pt x="140" y="109"/>
                </a:lnTo>
                <a:lnTo>
                  <a:pt x="132" y="107"/>
                </a:lnTo>
                <a:lnTo>
                  <a:pt x="121" y="104"/>
                </a:lnTo>
                <a:lnTo>
                  <a:pt x="110" y="102"/>
                </a:lnTo>
                <a:lnTo>
                  <a:pt x="94" y="101"/>
                </a:lnTo>
                <a:lnTo>
                  <a:pt x="78" y="101"/>
                </a:lnTo>
                <a:lnTo>
                  <a:pt x="59" y="100"/>
                </a:lnTo>
                <a:lnTo>
                  <a:pt x="44" y="101"/>
                </a:lnTo>
                <a:lnTo>
                  <a:pt x="29" y="101"/>
                </a:lnTo>
                <a:lnTo>
                  <a:pt x="14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" name="Freeform 43"/>
          <p:cNvSpPr>
            <a:spLocks/>
          </p:cNvSpPr>
          <p:nvPr/>
        </p:nvSpPr>
        <p:spPr bwMode="auto">
          <a:xfrm>
            <a:off x="2505076" y="3268663"/>
            <a:ext cx="136525" cy="138112"/>
          </a:xfrm>
          <a:custGeom>
            <a:avLst/>
            <a:gdLst>
              <a:gd name="T0" fmla="*/ 0 w 518"/>
              <a:gd name="T1" fmla="*/ 522 h 522"/>
              <a:gd name="T2" fmla="*/ 0 w 518"/>
              <a:gd name="T3" fmla="*/ 502 h 522"/>
              <a:gd name="T4" fmla="*/ 1 w 518"/>
              <a:gd name="T5" fmla="*/ 482 h 522"/>
              <a:gd name="T6" fmla="*/ 4 w 518"/>
              <a:gd name="T7" fmla="*/ 462 h 522"/>
              <a:gd name="T8" fmla="*/ 6 w 518"/>
              <a:gd name="T9" fmla="*/ 442 h 522"/>
              <a:gd name="T10" fmla="*/ 9 w 518"/>
              <a:gd name="T11" fmla="*/ 423 h 522"/>
              <a:gd name="T12" fmla="*/ 14 w 518"/>
              <a:gd name="T13" fmla="*/ 403 h 522"/>
              <a:gd name="T14" fmla="*/ 19 w 518"/>
              <a:gd name="T15" fmla="*/ 383 h 522"/>
              <a:gd name="T16" fmla="*/ 25 w 518"/>
              <a:gd name="T17" fmla="*/ 363 h 522"/>
              <a:gd name="T18" fmla="*/ 32 w 518"/>
              <a:gd name="T19" fmla="*/ 344 h 522"/>
              <a:gd name="T20" fmla="*/ 40 w 518"/>
              <a:gd name="T21" fmla="*/ 324 h 522"/>
              <a:gd name="T22" fmla="*/ 48 w 518"/>
              <a:gd name="T23" fmla="*/ 306 h 522"/>
              <a:gd name="T24" fmla="*/ 56 w 518"/>
              <a:gd name="T25" fmla="*/ 286 h 522"/>
              <a:gd name="T26" fmla="*/ 67 w 518"/>
              <a:gd name="T27" fmla="*/ 267 h 522"/>
              <a:gd name="T28" fmla="*/ 78 w 518"/>
              <a:gd name="T29" fmla="*/ 247 h 522"/>
              <a:gd name="T30" fmla="*/ 88 w 518"/>
              <a:gd name="T31" fmla="*/ 228 h 522"/>
              <a:gd name="T32" fmla="*/ 101 w 518"/>
              <a:gd name="T33" fmla="*/ 209 h 522"/>
              <a:gd name="T34" fmla="*/ 122 w 518"/>
              <a:gd name="T35" fmla="*/ 179 h 522"/>
              <a:gd name="T36" fmla="*/ 145 w 518"/>
              <a:gd name="T37" fmla="*/ 149 h 522"/>
              <a:gd name="T38" fmla="*/ 169 w 518"/>
              <a:gd name="T39" fmla="*/ 121 h 522"/>
              <a:gd name="T40" fmla="*/ 195 w 518"/>
              <a:gd name="T41" fmla="*/ 94 h 522"/>
              <a:gd name="T42" fmla="*/ 223 w 518"/>
              <a:gd name="T43" fmla="*/ 69 h 522"/>
              <a:gd name="T44" fmla="*/ 254 w 518"/>
              <a:gd name="T45" fmla="*/ 45 h 522"/>
              <a:gd name="T46" fmla="*/ 284 w 518"/>
              <a:gd name="T47" fmla="*/ 22 h 522"/>
              <a:gd name="T48" fmla="*/ 317 w 518"/>
              <a:gd name="T49" fmla="*/ 0 h 522"/>
              <a:gd name="T50" fmla="*/ 518 w 518"/>
              <a:gd name="T51" fmla="*/ 18 h 522"/>
              <a:gd name="T52" fmla="*/ 497 w 518"/>
              <a:gd name="T53" fmla="*/ 25 h 522"/>
              <a:gd name="T54" fmla="*/ 476 w 518"/>
              <a:gd name="T55" fmla="*/ 33 h 522"/>
              <a:gd name="T56" fmla="*/ 455 w 518"/>
              <a:gd name="T57" fmla="*/ 42 h 522"/>
              <a:gd name="T58" fmla="*/ 434 w 518"/>
              <a:gd name="T59" fmla="*/ 51 h 522"/>
              <a:gd name="T60" fmla="*/ 415 w 518"/>
              <a:gd name="T61" fmla="*/ 60 h 522"/>
              <a:gd name="T62" fmla="*/ 396 w 518"/>
              <a:gd name="T63" fmla="*/ 69 h 522"/>
              <a:gd name="T64" fmla="*/ 377 w 518"/>
              <a:gd name="T65" fmla="*/ 79 h 522"/>
              <a:gd name="T66" fmla="*/ 360 w 518"/>
              <a:gd name="T67" fmla="*/ 89 h 522"/>
              <a:gd name="T68" fmla="*/ 342 w 518"/>
              <a:gd name="T69" fmla="*/ 101 h 522"/>
              <a:gd name="T70" fmla="*/ 326 w 518"/>
              <a:gd name="T71" fmla="*/ 113 h 522"/>
              <a:gd name="T72" fmla="*/ 309 w 518"/>
              <a:gd name="T73" fmla="*/ 125 h 522"/>
              <a:gd name="T74" fmla="*/ 294 w 518"/>
              <a:gd name="T75" fmla="*/ 138 h 522"/>
              <a:gd name="T76" fmla="*/ 277 w 518"/>
              <a:gd name="T77" fmla="*/ 152 h 522"/>
              <a:gd name="T78" fmla="*/ 263 w 518"/>
              <a:gd name="T79" fmla="*/ 166 h 522"/>
              <a:gd name="T80" fmla="*/ 249 w 518"/>
              <a:gd name="T81" fmla="*/ 180 h 522"/>
              <a:gd name="T82" fmla="*/ 235 w 518"/>
              <a:gd name="T83" fmla="*/ 195 h 522"/>
              <a:gd name="T84" fmla="*/ 221 w 518"/>
              <a:gd name="T85" fmla="*/ 212 h 522"/>
              <a:gd name="T86" fmla="*/ 208 w 518"/>
              <a:gd name="T87" fmla="*/ 228 h 522"/>
              <a:gd name="T88" fmla="*/ 196 w 518"/>
              <a:gd name="T89" fmla="*/ 246 h 522"/>
              <a:gd name="T90" fmla="*/ 185 w 518"/>
              <a:gd name="T91" fmla="*/ 263 h 522"/>
              <a:gd name="T92" fmla="*/ 174 w 518"/>
              <a:gd name="T93" fmla="*/ 279 h 522"/>
              <a:gd name="T94" fmla="*/ 165 w 518"/>
              <a:gd name="T95" fmla="*/ 295 h 522"/>
              <a:gd name="T96" fmla="*/ 155 w 518"/>
              <a:gd name="T97" fmla="*/ 310 h 522"/>
              <a:gd name="T98" fmla="*/ 147 w 518"/>
              <a:gd name="T99" fmla="*/ 327 h 522"/>
              <a:gd name="T100" fmla="*/ 139 w 518"/>
              <a:gd name="T101" fmla="*/ 343 h 522"/>
              <a:gd name="T102" fmla="*/ 133 w 518"/>
              <a:gd name="T103" fmla="*/ 359 h 522"/>
              <a:gd name="T104" fmla="*/ 126 w 518"/>
              <a:gd name="T105" fmla="*/ 375 h 522"/>
              <a:gd name="T106" fmla="*/ 120 w 518"/>
              <a:gd name="T107" fmla="*/ 391 h 522"/>
              <a:gd name="T108" fmla="*/ 115 w 518"/>
              <a:gd name="T109" fmla="*/ 408 h 522"/>
              <a:gd name="T110" fmla="*/ 110 w 518"/>
              <a:gd name="T111" fmla="*/ 424 h 522"/>
              <a:gd name="T112" fmla="*/ 107 w 518"/>
              <a:gd name="T113" fmla="*/ 440 h 522"/>
              <a:gd name="T114" fmla="*/ 105 w 518"/>
              <a:gd name="T115" fmla="*/ 456 h 522"/>
              <a:gd name="T116" fmla="*/ 101 w 518"/>
              <a:gd name="T117" fmla="*/ 473 h 522"/>
              <a:gd name="T118" fmla="*/ 100 w 518"/>
              <a:gd name="T119" fmla="*/ 489 h 522"/>
              <a:gd name="T120" fmla="*/ 99 w 518"/>
              <a:gd name="T121" fmla="*/ 505 h 522"/>
              <a:gd name="T122" fmla="*/ 99 w 518"/>
              <a:gd name="T123" fmla="*/ 522 h 522"/>
              <a:gd name="T124" fmla="*/ 0 w 518"/>
              <a:gd name="T125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522">
                <a:moveTo>
                  <a:pt x="0" y="522"/>
                </a:moveTo>
                <a:lnTo>
                  <a:pt x="0" y="502"/>
                </a:lnTo>
                <a:lnTo>
                  <a:pt x="1" y="482"/>
                </a:lnTo>
                <a:lnTo>
                  <a:pt x="4" y="462"/>
                </a:lnTo>
                <a:lnTo>
                  <a:pt x="6" y="442"/>
                </a:lnTo>
                <a:lnTo>
                  <a:pt x="9" y="423"/>
                </a:lnTo>
                <a:lnTo>
                  <a:pt x="14" y="403"/>
                </a:lnTo>
                <a:lnTo>
                  <a:pt x="19" y="383"/>
                </a:lnTo>
                <a:lnTo>
                  <a:pt x="25" y="363"/>
                </a:lnTo>
                <a:lnTo>
                  <a:pt x="32" y="344"/>
                </a:lnTo>
                <a:lnTo>
                  <a:pt x="40" y="324"/>
                </a:lnTo>
                <a:lnTo>
                  <a:pt x="48" y="306"/>
                </a:lnTo>
                <a:lnTo>
                  <a:pt x="56" y="286"/>
                </a:lnTo>
                <a:lnTo>
                  <a:pt x="67" y="267"/>
                </a:lnTo>
                <a:lnTo>
                  <a:pt x="78" y="247"/>
                </a:lnTo>
                <a:lnTo>
                  <a:pt x="88" y="228"/>
                </a:lnTo>
                <a:lnTo>
                  <a:pt x="101" y="209"/>
                </a:lnTo>
                <a:lnTo>
                  <a:pt x="122" y="179"/>
                </a:lnTo>
                <a:lnTo>
                  <a:pt x="145" y="149"/>
                </a:lnTo>
                <a:lnTo>
                  <a:pt x="169" y="121"/>
                </a:lnTo>
                <a:lnTo>
                  <a:pt x="195" y="94"/>
                </a:lnTo>
                <a:lnTo>
                  <a:pt x="223" y="69"/>
                </a:lnTo>
                <a:lnTo>
                  <a:pt x="254" y="45"/>
                </a:lnTo>
                <a:lnTo>
                  <a:pt x="284" y="22"/>
                </a:lnTo>
                <a:lnTo>
                  <a:pt x="317" y="0"/>
                </a:lnTo>
                <a:lnTo>
                  <a:pt x="518" y="18"/>
                </a:lnTo>
                <a:lnTo>
                  <a:pt x="497" y="25"/>
                </a:lnTo>
                <a:lnTo>
                  <a:pt x="476" y="33"/>
                </a:lnTo>
                <a:lnTo>
                  <a:pt x="455" y="42"/>
                </a:lnTo>
                <a:lnTo>
                  <a:pt x="434" y="51"/>
                </a:lnTo>
                <a:lnTo>
                  <a:pt x="415" y="60"/>
                </a:lnTo>
                <a:lnTo>
                  <a:pt x="396" y="69"/>
                </a:lnTo>
                <a:lnTo>
                  <a:pt x="377" y="79"/>
                </a:lnTo>
                <a:lnTo>
                  <a:pt x="360" y="89"/>
                </a:lnTo>
                <a:lnTo>
                  <a:pt x="342" y="101"/>
                </a:lnTo>
                <a:lnTo>
                  <a:pt x="326" y="113"/>
                </a:lnTo>
                <a:lnTo>
                  <a:pt x="309" y="125"/>
                </a:lnTo>
                <a:lnTo>
                  <a:pt x="294" y="138"/>
                </a:lnTo>
                <a:lnTo>
                  <a:pt x="277" y="152"/>
                </a:lnTo>
                <a:lnTo>
                  <a:pt x="263" y="166"/>
                </a:lnTo>
                <a:lnTo>
                  <a:pt x="249" y="180"/>
                </a:lnTo>
                <a:lnTo>
                  <a:pt x="235" y="195"/>
                </a:lnTo>
                <a:lnTo>
                  <a:pt x="221" y="212"/>
                </a:lnTo>
                <a:lnTo>
                  <a:pt x="208" y="228"/>
                </a:lnTo>
                <a:lnTo>
                  <a:pt x="196" y="246"/>
                </a:lnTo>
                <a:lnTo>
                  <a:pt x="185" y="263"/>
                </a:lnTo>
                <a:lnTo>
                  <a:pt x="174" y="279"/>
                </a:lnTo>
                <a:lnTo>
                  <a:pt x="165" y="295"/>
                </a:lnTo>
                <a:lnTo>
                  <a:pt x="155" y="310"/>
                </a:lnTo>
                <a:lnTo>
                  <a:pt x="147" y="327"/>
                </a:lnTo>
                <a:lnTo>
                  <a:pt x="139" y="343"/>
                </a:lnTo>
                <a:lnTo>
                  <a:pt x="133" y="359"/>
                </a:lnTo>
                <a:lnTo>
                  <a:pt x="126" y="375"/>
                </a:lnTo>
                <a:lnTo>
                  <a:pt x="120" y="391"/>
                </a:lnTo>
                <a:lnTo>
                  <a:pt x="115" y="408"/>
                </a:lnTo>
                <a:lnTo>
                  <a:pt x="110" y="424"/>
                </a:lnTo>
                <a:lnTo>
                  <a:pt x="107" y="440"/>
                </a:lnTo>
                <a:lnTo>
                  <a:pt x="105" y="456"/>
                </a:lnTo>
                <a:lnTo>
                  <a:pt x="101" y="473"/>
                </a:lnTo>
                <a:lnTo>
                  <a:pt x="100" y="489"/>
                </a:lnTo>
                <a:lnTo>
                  <a:pt x="99" y="505"/>
                </a:lnTo>
                <a:lnTo>
                  <a:pt x="99" y="522"/>
                </a:lnTo>
                <a:lnTo>
                  <a:pt x="0" y="52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" name="Freeform 44"/>
          <p:cNvSpPr>
            <a:spLocks/>
          </p:cNvSpPr>
          <p:nvPr/>
        </p:nvSpPr>
        <p:spPr bwMode="auto">
          <a:xfrm>
            <a:off x="3600450" y="3908426"/>
            <a:ext cx="133350" cy="182563"/>
          </a:xfrm>
          <a:custGeom>
            <a:avLst/>
            <a:gdLst>
              <a:gd name="T0" fmla="*/ 19 w 505"/>
              <a:gd name="T1" fmla="*/ 687 h 689"/>
              <a:gd name="T2" fmla="*/ 56 w 505"/>
              <a:gd name="T3" fmla="*/ 677 h 689"/>
              <a:gd name="T4" fmla="*/ 93 w 505"/>
              <a:gd name="T5" fmla="*/ 663 h 689"/>
              <a:gd name="T6" fmla="*/ 129 w 505"/>
              <a:gd name="T7" fmla="*/ 643 h 689"/>
              <a:gd name="T8" fmla="*/ 166 w 505"/>
              <a:gd name="T9" fmla="*/ 617 h 689"/>
              <a:gd name="T10" fmla="*/ 201 w 505"/>
              <a:gd name="T11" fmla="*/ 587 h 689"/>
              <a:gd name="T12" fmla="*/ 236 w 505"/>
              <a:gd name="T13" fmla="*/ 550 h 689"/>
              <a:gd name="T14" fmla="*/ 270 w 505"/>
              <a:gd name="T15" fmla="*/ 509 h 689"/>
              <a:gd name="T16" fmla="*/ 311 w 505"/>
              <a:gd name="T17" fmla="*/ 453 h 689"/>
              <a:gd name="T18" fmla="*/ 356 w 505"/>
              <a:gd name="T19" fmla="*/ 379 h 689"/>
              <a:gd name="T20" fmla="*/ 401 w 505"/>
              <a:gd name="T21" fmla="*/ 293 h 689"/>
              <a:gd name="T22" fmla="*/ 444 w 505"/>
              <a:gd name="T23" fmla="*/ 198 h 689"/>
              <a:gd name="T24" fmla="*/ 475 w 505"/>
              <a:gd name="T25" fmla="*/ 119 h 689"/>
              <a:gd name="T26" fmla="*/ 495 w 505"/>
              <a:gd name="T27" fmla="*/ 64 h 689"/>
              <a:gd name="T28" fmla="*/ 497 w 505"/>
              <a:gd name="T29" fmla="*/ 25 h 689"/>
              <a:gd name="T30" fmla="*/ 477 w 505"/>
              <a:gd name="T31" fmla="*/ 8 h 689"/>
              <a:gd name="T32" fmla="*/ 454 w 505"/>
              <a:gd name="T33" fmla="*/ 1 h 689"/>
              <a:gd name="T34" fmla="*/ 428 w 505"/>
              <a:gd name="T35" fmla="*/ 1 h 689"/>
              <a:gd name="T36" fmla="*/ 403 w 505"/>
              <a:gd name="T37" fmla="*/ 32 h 689"/>
              <a:gd name="T38" fmla="*/ 384 w 505"/>
              <a:gd name="T39" fmla="*/ 86 h 689"/>
              <a:gd name="T40" fmla="*/ 355 w 505"/>
              <a:gd name="T41" fmla="*/ 160 h 689"/>
              <a:gd name="T42" fmla="*/ 315 w 505"/>
              <a:gd name="T43" fmla="*/ 249 h 689"/>
              <a:gd name="T44" fmla="*/ 274 w 505"/>
              <a:gd name="T45" fmla="*/ 329 h 689"/>
              <a:gd name="T46" fmla="*/ 233 w 505"/>
              <a:gd name="T47" fmla="*/ 399 h 689"/>
              <a:gd name="T48" fmla="*/ 197 w 505"/>
              <a:gd name="T49" fmla="*/ 447 h 689"/>
              <a:gd name="T50" fmla="*/ 172 w 505"/>
              <a:gd name="T51" fmla="*/ 480 h 689"/>
              <a:gd name="T52" fmla="*/ 145 w 505"/>
              <a:gd name="T53" fmla="*/ 508 h 689"/>
              <a:gd name="T54" fmla="*/ 119 w 505"/>
              <a:gd name="T55" fmla="*/ 533 h 689"/>
              <a:gd name="T56" fmla="*/ 92 w 505"/>
              <a:gd name="T57" fmla="*/ 553 h 689"/>
              <a:gd name="T58" fmla="*/ 66 w 505"/>
              <a:gd name="T59" fmla="*/ 569 h 689"/>
              <a:gd name="T60" fmla="*/ 39 w 505"/>
              <a:gd name="T61" fmla="*/ 582 h 689"/>
              <a:gd name="T62" fmla="*/ 13 w 505"/>
              <a:gd name="T63" fmla="*/ 590 h 689"/>
              <a:gd name="T64" fmla="*/ 0 w 505"/>
              <a:gd name="T65" fmla="*/ 68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5" h="689">
                <a:moveTo>
                  <a:pt x="0" y="689"/>
                </a:moveTo>
                <a:lnTo>
                  <a:pt x="19" y="687"/>
                </a:lnTo>
                <a:lnTo>
                  <a:pt x="38" y="683"/>
                </a:lnTo>
                <a:lnTo>
                  <a:pt x="56" y="677"/>
                </a:lnTo>
                <a:lnTo>
                  <a:pt x="75" y="670"/>
                </a:lnTo>
                <a:lnTo>
                  <a:pt x="93" y="663"/>
                </a:lnTo>
                <a:lnTo>
                  <a:pt x="112" y="654"/>
                </a:lnTo>
                <a:lnTo>
                  <a:pt x="129" y="643"/>
                </a:lnTo>
                <a:lnTo>
                  <a:pt x="148" y="630"/>
                </a:lnTo>
                <a:lnTo>
                  <a:pt x="166" y="617"/>
                </a:lnTo>
                <a:lnTo>
                  <a:pt x="183" y="603"/>
                </a:lnTo>
                <a:lnTo>
                  <a:pt x="201" y="587"/>
                </a:lnTo>
                <a:lnTo>
                  <a:pt x="219" y="569"/>
                </a:lnTo>
                <a:lnTo>
                  <a:pt x="236" y="550"/>
                </a:lnTo>
                <a:lnTo>
                  <a:pt x="254" y="530"/>
                </a:lnTo>
                <a:lnTo>
                  <a:pt x="270" y="509"/>
                </a:lnTo>
                <a:lnTo>
                  <a:pt x="288" y="486"/>
                </a:lnTo>
                <a:lnTo>
                  <a:pt x="311" y="453"/>
                </a:lnTo>
                <a:lnTo>
                  <a:pt x="334" y="417"/>
                </a:lnTo>
                <a:lnTo>
                  <a:pt x="356" y="379"/>
                </a:lnTo>
                <a:lnTo>
                  <a:pt x="378" y="338"/>
                </a:lnTo>
                <a:lnTo>
                  <a:pt x="401" y="293"/>
                </a:lnTo>
                <a:lnTo>
                  <a:pt x="423" y="247"/>
                </a:lnTo>
                <a:lnTo>
                  <a:pt x="444" y="198"/>
                </a:lnTo>
                <a:lnTo>
                  <a:pt x="465" y="146"/>
                </a:lnTo>
                <a:lnTo>
                  <a:pt x="475" y="119"/>
                </a:lnTo>
                <a:lnTo>
                  <a:pt x="485" y="92"/>
                </a:lnTo>
                <a:lnTo>
                  <a:pt x="495" y="64"/>
                </a:lnTo>
                <a:lnTo>
                  <a:pt x="505" y="35"/>
                </a:lnTo>
                <a:lnTo>
                  <a:pt x="497" y="25"/>
                </a:lnTo>
                <a:lnTo>
                  <a:pt x="487" y="15"/>
                </a:lnTo>
                <a:lnTo>
                  <a:pt x="477" y="8"/>
                </a:lnTo>
                <a:lnTo>
                  <a:pt x="465" y="4"/>
                </a:lnTo>
                <a:lnTo>
                  <a:pt x="454" y="1"/>
                </a:lnTo>
                <a:lnTo>
                  <a:pt x="442" y="0"/>
                </a:lnTo>
                <a:lnTo>
                  <a:pt x="428" y="1"/>
                </a:lnTo>
                <a:lnTo>
                  <a:pt x="414" y="5"/>
                </a:lnTo>
                <a:lnTo>
                  <a:pt x="403" y="32"/>
                </a:lnTo>
                <a:lnTo>
                  <a:pt x="394" y="59"/>
                </a:lnTo>
                <a:lnTo>
                  <a:pt x="384" y="86"/>
                </a:lnTo>
                <a:lnTo>
                  <a:pt x="375" y="112"/>
                </a:lnTo>
                <a:lnTo>
                  <a:pt x="355" y="160"/>
                </a:lnTo>
                <a:lnTo>
                  <a:pt x="335" y="206"/>
                </a:lnTo>
                <a:lnTo>
                  <a:pt x="315" y="249"/>
                </a:lnTo>
                <a:lnTo>
                  <a:pt x="295" y="291"/>
                </a:lnTo>
                <a:lnTo>
                  <a:pt x="274" y="329"/>
                </a:lnTo>
                <a:lnTo>
                  <a:pt x="254" y="365"/>
                </a:lnTo>
                <a:lnTo>
                  <a:pt x="233" y="399"/>
                </a:lnTo>
                <a:lnTo>
                  <a:pt x="210" y="429"/>
                </a:lnTo>
                <a:lnTo>
                  <a:pt x="197" y="447"/>
                </a:lnTo>
                <a:lnTo>
                  <a:pt x="185" y="463"/>
                </a:lnTo>
                <a:lnTo>
                  <a:pt x="172" y="480"/>
                </a:lnTo>
                <a:lnTo>
                  <a:pt x="158" y="494"/>
                </a:lnTo>
                <a:lnTo>
                  <a:pt x="145" y="508"/>
                </a:lnTo>
                <a:lnTo>
                  <a:pt x="132" y="521"/>
                </a:lnTo>
                <a:lnTo>
                  <a:pt x="119" y="533"/>
                </a:lnTo>
                <a:lnTo>
                  <a:pt x="105" y="543"/>
                </a:lnTo>
                <a:lnTo>
                  <a:pt x="92" y="553"/>
                </a:lnTo>
                <a:lnTo>
                  <a:pt x="79" y="562"/>
                </a:lnTo>
                <a:lnTo>
                  <a:pt x="66" y="569"/>
                </a:lnTo>
                <a:lnTo>
                  <a:pt x="53" y="576"/>
                </a:lnTo>
                <a:lnTo>
                  <a:pt x="39" y="582"/>
                </a:lnTo>
                <a:lnTo>
                  <a:pt x="26" y="587"/>
                </a:lnTo>
                <a:lnTo>
                  <a:pt x="13" y="590"/>
                </a:lnTo>
                <a:lnTo>
                  <a:pt x="0" y="593"/>
                </a:lnTo>
                <a:lnTo>
                  <a:pt x="0" y="68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" name="Freeform 45"/>
          <p:cNvSpPr>
            <a:spLocks/>
          </p:cNvSpPr>
          <p:nvPr/>
        </p:nvSpPr>
        <p:spPr bwMode="auto">
          <a:xfrm>
            <a:off x="3267076" y="3213100"/>
            <a:ext cx="130175" cy="877888"/>
          </a:xfrm>
          <a:custGeom>
            <a:avLst/>
            <a:gdLst>
              <a:gd name="T0" fmla="*/ 7 w 494"/>
              <a:gd name="T1" fmla="*/ 3317 h 3317"/>
              <a:gd name="T2" fmla="*/ 4 w 494"/>
              <a:gd name="T3" fmla="*/ 2198 h 3317"/>
              <a:gd name="T4" fmla="*/ 7 w 494"/>
              <a:gd name="T5" fmla="*/ 1976 h 3317"/>
              <a:gd name="T6" fmla="*/ 7 w 494"/>
              <a:gd name="T7" fmla="*/ 1056 h 3317"/>
              <a:gd name="T8" fmla="*/ 11 w 494"/>
              <a:gd name="T9" fmla="*/ 946 h 3317"/>
              <a:gd name="T10" fmla="*/ 17 w 494"/>
              <a:gd name="T11" fmla="*/ 839 h 3317"/>
              <a:gd name="T12" fmla="*/ 27 w 494"/>
              <a:gd name="T13" fmla="*/ 735 h 3317"/>
              <a:gd name="T14" fmla="*/ 43 w 494"/>
              <a:gd name="T15" fmla="*/ 626 h 3317"/>
              <a:gd name="T16" fmla="*/ 67 w 494"/>
              <a:gd name="T17" fmla="*/ 516 h 3317"/>
              <a:gd name="T18" fmla="*/ 98 w 494"/>
              <a:gd name="T19" fmla="*/ 413 h 3317"/>
              <a:gd name="T20" fmla="*/ 133 w 494"/>
              <a:gd name="T21" fmla="*/ 315 h 3317"/>
              <a:gd name="T22" fmla="*/ 163 w 494"/>
              <a:gd name="T23" fmla="*/ 246 h 3317"/>
              <a:gd name="T24" fmla="*/ 186 w 494"/>
              <a:gd name="T25" fmla="*/ 203 h 3317"/>
              <a:gd name="T26" fmla="*/ 211 w 494"/>
              <a:gd name="T27" fmla="*/ 165 h 3317"/>
              <a:gd name="T28" fmla="*/ 237 w 494"/>
              <a:gd name="T29" fmla="*/ 130 h 3317"/>
              <a:gd name="T30" fmla="*/ 265 w 494"/>
              <a:gd name="T31" fmla="*/ 100 h 3317"/>
              <a:gd name="T32" fmla="*/ 294 w 494"/>
              <a:gd name="T33" fmla="*/ 73 h 3317"/>
              <a:gd name="T34" fmla="*/ 326 w 494"/>
              <a:gd name="T35" fmla="*/ 51 h 3317"/>
              <a:gd name="T36" fmla="*/ 360 w 494"/>
              <a:gd name="T37" fmla="*/ 32 h 3317"/>
              <a:gd name="T38" fmla="*/ 393 w 494"/>
              <a:gd name="T39" fmla="*/ 18 h 3317"/>
              <a:gd name="T40" fmla="*/ 422 w 494"/>
              <a:gd name="T41" fmla="*/ 7 h 3317"/>
              <a:gd name="T42" fmla="*/ 452 w 494"/>
              <a:gd name="T43" fmla="*/ 2 h 3317"/>
              <a:gd name="T44" fmla="*/ 480 w 494"/>
              <a:gd name="T45" fmla="*/ 0 h 3317"/>
              <a:gd name="T46" fmla="*/ 488 w 494"/>
              <a:gd name="T47" fmla="*/ 101 h 3317"/>
              <a:gd name="T48" fmla="*/ 472 w 494"/>
              <a:gd name="T49" fmla="*/ 101 h 3317"/>
              <a:gd name="T50" fmla="*/ 454 w 494"/>
              <a:gd name="T51" fmla="*/ 102 h 3317"/>
              <a:gd name="T52" fmla="*/ 416 w 494"/>
              <a:gd name="T53" fmla="*/ 114 h 3317"/>
              <a:gd name="T54" fmla="*/ 389 w 494"/>
              <a:gd name="T55" fmla="*/ 127 h 3317"/>
              <a:gd name="T56" fmla="*/ 365 w 494"/>
              <a:gd name="T57" fmla="*/ 143 h 3317"/>
              <a:gd name="T58" fmla="*/ 340 w 494"/>
              <a:gd name="T59" fmla="*/ 163 h 3317"/>
              <a:gd name="T60" fmla="*/ 318 w 494"/>
              <a:gd name="T61" fmla="*/ 186 h 3317"/>
              <a:gd name="T62" fmla="*/ 295 w 494"/>
              <a:gd name="T63" fmla="*/ 212 h 3317"/>
              <a:gd name="T64" fmla="*/ 275 w 494"/>
              <a:gd name="T65" fmla="*/ 240 h 3317"/>
              <a:gd name="T66" fmla="*/ 257 w 494"/>
              <a:gd name="T67" fmla="*/ 272 h 3317"/>
              <a:gd name="T68" fmla="*/ 239 w 494"/>
              <a:gd name="T69" fmla="*/ 307 h 3317"/>
              <a:gd name="T70" fmla="*/ 204 w 494"/>
              <a:gd name="T71" fmla="*/ 397 h 3317"/>
              <a:gd name="T72" fmla="*/ 173 w 494"/>
              <a:gd name="T73" fmla="*/ 494 h 3317"/>
              <a:gd name="T74" fmla="*/ 148 w 494"/>
              <a:gd name="T75" fmla="*/ 595 h 3317"/>
              <a:gd name="T76" fmla="*/ 130 w 494"/>
              <a:gd name="T77" fmla="*/ 699 h 3317"/>
              <a:gd name="T78" fmla="*/ 118 w 494"/>
              <a:gd name="T79" fmla="*/ 798 h 3317"/>
              <a:gd name="T80" fmla="*/ 111 w 494"/>
              <a:gd name="T81" fmla="*/ 899 h 3317"/>
              <a:gd name="T82" fmla="*/ 105 w 494"/>
              <a:gd name="T83" fmla="*/ 1004 h 3317"/>
              <a:gd name="T84" fmla="*/ 104 w 494"/>
              <a:gd name="T85" fmla="*/ 1112 h 3317"/>
              <a:gd name="T86" fmla="*/ 108 w 494"/>
              <a:gd name="T87" fmla="*/ 1761 h 3317"/>
              <a:gd name="T88" fmla="*/ 110 w 494"/>
              <a:gd name="T89" fmla="*/ 1768 h 3317"/>
              <a:gd name="T90" fmla="*/ 103 w 494"/>
              <a:gd name="T91" fmla="*/ 1995 h 3317"/>
              <a:gd name="T92" fmla="*/ 104 w 494"/>
              <a:gd name="T93" fmla="*/ 3317 h 3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94" h="3317">
                <a:moveTo>
                  <a:pt x="104" y="3317"/>
                </a:moveTo>
                <a:lnTo>
                  <a:pt x="7" y="3317"/>
                </a:lnTo>
                <a:lnTo>
                  <a:pt x="7" y="2191"/>
                </a:lnTo>
                <a:lnTo>
                  <a:pt x="4" y="2198"/>
                </a:lnTo>
                <a:lnTo>
                  <a:pt x="0" y="1989"/>
                </a:lnTo>
                <a:lnTo>
                  <a:pt x="7" y="1976"/>
                </a:lnTo>
                <a:lnTo>
                  <a:pt x="7" y="1112"/>
                </a:lnTo>
                <a:lnTo>
                  <a:pt x="7" y="1056"/>
                </a:lnTo>
                <a:lnTo>
                  <a:pt x="9" y="1000"/>
                </a:lnTo>
                <a:lnTo>
                  <a:pt x="11" y="946"/>
                </a:lnTo>
                <a:lnTo>
                  <a:pt x="13" y="892"/>
                </a:lnTo>
                <a:lnTo>
                  <a:pt x="17" y="839"/>
                </a:lnTo>
                <a:lnTo>
                  <a:pt x="22" y="786"/>
                </a:lnTo>
                <a:lnTo>
                  <a:pt x="27" y="735"/>
                </a:lnTo>
                <a:lnTo>
                  <a:pt x="33" y="684"/>
                </a:lnTo>
                <a:lnTo>
                  <a:pt x="43" y="626"/>
                </a:lnTo>
                <a:lnTo>
                  <a:pt x="54" y="571"/>
                </a:lnTo>
                <a:lnTo>
                  <a:pt x="67" y="516"/>
                </a:lnTo>
                <a:lnTo>
                  <a:pt x="83" y="464"/>
                </a:lnTo>
                <a:lnTo>
                  <a:pt x="98" y="413"/>
                </a:lnTo>
                <a:lnTo>
                  <a:pt x="114" y="363"/>
                </a:lnTo>
                <a:lnTo>
                  <a:pt x="133" y="315"/>
                </a:lnTo>
                <a:lnTo>
                  <a:pt x="152" y="268"/>
                </a:lnTo>
                <a:lnTo>
                  <a:pt x="163" y="246"/>
                </a:lnTo>
                <a:lnTo>
                  <a:pt x="174" y="225"/>
                </a:lnTo>
                <a:lnTo>
                  <a:pt x="186" y="203"/>
                </a:lnTo>
                <a:lnTo>
                  <a:pt x="198" y="183"/>
                </a:lnTo>
                <a:lnTo>
                  <a:pt x="211" y="165"/>
                </a:lnTo>
                <a:lnTo>
                  <a:pt x="224" y="147"/>
                </a:lnTo>
                <a:lnTo>
                  <a:pt x="237" y="130"/>
                </a:lnTo>
                <a:lnTo>
                  <a:pt x="251" y="115"/>
                </a:lnTo>
                <a:lnTo>
                  <a:pt x="265" y="100"/>
                </a:lnTo>
                <a:lnTo>
                  <a:pt x="279" y="86"/>
                </a:lnTo>
                <a:lnTo>
                  <a:pt x="294" y="73"/>
                </a:lnTo>
                <a:lnTo>
                  <a:pt x="311" y="61"/>
                </a:lnTo>
                <a:lnTo>
                  <a:pt x="326" y="51"/>
                </a:lnTo>
                <a:lnTo>
                  <a:pt x="344" y="40"/>
                </a:lnTo>
                <a:lnTo>
                  <a:pt x="360" y="32"/>
                </a:lnTo>
                <a:lnTo>
                  <a:pt x="378" y="24"/>
                </a:lnTo>
                <a:lnTo>
                  <a:pt x="393" y="18"/>
                </a:lnTo>
                <a:lnTo>
                  <a:pt x="408" y="12"/>
                </a:lnTo>
                <a:lnTo>
                  <a:pt x="422" y="7"/>
                </a:lnTo>
                <a:lnTo>
                  <a:pt x="438" y="5"/>
                </a:lnTo>
                <a:lnTo>
                  <a:pt x="452" y="2"/>
                </a:lnTo>
                <a:lnTo>
                  <a:pt x="466" y="0"/>
                </a:lnTo>
                <a:lnTo>
                  <a:pt x="480" y="0"/>
                </a:lnTo>
                <a:lnTo>
                  <a:pt x="494" y="0"/>
                </a:lnTo>
                <a:lnTo>
                  <a:pt x="488" y="101"/>
                </a:lnTo>
                <a:lnTo>
                  <a:pt x="480" y="101"/>
                </a:lnTo>
                <a:lnTo>
                  <a:pt x="472" y="101"/>
                </a:lnTo>
                <a:lnTo>
                  <a:pt x="462" y="101"/>
                </a:lnTo>
                <a:lnTo>
                  <a:pt x="454" y="102"/>
                </a:lnTo>
                <a:lnTo>
                  <a:pt x="435" y="107"/>
                </a:lnTo>
                <a:lnTo>
                  <a:pt x="416" y="114"/>
                </a:lnTo>
                <a:lnTo>
                  <a:pt x="403" y="120"/>
                </a:lnTo>
                <a:lnTo>
                  <a:pt x="389" y="127"/>
                </a:lnTo>
                <a:lnTo>
                  <a:pt x="376" y="135"/>
                </a:lnTo>
                <a:lnTo>
                  <a:pt x="365" y="143"/>
                </a:lnTo>
                <a:lnTo>
                  <a:pt x="352" y="153"/>
                </a:lnTo>
                <a:lnTo>
                  <a:pt x="340" y="163"/>
                </a:lnTo>
                <a:lnTo>
                  <a:pt x="328" y="174"/>
                </a:lnTo>
                <a:lnTo>
                  <a:pt x="318" y="186"/>
                </a:lnTo>
                <a:lnTo>
                  <a:pt x="306" y="199"/>
                </a:lnTo>
                <a:lnTo>
                  <a:pt x="295" y="212"/>
                </a:lnTo>
                <a:lnTo>
                  <a:pt x="286" y="226"/>
                </a:lnTo>
                <a:lnTo>
                  <a:pt x="275" y="240"/>
                </a:lnTo>
                <a:lnTo>
                  <a:pt x="266" y="256"/>
                </a:lnTo>
                <a:lnTo>
                  <a:pt x="257" y="272"/>
                </a:lnTo>
                <a:lnTo>
                  <a:pt x="247" y="289"/>
                </a:lnTo>
                <a:lnTo>
                  <a:pt x="239" y="307"/>
                </a:lnTo>
                <a:lnTo>
                  <a:pt x="220" y="351"/>
                </a:lnTo>
                <a:lnTo>
                  <a:pt x="204" y="397"/>
                </a:lnTo>
                <a:lnTo>
                  <a:pt x="187" y="445"/>
                </a:lnTo>
                <a:lnTo>
                  <a:pt x="173" y="494"/>
                </a:lnTo>
                <a:lnTo>
                  <a:pt x="160" y="543"/>
                </a:lnTo>
                <a:lnTo>
                  <a:pt x="148" y="595"/>
                </a:lnTo>
                <a:lnTo>
                  <a:pt x="138" y="646"/>
                </a:lnTo>
                <a:lnTo>
                  <a:pt x="130" y="699"/>
                </a:lnTo>
                <a:lnTo>
                  <a:pt x="124" y="749"/>
                </a:lnTo>
                <a:lnTo>
                  <a:pt x="118" y="798"/>
                </a:lnTo>
                <a:lnTo>
                  <a:pt x="114" y="849"/>
                </a:lnTo>
                <a:lnTo>
                  <a:pt x="111" y="899"/>
                </a:lnTo>
                <a:lnTo>
                  <a:pt x="107" y="951"/>
                </a:lnTo>
                <a:lnTo>
                  <a:pt x="105" y="1004"/>
                </a:lnTo>
                <a:lnTo>
                  <a:pt x="104" y="1058"/>
                </a:lnTo>
                <a:lnTo>
                  <a:pt x="104" y="1112"/>
                </a:lnTo>
                <a:lnTo>
                  <a:pt x="104" y="1773"/>
                </a:lnTo>
                <a:lnTo>
                  <a:pt x="108" y="1761"/>
                </a:lnTo>
                <a:lnTo>
                  <a:pt x="114" y="1750"/>
                </a:lnTo>
                <a:lnTo>
                  <a:pt x="110" y="1768"/>
                </a:lnTo>
                <a:lnTo>
                  <a:pt x="107" y="1985"/>
                </a:lnTo>
                <a:lnTo>
                  <a:pt x="103" y="1995"/>
                </a:lnTo>
                <a:lnTo>
                  <a:pt x="104" y="1995"/>
                </a:lnTo>
                <a:lnTo>
                  <a:pt x="104" y="3317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1" name="Freeform 46"/>
          <p:cNvSpPr>
            <a:spLocks/>
          </p:cNvSpPr>
          <p:nvPr/>
        </p:nvSpPr>
        <p:spPr bwMode="auto">
          <a:xfrm>
            <a:off x="3505200" y="3748088"/>
            <a:ext cx="95250" cy="342900"/>
          </a:xfrm>
          <a:custGeom>
            <a:avLst/>
            <a:gdLst>
              <a:gd name="T0" fmla="*/ 0 w 358"/>
              <a:gd name="T1" fmla="*/ 113 h 1296"/>
              <a:gd name="T2" fmla="*/ 18 w 358"/>
              <a:gd name="T3" fmla="*/ 129 h 1296"/>
              <a:gd name="T4" fmla="*/ 35 w 358"/>
              <a:gd name="T5" fmla="*/ 149 h 1296"/>
              <a:gd name="T6" fmla="*/ 50 w 358"/>
              <a:gd name="T7" fmla="*/ 172 h 1296"/>
              <a:gd name="T8" fmla="*/ 63 w 358"/>
              <a:gd name="T9" fmla="*/ 198 h 1296"/>
              <a:gd name="T10" fmla="*/ 82 w 358"/>
              <a:gd name="T11" fmla="*/ 252 h 1296"/>
              <a:gd name="T12" fmla="*/ 94 w 358"/>
              <a:gd name="T13" fmla="*/ 309 h 1296"/>
              <a:gd name="T14" fmla="*/ 100 w 358"/>
              <a:gd name="T15" fmla="*/ 363 h 1296"/>
              <a:gd name="T16" fmla="*/ 102 w 358"/>
              <a:gd name="T17" fmla="*/ 409 h 1296"/>
              <a:gd name="T18" fmla="*/ 102 w 358"/>
              <a:gd name="T19" fmla="*/ 1045 h 1296"/>
              <a:gd name="T20" fmla="*/ 109 w 358"/>
              <a:gd name="T21" fmla="*/ 1099 h 1296"/>
              <a:gd name="T22" fmla="*/ 122 w 358"/>
              <a:gd name="T23" fmla="*/ 1146 h 1296"/>
              <a:gd name="T24" fmla="*/ 142 w 358"/>
              <a:gd name="T25" fmla="*/ 1189 h 1296"/>
              <a:gd name="T26" fmla="*/ 163 w 358"/>
              <a:gd name="T27" fmla="*/ 1219 h 1296"/>
              <a:gd name="T28" fmla="*/ 181 w 358"/>
              <a:gd name="T29" fmla="*/ 1239 h 1296"/>
              <a:gd name="T30" fmla="*/ 201 w 358"/>
              <a:gd name="T31" fmla="*/ 1255 h 1296"/>
              <a:gd name="T32" fmla="*/ 222 w 358"/>
              <a:gd name="T33" fmla="*/ 1269 h 1296"/>
              <a:gd name="T34" fmla="*/ 244 w 358"/>
              <a:gd name="T35" fmla="*/ 1280 h 1296"/>
              <a:gd name="T36" fmla="*/ 269 w 358"/>
              <a:gd name="T37" fmla="*/ 1288 h 1296"/>
              <a:gd name="T38" fmla="*/ 295 w 358"/>
              <a:gd name="T39" fmla="*/ 1294 h 1296"/>
              <a:gd name="T40" fmla="*/ 322 w 358"/>
              <a:gd name="T41" fmla="*/ 1296 h 1296"/>
              <a:gd name="T42" fmla="*/ 347 w 358"/>
              <a:gd name="T43" fmla="*/ 1296 h 1296"/>
              <a:gd name="T44" fmla="*/ 358 w 358"/>
              <a:gd name="T45" fmla="*/ 1199 h 1296"/>
              <a:gd name="T46" fmla="*/ 333 w 358"/>
              <a:gd name="T47" fmla="*/ 1201 h 1296"/>
              <a:gd name="T48" fmla="*/ 304 w 358"/>
              <a:gd name="T49" fmla="*/ 1200 h 1296"/>
              <a:gd name="T50" fmla="*/ 277 w 358"/>
              <a:gd name="T51" fmla="*/ 1190 h 1296"/>
              <a:gd name="T52" fmla="*/ 253 w 358"/>
              <a:gd name="T53" fmla="*/ 1174 h 1296"/>
              <a:gd name="T54" fmla="*/ 233 w 358"/>
              <a:gd name="T55" fmla="*/ 1152 h 1296"/>
              <a:gd name="T56" fmla="*/ 218 w 358"/>
              <a:gd name="T57" fmla="*/ 1125 h 1296"/>
              <a:gd name="T58" fmla="*/ 206 w 358"/>
              <a:gd name="T59" fmla="*/ 1094 h 1296"/>
              <a:gd name="T60" fmla="*/ 201 w 358"/>
              <a:gd name="T61" fmla="*/ 1058 h 1296"/>
              <a:gd name="T62" fmla="*/ 198 w 358"/>
              <a:gd name="T63" fmla="*/ 1016 h 1296"/>
              <a:gd name="T64" fmla="*/ 197 w 358"/>
              <a:gd name="T65" fmla="*/ 383 h 1296"/>
              <a:gd name="T66" fmla="*/ 194 w 358"/>
              <a:gd name="T67" fmla="*/ 323 h 1296"/>
              <a:gd name="T68" fmla="*/ 186 w 358"/>
              <a:gd name="T69" fmla="*/ 274 h 1296"/>
              <a:gd name="T70" fmla="*/ 179 w 358"/>
              <a:gd name="T71" fmla="*/ 239 h 1296"/>
              <a:gd name="T72" fmla="*/ 170 w 358"/>
              <a:gd name="T73" fmla="*/ 207 h 1296"/>
              <a:gd name="T74" fmla="*/ 157 w 358"/>
              <a:gd name="T75" fmla="*/ 174 h 1296"/>
              <a:gd name="T76" fmla="*/ 136 w 358"/>
              <a:gd name="T77" fmla="*/ 130 h 1296"/>
              <a:gd name="T78" fmla="*/ 114 w 358"/>
              <a:gd name="T79" fmla="*/ 94 h 1296"/>
              <a:gd name="T80" fmla="*/ 97 w 358"/>
              <a:gd name="T81" fmla="*/ 71 h 1296"/>
              <a:gd name="T82" fmla="*/ 80 w 358"/>
              <a:gd name="T83" fmla="*/ 51 h 1296"/>
              <a:gd name="T84" fmla="*/ 60 w 358"/>
              <a:gd name="T85" fmla="*/ 34 h 1296"/>
              <a:gd name="T86" fmla="*/ 38 w 358"/>
              <a:gd name="T87" fmla="*/ 19 h 1296"/>
              <a:gd name="T88" fmla="*/ 16 w 358"/>
              <a:gd name="T89" fmla="*/ 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58" h="1296">
                <a:moveTo>
                  <a:pt x="4" y="0"/>
                </a:moveTo>
                <a:lnTo>
                  <a:pt x="0" y="113"/>
                </a:lnTo>
                <a:lnTo>
                  <a:pt x="9" y="121"/>
                </a:lnTo>
                <a:lnTo>
                  <a:pt x="18" y="129"/>
                </a:lnTo>
                <a:lnTo>
                  <a:pt x="27" y="138"/>
                </a:lnTo>
                <a:lnTo>
                  <a:pt x="35" y="149"/>
                </a:lnTo>
                <a:lnTo>
                  <a:pt x="42" y="161"/>
                </a:lnTo>
                <a:lnTo>
                  <a:pt x="50" y="172"/>
                </a:lnTo>
                <a:lnTo>
                  <a:pt x="56" y="184"/>
                </a:lnTo>
                <a:lnTo>
                  <a:pt x="63" y="198"/>
                </a:lnTo>
                <a:lnTo>
                  <a:pt x="74" y="225"/>
                </a:lnTo>
                <a:lnTo>
                  <a:pt x="82" y="252"/>
                </a:lnTo>
                <a:lnTo>
                  <a:pt x="89" y="281"/>
                </a:lnTo>
                <a:lnTo>
                  <a:pt x="94" y="309"/>
                </a:lnTo>
                <a:lnTo>
                  <a:pt x="97" y="337"/>
                </a:lnTo>
                <a:lnTo>
                  <a:pt x="100" y="363"/>
                </a:lnTo>
                <a:lnTo>
                  <a:pt x="101" y="388"/>
                </a:lnTo>
                <a:lnTo>
                  <a:pt x="102" y="409"/>
                </a:lnTo>
                <a:lnTo>
                  <a:pt x="102" y="1016"/>
                </a:lnTo>
                <a:lnTo>
                  <a:pt x="102" y="1045"/>
                </a:lnTo>
                <a:lnTo>
                  <a:pt x="104" y="1072"/>
                </a:lnTo>
                <a:lnTo>
                  <a:pt x="109" y="1099"/>
                </a:lnTo>
                <a:lnTo>
                  <a:pt x="115" y="1123"/>
                </a:lnTo>
                <a:lnTo>
                  <a:pt x="122" y="1146"/>
                </a:lnTo>
                <a:lnTo>
                  <a:pt x="131" y="1168"/>
                </a:lnTo>
                <a:lnTo>
                  <a:pt x="142" y="1189"/>
                </a:lnTo>
                <a:lnTo>
                  <a:pt x="155" y="1208"/>
                </a:lnTo>
                <a:lnTo>
                  <a:pt x="163" y="1219"/>
                </a:lnTo>
                <a:lnTo>
                  <a:pt x="171" y="1229"/>
                </a:lnTo>
                <a:lnTo>
                  <a:pt x="181" y="1239"/>
                </a:lnTo>
                <a:lnTo>
                  <a:pt x="190" y="1247"/>
                </a:lnTo>
                <a:lnTo>
                  <a:pt x="201" y="1255"/>
                </a:lnTo>
                <a:lnTo>
                  <a:pt x="210" y="1262"/>
                </a:lnTo>
                <a:lnTo>
                  <a:pt x="222" y="1269"/>
                </a:lnTo>
                <a:lnTo>
                  <a:pt x="232" y="1275"/>
                </a:lnTo>
                <a:lnTo>
                  <a:pt x="244" y="1280"/>
                </a:lnTo>
                <a:lnTo>
                  <a:pt x="256" y="1284"/>
                </a:lnTo>
                <a:lnTo>
                  <a:pt x="269" y="1288"/>
                </a:lnTo>
                <a:lnTo>
                  <a:pt x="282" y="1291"/>
                </a:lnTo>
                <a:lnTo>
                  <a:pt x="295" y="1294"/>
                </a:lnTo>
                <a:lnTo>
                  <a:pt x="308" y="1295"/>
                </a:lnTo>
                <a:lnTo>
                  <a:pt x="322" y="1296"/>
                </a:lnTo>
                <a:lnTo>
                  <a:pt x="337" y="1296"/>
                </a:lnTo>
                <a:lnTo>
                  <a:pt x="347" y="1296"/>
                </a:lnTo>
                <a:lnTo>
                  <a:pt x="358" y="1295"/>
                </a:lnTo>
                <a:lnTo>
                  <a:pt x="358" y="1199"/>
                </a:lnTo>
                <a:lnTo>
                  <a:pt x="345" y="1201"/>
                </a:lnTo>
                <a:lnTo>
                  <a:pt x="333" y="1201"/>
                </a:lnTo>
                <a:lnTo>
                  <a:pt x="318" y="1201"/>
                </a:lnTo>
                <a:lnTo>
                  <a:pt x="304" y="1200"/>
                </a:lnTo>
                <a:lnTo>
                  <a:pt x="290" y="1196"/>
                </a:lnTo>
                <a:lnTo>
                  <a:pt x="277" y="1190"/>
                </a:lnTo>
                <a:lnTo>
                  <a:pt x="265" y="1183"/>
                </a:lnTo>
                <a:lnTo>
                  <a:pt x="253" y="1174"/>
                </a:lnTo>
                <a:lnTo>
                  <a:pt x="243" y="1163"/>
                </a:lnTo>
                <a:lnTo>
                  <a:pt x="233" y="1152"/>
                </a:lnTo>
                <a:lnTo>
                  <a:pt x="225" y="1139"/>
                </a:lnTo>
                <a:lnTo>
                  <a:pt x="218" y="1125"/>
                </a:lnTo>
                <a:lnTo>
                  <a:pt x="212" y="1109"/>
                </a:lnTo>
                <a:lnTo>
                  <a:pt x="206" y="1094"/>
                </a:lnTo>
                <a:lnTo>
                  <a:pt x="203" y="1076"/>
                </a:lnTo>
                <a:lnTo>
                  <a:pt x="201" y="1058"/>
                </a:lnTo>
                <a:lnTo>
                  <a:pt x="198" y="1038"/>
                </a:lnTo>
                <a:lnTo>
                  <a:pt x="198" y="1016"/>
                </a:lnTo>
                <a:lnTo>
                  <a:pt x="198" y="409"/>
                </a:lnTo>
                <a:lnTo>
                  <a:pt x="197" y="383"/>
                </a:lnTo>
                <a:lnTo>
                  <a:pt x="196" y="355"/>
                </a:lnTo>
                <a:lnTo>
                  <a:pt x="194" y="323"/>
                </a:lnTo>
                <a:lnTo>
                  <a:pt x="190" y="290"/>
                </a:lnTo>
                <a:lnTo>
                  <a:pt x="186" y="274"/>
                </a:lnTo>
                <a:lnTo>
                  <a:pt x="184" y="256"/>
                </a:lnTo>
                <a:lnTo>
                  <a:pt x="179" y="239"/>
                </a:lnTo>
                <a:lnTo>
                  <a:pt x="175" y="223"/>
                </a:lnTo>
                <a:lnTo>
                  <a:pt x="170" y="207"/>
                </a:lnTo>
                <a:lnTo>
                  <a:pt x="164" y="190"/>
                </a:lnTo>
                <a:lnTo>
                  <a:pt x="157" y="174"/>
                </a:lnTo>
                <a:lnTo>
                  <a:pt x="150" y="158"/>
                </a:lnTo>
                <a:lnTo>
                  <a:pt x="136" y="130"/>
                </a:lnTo>
                <a:lnTo>
                  <a:pt x="122" y="105"/>
                </a:lnTo>
                <a:lnTo>
                  <a:pt x="114" y="94"/>
                </a:lnTo>
                <a:lnTo>
                  <a:pt x="105" y="82"/>
                </a:lnTo>
                <a:lnTo>
                  <a:pt x="97" y="71"/>
                </a:lnTo>
                <a:lnTo>
                  <a:pt x="88" y="61"/>
                </a:lnTo>
                <a:lnTo>
                  <a:pt x="80" y="51"/>
                </a:lnTo>
                <a:lnTo>
                  <a:pt x="69" y="43"/>
                </a:lnTo>
                <a:lnTo>
                  <a:pt x="60" y="34"/>
                </a:lnTo>
                <a:lnTo>
                  <a:pt x="49" y="27"/>
                </a:lnTo>
                <a:lnTo>
                  <a:pt x="38" y="19"/>
                </a:lnTo>
                <a:lnTo>
                  <a:pt x="28" y="11"/>
                </a:lnTo>
                <a:lnTo>
                  <a:pt x="16" y="6"/>
                </a:lnTo>
                <a:lnTo>
                  <a:pt x="4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" name="Freeform 47"/>
          <p:cNvSpPr>
            <a:spLocks/>
          </p:cNvSpPr>
          <p:nvPr/>
        </p:nvSpPr>
        <p:spPr bwMode="auto">
          <a:xfrm>
            <a:off x="3295650" y="3740150"/>
            <a:ext cx="211138" cy="241300"/>
          </a:xfrm>
          <a:custGeom>
            <a:avLst/>
            <a:gdLst>
              <a:gd name="T0" fmla="*/ 790 w 794"/>
              <a:gd name="T1" fmla="*/ 140 h 911"/>
              <a:gd name="T2" fmla="*/ 763 w 794"/>
              <a:gd name="T3" fmla="*/ 121 h 911"/>
              <a:gd name="T4" fmla="*/ 733 w 794"/>
              <a:gd name="T5" fmla="*/ 107 h 911"/>
              <a:gd name="T6" fmla="*/ 700 w 794"/>
              <a:gd name="T7" fmla="*/ 98 h 911"/>
              <a:gd name="T8" fmla="*/ 665 w 794"/>
              <a:gd name="T9" fmla="*/ 96 h 911"/>
              <a:gd name="T10" fmla="*/ 613 w 794"/>
              <a:gd name="T11" fmla="*/ 100 h 911"/>
              <a:gd name="T12" fmla="*/ 563 w 794"/>
              <a:gd name="T13" fmla="*/ 113 h 911"/>
              <a:gd name="T14" fmla="*/ 512 w 794"/>
              <a:gd name="T15" fmla="*/ 132 h 911"/>
              <a:gd name="T16" fmla="*/ 462 w 794"/>
              <a:gd name="T17" fmla="*/ 162 h 911"/>
              <a:gd name="T18" fmla="*/ 414 w 794"/>
              <a:gd name="T19" fmla="*/ 198 h 911"/>
              <a:gd name="T20" fmla="*/ 368 w 794"/>
              <a:gd name="T21" fmla="*/ 242 h 911"/>
              <a:gd name="T22" fmla="*/ 322 w 794"/>
              <a:gd name="T23" fmla="*/ 291 h 911"/>
              <a:gd name="T24" fmla="*/ 278 w 794"/>
              <a:gd name="T25" fmla="*/ 348 h 911"/>
              <a:gd name="T26" fmla="*/ 229 w 794"/>
              <a:gd name="T27" fmla="*/ 419 h 911"/>
              <a:gd name="T28" fmla="*/ 181 w 794"/>
              <a:gd name="T29" fmla="*/ 497 h 911"/>
              <a:gd name="T30" fmla="*/ 136 w 794"/>
              <a:gd name="T31" fmla="*/ 580 h 911"/>
              <a:gd name="T32" fmla="*/ 95 w 794"/>
              <a:gd name="T33" fmla="*/ 671 h 911"/>
              <a:gd name="T34" fmla="*/ 57 w 794"/>
              <a:gd name="T35" fmla="*/ 755 h 911"/>
              <a:gd name="T36" fmla="*/ 27 w 794"/>
              <a:gd name="T37" fmla="*/ 833 h 911"/>
              <a:gd name="T38" fmla="*/ 13 w 794"/>
              <a:gd name="T39" fmla="*/ 874 h 911"/>
              <a:gd name="T40" fmla="*/ 1 w 794"/>
              <a:gd name="T41" fmla="*/ 911 h 911"/>
              <a:gd name="T42" fmla="*/ 3 w 794"/>
              <a:gd name="T43" fmla="*/ 636 h 911"/>
              <a:gd name="T44" fmla="*/ 28 w 794"/>
              <a:gd name="T45" fmla="*/ 583 h 911"/>
              <a:gd name="T46" fmla="*/ 74 w 794"/>
              <a:gd name="T47" fmla="*/ 491 h 911"/>
              <a:gd name="T48" fmla="*/ 122 w 794"/>
              <a:gd name="T49" fmla="*/ 406 h 911"/>
              <a:gd name="T50" fmla="*/ 174 w 794"/>
              <a:gd name="T51" fmla="*/ 326 h 911"/>
              <a:gd name="T52" fmla="*/ 225 w 794"/>
              <a:gd name="T53" fmla="*/ 257 h 911"/>
              <a:gd name="T54" fmla="*/ 277 w 794"/>
              <a:gd name="T55" fmla="*/ 197 h 911"/>
              <a:gd name="T56" fmla="*/ 329 w 794"/>
              <a:gd name="T57" fmla="*/ 145 h 911"/>
              <a:gd name="T58" fmla="*/ 381 w 794"/>
              <a:gd name="T59" fmla="*/ 102 h 911"/>
              <a:gd name="T60" fmla="*/ 423 w 794"/>
              <a:gd name="T61" fmla="*/ 73 h 911"/>
              <a:gd name="T62" fmla="*/ 455 w 794"/>
              <a:gd name="T63" fmla="*/ 54 h 911"/>
              <a:gd name="T64" fmla="*/ 486 w 794"/>
              <a:gd name="T65" fmla="*/ 37 h 911"/>
              <a:gd name="T66" fmla="*/ 519 w 794"/>
              <a:gd name="T67" fmla="*/ 24 h 911"/>
              <a:gd name="T68" fmla="*/ 551 w 794"/>
              <a:gd name="T69" fmla="*/ 14 h 911"/>
              <a:gd name="T70" fmla="*/ 584 w 794"/>
              <a:gd name="T71" fmla="*/ 7 h 911"/>
              <a:gd name="T72" fmla="*/ 617 w 794"/>
              <a:gd name="T73" fmla="*/ 2 h 911"/>
              <a:gd name="T74" fmla="*/ 650 w 794"/>
              <a:gd name="T75" fmla="*/ 0 h 911"/>
              <a:gd name="T76" fmla="*/ 684 w 794"/>
              <a:gd name="T77" fmla="*/ 1 h 911"/>
              <a:gd name="T78" fmla="*/ 718 w 794"/>
              <a:gd name="T79" fmla="*/ 4 h 911"/>
              <a:gd name="T80" fmla="*/ 750 w 794"/>
              <a:gd name="T81" fmla="*/ 11 h 911"/>
              <a:gd name="T82" fmla="*/ 780 w 794"/>
              <a:gd name="T83" fmla="*/ 21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4" h="911">
                <a:moveTo>
                  <a:pt x="794" y="27"/>
                </a:moveTo>
                <a:lnTo>
                  <a:pt x="790" y="140"/>
                </a:lnTo>
                <a:lnTo>
                  <a:pt x="777" y="129"/>
                </a:lnTo>
                <a:lnTo>
                  <a:pt x="763" y="121"/>
                </a:lnTo>
                <a:lnTo>
                  <a:pt x="748" y="114"/>
                </a:lnTo>
                <a:lnTo>
                  <a:pt x="733" y="107"/>
                </a:lnTo>
                <a:lnTo>
                  <a:pt x="717" y="102"/>
                </a:lnTo>
                <a:lnTo>
                  <a:pt x="700" y="98"/>
                </a:lnTo>
                <a:lnTo>
                  <a:pt x="683" y="97"/>
                </a:lnTo>
                <a:lnTo>
                  <a:pt x="665" y="96"/>
                </a:lnTo>
                <a:lnTo>
                  <a:pt x="639" y="97"/>
                </a:lnTo>
                <a:lnTo>
                  <a:pt x="613" y="100"/>
                </a:lnTo>
                <a:lnTo>
                  <a:pt x="587" y="104"/>
                </a:lnTo>
                <a:lnTo>
                  <a:pt x="563" y="113"/>
                </a:lnTo>
                <a:lnTo>
                  <a:pt x="537" y="122"/>
                </a:lnTo>
                <a:lnTo>
                  <a:pt x="512" y="132"/>
                </a:lnTo>
                <a:lnTo>
                  <a:pt x="486" y="147"/>
                </a:lnTo>
                <a:lnTo>
                  <a:pt x="462" y="162"/>
                </a:lnTo>
                <a:lnTo>
                  <a:pt x="438" y="180"/>
                </a:lnTo>
                <a:lnTo>
                  <a:pt x="414" y="198"/>
                </a:lnTo>
                <a:lnTo>
                  <a:pt x="390" y="219"/>
                </a:lnTo>
                <a:lnTo>
                  <a:pt x="368" y="242"/>
                </a:lnTo>
                <a:lnTo>
                  <a:pt x="344" y="265"/>
                </a:lnTo>
                <a:lnTo>
                  <a:pt x="322" y="291"/>
                </a:lnTo>
                <a:lnTo>
                  <a:pt x="300" y="318"/>
                </a:lnTo>
                <a:lnTo>
                  <a:pt x="278" y="348"/>
                </a:lnTo>
                <a:lnTo>
                  <a:pt x="253" y="383"/>
                </a:lnTo>
                <a:lnTo>
                  <a:pt x="229" y="419"/>
                </a:lnTo>
                <a:lnTo>
                  <a:pt x="204" y="457"/>
                </a:lnTo>
                <a:lnTo>
                  <a:pt x="181" y="497"/>
                </a:lnTo>
                <a:lnTo>
                  <a:pt x="158" y="538"/>
                </a:lnTo>
                <a:lnTo>
                  <a:pt x="136" y="580"/>
                </a:lnTo>
                <a:lnTo>
                  <a:pt x="115" y="625"/>
                </a:lnTo>
                <a:lnTo>
                  <a:pt x="95" y="671"/>
                </a:lnTo>
                <a:lnTo>
                  <a:pt x="75" y="714"/>
                </a:lnTo>
                <a:lnTo>
                  <a:pt x="57" y="755"/>
                </a:lnTo>
                <a:lnTo>
                  <a:pt x="41" y="795"/>
                </a:lnTo>
                <a:lnTo>
                  <a:pt x="27" y="833"/>
                </a:lnTo>
                <a:lnTo>
                  <a:pt x="20" y="854"/>
                </a:lnTo>
                <a:lnTo>
                  <a:pt x="13" y="874"/>
                </a:lnTo>
                <a:lnTo>
                  <a:pt x="7" y="893"/>
                </a:lnTo>
                <a:lnTo>
                  <a:pt x="1" y="911"/>
                </a:lnTo>
                <a:lnTo>
                  <a:pt x="0" y="651"/>
                </a:lnTo>
                <a:lnTo>
                  <a:pt x="3" y="636"/>
                </a:lnTo>
                <a:lnTo>
                  <a:pt x="6" y="631"/>
                </a:lnTo>
                <a:lnTo>
                  <a:pt x="28" y="583"/>
                </a:lnTo>
                <a:lnTo>
                  <a:pt x="50" y="537"/>
                </a:lnTo>
                <a:lnTo>
                  <a:pt x="74" y="491"/>
                </a:lnTo>
                <a:lnTo>
                  <a:pt x="97" y="449"/>
                </a:lnTo>
                <a:lnTo>
                  <a:pt x="122" y="406"/>
                </a:lnTo>
                <a:lnTo>
                  <a:pt x="148" y="365"/>
                </a:lnTo>
                <a:lnTo>
                  <a:pt x="174" y="326"/>
                </a:lnTo>
                <a:lnTo>
                  <a:pt x="201" y="289"/>
                </a:lnTo>
                <a:lnTo>
                  <a:pt x="225" y="257"/>
                </a:lnTo>
                <a:lnTo>
                  <a:pt x="251" y="225"/>
                </a:lnTo>
                <a:lnTo>
                  <a:pt x="277" y="197"/>
                </a:lnTo>
                <a:lnTo>
                  <a:pt x="303" y="170"/>
                </a:lnTo>
                <a:lnTo>
                  <a:pt x="329" y="145"/>
                </a:lnTo>
                <a:lnTo>
                  <a:pt x="355" y="123"/>
                </a:lnTo>
                <a:lnTo>
                  <a:pt x="381" y="102"/>
                </a:lnTo>
                <a:lnTo>
                  <a:pt x="406" y="83"/>
                </a:lnTo>
                <a:lnTo>
                  <a:pt x="423" y="73"/>
                </a:lnTo>
                <a:lnTo>
                  <a:pt x="438" y="63"/>
                </a:lnTo>
                <a:lnTo>
                  <a:pt x="455" y="54"/>
                </a:lnTo>
                <a:lnTo>
                  <a:pt x="471" y="46"/>
                </a:lnTo>
                <a:lnTo>
                  <a:pt x="486" y="37"/>
                </a:lnTo>
                <a:lnTo>
                  <a:pt x="503" y="31"/>
                </a:lnTo>
                <a:lnTo>
                  <a:pt x="519" y="24"/>
                </a:lnTo>
                <a:lnTo>
                  <a:pt x="536" y="18"/>
                </a:lnTo>
                <a:lnTo>
                  <a:pt x="551" y="14"/>
                </a:lnTo>
                <a:lnTo>
                  <a:pt x="567" y="10"/>
                </a:lnTo>
                <a:lnTo>
                  <a:pt x="584" y="7"/>
                </a:lnTo>
                <a:lnTo>
                  <a:pt x="600" y="3"/>
                </a:lnTo>
                <a:lnTo>
                  <a:pt x="617" y="2"/>
                </a:lnTo>
                <a:lnTo>
                  <a:pt x="633" y="1"/>
                </a:lnTo>
                <a:lnTo>
                  <a:pt x="650" y="0"/>
                </a:lnTo>
                <a:lnTo>
                  <a:pt x="666" y="0"/>
                </a:lnTo>
                <a:lnTo>
                  <a:pt x="684" y="1"/>
                </a:lnTo>
                <a:lnTo>
                  <a:pt x="701" y="2"/>
                </a:lnTo>
                <a:lnTo>
                  <a:pt x="718" y="4"/>
                </a:lnTo>
                <a:lnTo>
                  <a:pt x="734" y="7"/>
                </a:lnTo>
                <a:lnTo>
                  <a:pt x="750" y="11"/>
                </a:lnTo>
                <a:lnTo>
                  <a:pt x="765" y="15"/>
                </a:lnTo>
                <a:lnTo>
                  <a:pt x="780" y="21"/>
                </a:lnTo>
                <a:lnTo>
                  <a:pt x="794" y="27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5" name="Freeform 48"/>
          <p:cNvSpPr>
            <a:spLocks/>
          </p:cNvSpPr>
          <p:nvPr/>
        </p:nvSpPr>
        <p:spPr bwMode="auto">
          <a:xfrm>
            <a:off x="3395663" y="3213100"/>
            <a:ext cx="61912" cy="88900"/>
          </a:xfrm>
          <a:custGeom>
            <a:avLst/>
            <a:gdLst>
              <a:gd name="T0" fmla="*/ 6 w 234"/>
              <a:gd name="T1" fmla="*/ 0 h 336"/>
              <a:gd name="T2" fmla="*/ 18 w 234"/>
              <a:gd name="T3" fmla="*/ 1 h 336"/>
              <a:gd name="T4" fmla="*/ 29 w 234"/>
              <a:gd name="T5" fmla="*/ 4 h 336"/>
              <a:gd name="T6" fmla="*/ 41 w 234"/>
              <a:gd name="T7" fmla="*/ 7 h 336"/>
              <a:gd name="T8" fmla="*/ 53 w 234"/>
              <a:gd name="T9" fmla="*/ 9 h 336"/>
              <a:gd name="T10" fmla="*/ 64 w 234"/>
              <a:gd name="T11" fmla="*/ 14 h 336"/>
              <a:gd name="T12" fmla="*/ 75 w 234"/>
              <a:gd name="T13" fmla="*/ 19 h 336"/>
              <a:gd name="T14" fmla="*/ 86 w 234"/>
              <a:gd name="T15" fmla="*/ 25 h 336"/>
              <a:gd name="T16" fmla="*/ 96 w 234"/>
              <a:gd name="T17" fmla="*/ 32 h 336"/>
              <a:gd name="T18" fmla="*/ 107 w 234"/>
              <a:gd name="T19" fmla="*/ 39 h 336"/>
              <a:gd name="T20" fmla="*/ 118 w 234"/>
              <a:gd name="T21" fmla="*/ 47 h 336"/>
              <a:gd name="T22" fmla="*/ 128 w 234"/>
              <a:gd name="T23" fmla="*/ 55 h 336"/>
              <a:gd name="T24" fmla="*/ 138 w 234"/>
              <a:gd name="T25" fmla="*/ 65 h 336"/>
              <a:gd name="T26" fmla="*/ 148 w 234"/>
              <a:gd name="T27" fmla="*/ 75 h 336"/>
              <a:gd name="T28" fmla="*/ 158 w 234"/>
              <a:gd name="T29" fmla="*/ 86 h 336"/>
              <a:gd name="T30" fmla="*/ 167 w 234"/>
              <a:gd name="T31" fmla="*/ 98 h 336"/>
              <a:gd name="T32" fmla="*/ 176 w 234"/>
              <a:gd name="T33" fmla="*/ 110 h 336"/>
              <a:gd name="T34" fmla="*/ 189 w 234"/>
              <a:gd name="T35" fmla="*/ 133 h 336"/>
              <a:gd name="T36" fmla="*/ 200 w 234"/>
              <a:gd name="T37" fmla="*/ 156 h 336"/>
              <a:gd name="T38" fmla="*/ 209 w 234"/>
              <a:gd name="T39" fmla="*/ 182 h 336"/>
              <a:gd name="T40" fmla="*/ 218 w 234"/>
              <a:gd name="T41" fmla="*/ 209 h 336"/>
              <a:gd name="T42" fmla="*/ 223 w 234"/>
              <a:gd name="T43" fmla="*/ 239 h 336"/>
              <a:gd name="T44" fmla="*/ 228 w 234"/>
              <a:gd name="T45" fmla="*/ 269 h 336"/>
              <a:gd name="T46" fmla="*/ 232 w 234"/>
              <a:gd name="T47" fmla="*/ 302 h 336"/>
              <a:gd name="T48" fmla="*/ 234 w 234"/>
              <a:gd name="T49" fmla="*/ 336 h 336"/>
              <a:gd name="T50" fmla="*/ 138 w 234"/>
              <a:gd name="T51" fmla="*/ 336 h 336"/>
              <a:gd name="T52" fmla="*/ 135 w 234"/>
              <a:gd name="T53" fmla="*/ 309 h 336"/>
              <a:gd name="T54" fmla="*/ 133 w 234"/>
              <a:gd name="T55" fmla="*/ 283 h 336"/>
              <a:gd name="T56" fmla="*/ 129 w 234"/>
              <a:gd name="T57" fmla="*/ 260 h 336"/>
              <a:gd name="T58" fmla="*/ 125 w 234"/>
              <a:gd name="T59" fmla="*/ 237 h 336"/>
              <a:gd name="T60" fmla="*/ 119 w 234"/>
              <a:gd name="T61" fmla="*/ 216 h 336"/>
              <a:gd name="T62" fmla="*/ 113 w 234"/>
              <a:gd name="T63" fmla="*/ 197 h 336"/>
              <a:gd name="T64" fmla="*/ 105 w 234"/>
              <a:gd name="T65" fmla="*/ 181 h 336"/>
              <a:gd name="T66" fmla="*/ 95 w 234"/>
              <a:gd name="T67" fmla="*/ 166 h 336"/>
              <a:gd name="T68" fmla="*/ 85 w 234"/>
              <a:gd name="T69" fmla="*/ 152 h 336"/>
              <a:gd name="T70" fmla="*/ 74 w 234"/>
              <a:gd name="T71" fmla="*/ 140 h 336"/>
              <a:gd name="T72" fmla="*/ 62 w 234"/>
              <a:gd name="T73" fmla="*/ 129 h 336"/>
              <a:gd name="T74" fmla="*/ 51 w 234"/>
              <a:gd name="T75" fmla="*/ 120 h 336"/>
              <a:gd name="T76" fmla="*/ 39 w 234"/>
              <a:gd name="T77" fmla="*/ 113 h 336"/>
              <a:gd name="T78" fmla="*/ 26 w 234"/>
              <a:gd name="T79" fmla="*/ 107 h 336"/>
              <a:gd name="T80" fmla="*/ 13 w 234"/>
              <a:gd name="T81" fmla="*/ 103 h 336"/>
              <a:gd name="T82" fmla="*/ 0 w 234"/>
              <a:gd name="T83" fmla="*/ 101 h 336"/>
              <a:gd name="T84" fmla="*/ 6 w 234"/>
              <a:gd name="T85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4" h="336">
                <a:moveTo>
                  <a:pt x="6" y="0"/>
                </a:moveTo>
                <a:lnTo>
                  <a:pt x="18" y="1"/>
                </a:lnTo>
                <a:lnTo>
                  <a:pt x="29" y="4"/>
                </a:lnTo>
                <a:lnTo>
                  <a:pt x="41" y="7"/>
                </a:lnTo>
                <a:lnTo>
                  <a:pt x="53" y="9"/>
                </a:lnTo>
                <a:lnTo>
                  <a:pt x="64" y="14"/>
                </a:lnTo>
                <a:lnTo>
                  <a:pt x="75" y="19"/>
                </a:lnTo>
                <a:lnTo>
                  <a:pt x="86" y="25"/>
                </a:lnTo>
                <a:lnTo>
                  <a:pt x="96" y="32"/>
                </a:lnTo>
                <a:lnTo>
                  <a:pt x="107" y="39"/>
                </a:lnTo>
                <a:lnTo>
                  <a:pt x="118" y="47"/>
                </a:lnTo>
                <a:lnTo>
                  <a:pt x="128" y="55"/>
                </a:lnTo>
                <a:lnTo>
                  <a:pt x="138" y="65"/>
                </a:lnTo>
                <a:lnTo>
                  <a:pt x="148" y="75"/>
                </a:lnTo>
                <a:lnTo>
                  <a:pt x="158" y="86"/>
                </a:lnTo>
                <a:lnTo>
                  <a:pt x="167" y="98"/>
                </a:lnTo>
                <a:lnTo>
                  <a:pt x="176" y="110"/>
                </a:lnTo>
                <a:lnTo>
                  <a:pt x="189" y="133"/>
                </a:lnTo>
                <a:lnTo>
                  <a:pt x="200" y="156"/>
                </a:lnTo>
                <a:lnTo>
                  <a:pt x="209" y="182"/>
                </a:lnTo>
                <a:lnTo>
                  <a:pt x="218" y="209"/>
                </a:lnTo>
                <a:lnTo>
                  <a:pt x="223" y="239"/>
                </a:lnTo>
                <a:lnTo>
                  <a:pt x="228" y="269"/>
                </a:lnTo>
                <a:lnTo>
                  <a:pt x="232" y="302"/>
                </a:lnTo>
                <a:lnTo>
                  <a:pt x="234" y="336"/>
                </a:lnTo>
                <a:lnTo>
                  <a:pt x="138" y="336"/>
                </a:lnTo>
                <a:lnTo>
                  <a:pt x="135" y="309"/>
                </a:lnTo>
                <a:lnTo>
                  <a:pt x="133" y="283"/>
                </a:lnTo>
                <a:lnTo>
                  <a:pt x="129" y="260"/>
                </a:lnTo>
                <a:lnTo>
                  <a:pt x="125" y="237"/>
                </a:lnTo>
                <a:lnTo>
                  <a:pt x="119" y="216"/>
                </a:lnTo>
                <a:lnTo>
                  <a:pt x="113" y="197"/>
                </a:lnTo>
                <a:lnTo>
                  <a:pt x="105" y="181"/>
                </a:lnTo>
                <a:lnTo>
                  <a:pt x="95" y="166"/>
                </a:lnTo>
                <a:lnTo>
                  <a:pt x="85" y="152"/>
                </a:lnTo>
                <a:lnTo>
                  <a:pt x="74" y="140"/>
                </a:lnTo>
                <a:lnTo>
                  <a:pt x="62" y="129"/>
                </a:lnTo>
                <a:lnTo>
                  <a:pt x="51" y="120"/>
                </a:lnTo>
                <a:lnTo>
                  <a:pt x="39" y="113"/>
                </a:lnTo>
                <a:lnTo>
                  <a:pt x="26" y="107"/>
                </a:lnTo>
                <a:lnTo>
                  <a:pt x="13" y="103"/>
                </a:lnTo>
                <a:lnTo>
                  <a:pt x="0" y="101"/>
                </a:lnTo>
                <a:lnTo>
                  <a:pt x="6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6" name="Freeform 49"/>
          <p:cNvSpPr>
            <a:spLocks/>
          </p:cNvSpPr>
          <p:nvPr/>
        </p:nvSpPr>
        <p:spPr bwMode="auto">
          <a:xfrm>
            <a:off x="3175001" y="3302000"/>
            <a:ext cx="282575" cy="623888"/>
          </a:xfrm>
          <a:custGeom>
            <a:avLst/>
            <a:gdLst>
              <a:gd name="T0" fmla="*/ 336 w 1068"/>
              <a:gd name="T1" fmla="*/ 1890 h 2361"/>
              <a:gd name="T2" fmla="*/ 285 w 1068"/>
              <a:gd name="T3" fmla="*/ 1987 h 2361"/>
              <a:gd name="T4" fmla="*/ 232 w 1068"/>
              <a:gd name="T5" fmla="*/ 2081 h 2361"/>
              <a:gd name="T6" fmla="*/ 181 w 1068"/>
              <a:gd name="T7" fmla="*/ 2174 h 2361"/>
              <a:gd name="T8" fmla="*/ 129 w 1068"/>
              <a:gd name="T9" fmla="*/ 2265 h 2361"/>
              <a:gd name="T10" fmla="*/ 80 w 1068"/>
              <a:gd name="T11" fmla="*/ 2353 h 2361"/>
              <a:gd name="T12" fmla="*/ 40 w 1068"/>
              <a:gd name="T13" fmla="*/ 2361 h 2361"/>
              <a:gd name="T14" fmla="*/ 21 w 1068"/>
              <a:gd name="T15" fmla="*/ 2358 h 2361"/>
              <a:gd name="T16" fmla="*/ 8 w 1068"/>
              <a:gd name="T17" fmla="*/ 2346 h 2361"/>
              <a:gd name="T18" fmla="*/ 1 w 1068"/>
              <a:gd name="T19" fmla="*/ 2325 h 2361"/>
              <a:gd name="T20" fmla="*/ 20 w 1068"/>
              <a:gd name="T21" fmla="*/ 2267 h 2361"/>
              <a:gd name="T22" fmla="*/ 85 w 1068"/>
              <a:gd name="T23" fmla="*/ 2150 h 2361"/>
              <a:gd name="T24" fmla="*/ 151 w 1068"/>
              <a:gd name="T25" fmla="*/ 2027 h 2361"/>
              <a:gd name="T26" fmla="*/ 208 w 1068"/>
              <a:gd name="T27" fmla="*/ 1925 h 2361"/>
              <a:gd name="T28" fmla="*/ 256 w 1068"/>
              <a:gd name="T29" fmla="*/ 1833 h 2361"/>
              <a:gd name="T30" fmla="*/ 304 w 1068"/>
              <a:gd name="T31" fmla="*/ 1739 h 2361"/>
              <a:gd name="T32" fmla="*/ 507 w 1068"/>
              <a:gd name="T33" fmla="*/ 1326 h 2361"/>
              <a:gd name="T34" fmla="*/ 546 w 1068"/>
              <a:gd name="T35" fmla="*/ 1255 h 2361"/>
              <a:gd name="T36" fmla="*/ 612 w 1068"/>
              <a:gd name="T37" fmla="*/ 1131 h 2361"/>
              <a:gd name="T38" fmla="*/ 706 w 1068"/>
              <a:gd name="T39" fmla="*/ 942 h 2361"/>
              <a:gd name="T40" fmla="*/ 794 w 1068"/>
              <a:gd name="T41" fmla="*/ 757 h 2361"/>
              <a:gd name="T42" fmla="*/ 848 w 1068"/>
              <a:gd name="T43" fmla="*/ 631 h 2361"/>
              <a:gd name="T44" fmla="*/ 883 w 1068"/>
              <a:gd name="T45" fmla="*/ 533 h 2361"/>
              <a:gd name="T46" fmla="*/ 914 w 1068"/>
              <a:gd name="T47" fmla="*/ 431 h 2361"/>
              <a:gd name="T48" fmla="*/ 938 w 1068"/>
              <a:gd name="T49" fmla="*/ 324 h 2361"/>
              <a:gd name="T50" fmla="*/ 956 w 1068"/>
              <a:gd name="T51" fmla="*/ 214 h 2361"/>
              <a:gd name="T52" fmla="*/ 969 w 1068"/>
              <a:gd name="T53" fmla="*/ 100 h 2361"/>
              <a:gd name="T54" fmla="*/ 972 w 1068"/>
              <a:gd name="T55" fmla="*/ 0 h 2361"/>
              <a:gd name="T56" fmla="*/ 1068 w 1068"/>
              <a:gd name="T57" fmla="*/ 70 h 2361"/>
              <a:gd name="T58" fmla="*/ 1057 w 1068"/>
              <a:gd name="T59" fmla="*/ 187 h 2361"/>
              <a:gd name="T60" fmla="*/ 1040 w 1068"/>
              <a:gd name="T61" fmla="*/ 303 h 2361"/>
              <a:gd name="T62" fmla="*/ 1016 w 1068"/>
              <a:gd name="T63" fmla="*/ 416 h 2361"/>
              <a:gd name="T64" fmla="*/ 987 w 1068"/>
              <a:gd name="T65" fmla="*/ 524 h 2361"/>
              <a:gd name="T66" fmla="*/ 953 w 1068"/>
              <a:gd name="T67" fmla="*/ 627 h 2361"/>
              <a:gd name="T68" fmla="*/ 912 w 1068"/>
              <a:gd name="T69" fmla="*/ 726 h 2361"/>
              <a:gd name="T70" fmla="*/ 824 w 1068"/>
              <a:gd name="T71" fmla="*/ 919 h 2361"/>
              <a:gd name="T72" fmla="*/ 728 w 1068"/>
              <a:gd name="T73" fmla="*/ 1112 h 2361"/>
              <a:gd name="T74" fmla="*/ 651 w 1068"/>
              <a:gd name="T75" fmla="*/ 1262 h 2361"/>
              <a:gd name="T76" fmla="*/ 613 w 1068"/>
              <a:gd name="T77" fmla="*/ 1335 h 2361"/>
              <a:gd name="T78" fmla="*/ 576 w 1068"/>
              <a:gd name="T79" fmla="*/ 1408 h 2361"/>
              <a:gd name="T80" fmla="*/ 537 w 1068"/>
              <a:gd name="T81" fmla="*/ 1480 h 2361"/>
              <a:gd name="T82" fmla="*/ 500 w 1068"/>
              <a:gd name="T83" fmla="*/ 1553 h 2361"/>
              <a:gd name="T84" fmla="*/ 466 w 1068"/>
              <a:gd name="T85" fmla="*/ 1625 h 2361"/>
              <a:gd name="T86" fmla="*/ 449 w 1068"/>
              <a:gd name="T87" fmla="*/ 1659 h 2361"/>
              <a:gd name="T88" fmla="*/ 450 w 1068"/>
              <a:gd name="T89" fmla="*/ 1661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8" h="2361">
                <a:moveTo>
                  <a:pt x="353" y="1860"/>
                </a:moveTo>
                <a:lnTo>
                  <a:pt x="353" y="1857"/>
                </a:lnTo>
                <a:lnTo>
                  <a:pt x="336" y="1890"/>
                </a:lnTo>
                <a:lnTo>
                  <a:pt x="319" y="1923"/>
                </a:lnTo>
                <a:lnTo>
                  <a:pt x="302" y="1955"/>
                </a:lnTo>
                <a:lnTo>
                  <a:pt x="285" y="1987"/>
                </a:lnTo>
                <a:lnTo>
                  <a:pt x="268" y="2019"/>
                </a:lnTo>
                <a:lnTo>
                  <a:pt x="250" y="2051"/>
                </a:lnTo>
                <a:lnTo>
                  <a:pt x="232" y="2081"/>
                </a:lnTo>
                <a:lnTo>
                  <a:pt x="215" y="2113"/>
                </a:lnTo>
                <a:lnTo>
                  <a:pt x="197" y="2144"/>
                </a:lnTo>
                <a:lnTo>
                  <a:pt x="181" y="2174"/>
                </a:lnTo>
                <a:lnTo>
                  <a:pt x="163" y="2205"/>
                </a:lnTo>
                <a:lnTo>
                  <a:pt x="145" y="2235"/>
                </a:lnTo>
                <a:lnTo>
                  <a:pt x="129" y="2265"/>
                </a:lnTo>
                <a:lnTo>
                  <a:pt x="112" y="2294"/>
                </a:lnTo>
                <a:lnTo>
                  <a:pt x="96" y="2324"/>
                </a:lnTo>
                <a:lnTo>
                  <a:pt x="80" y="2353"/>
                </a:lnTo>
                <a:lnTo>
                  <a:pt x="62" y="2359"/>
                </a:lnTo>
                <a:lnTo>
                  <a:pt x="47" y="2361"/>
                </a:lnTo>
                <a:lnTo>
                  <a:pt x="40" y="2361"/>
                </a:lnTo>
                <a:lnTo>
                  <a:pt x="33" y="2361"/>
                </a:lnTo>
                <a:lnTo>
                  <a:pt x="27" y="2360"/>
                </a:lnTo>
                <a:lnTo>
                  <a:pt x="21" y="2358"/>
                </a:lnTo>
                <a:lnTo>
                  <a:pt x="16" y="2355"/>
                </a:lnTo>
                <a:lnTo>
                  <a:pt x="11" y="2352"/>
                </a:lnTo>
                <a:lnTo>
                  <a:pt x="8" y="2346"/>
                </a:lnTo>
                <a:lnTo>
                  <a:pt x="4" y="2340"/>
                </a:lnTo>
                <a:lnTo>
                  <a:pt x="2" y="2333"/>
                </a:lnTo>
                <a:lnTo>
                  <a:pt x="1" y="2325"/>
                </a:lnTo>
                <a:lnTo>
                  <a:pt x="0" y="2315"/>
                </a:lnTo>
                <a:lnTo>
                  <a:pt x="0" y="2305"/>
                </a:lnTo>
                <a:lnTo>
                  <a:pt x="20" y="2267"/>
                </a:lnTo>
                <a:lnTo>
                  <a:pt x="42" y="2228"/>
                </a:lnTo>
                <a:lnTo>
                  <a:pt x="63" y="2190"/>
                </a:lnTo>
                <a:lnTo>
                  <a:pt x="85" y="2150"/>
                </a:lnTo>
                <a:lnTo>
                  <a:pt x="107" y="2110"/>
                </a:lnTo>
                <a:lnTo>
                  <a:pt x="129" y="2069"/>
                </a:lnTo>
                <a:lnTo>
                  <a:pt x="151" y="2027"/>
                </a:lnTo>
                <a:lnTo>
                  <a:pt x="175" y="1986"/>
                </a:lnTo>
                <a:lnTo>
                  <a:pt x="191" y="1956"/>
                </a:lnTo>
                <a:lnTo>
                  <a:pt x="208" y="1925"/>
                </a:lnTo>
                <a:lnTo>
                  <a:pt x="224" y="1895"/>
                </a:lnTo>
                <a:lnTo>
                  <a:pt x="241" y="1864"/>
                </a:lnTo>
                <a:lnTo>
                  <a:pt x="256" y="1833"/>
                </a:lnTo>
                <a:lnTo>
                  <a:pt x="272" y="1802"/>
                </a:lnTo>
                <a:lnTo>
                  <a:pt x="289" y="1771"/>
                </a:lnTo>
                <a:lnTo>
                  <a:pt x="304" y="1739"/>
                </a:lnTo>
                <a:lnTo>
                  <a:pt x="309" y="1736"/>
                </a:lnTo>
                <a:lnTo>
                  <a:pt x="503" y="1335"/>
                </a:lnTo>
                <a:lnTo>
                  <a:pt x="507" y="1326"/>
                </a:lnTo>
                <a:lnTo>
                  <a:pt x="513" y="1316"/>
                </a:lnTo>
                <a:lnTo>
                  <a:pt x="530" y="1286"/>
                </a:lnTo>
                <a:lnTo>
                  <a:pt x="546" y="1255"/>
                </a:lnTo>
                <a:lnTo>
                  <a:pt x="563" y="1223"/>
                </a:lnTo>
                <a:lnTo>
                  <a:pt x="579" y="1193"/>
                </a:lnTo>
                <a:lnTo>
                  <a:pt x="612" y="1131"/>
                </a:lnTo>
                <a:lnTo>
                  <a:pt x="644" y="1068"/>
                </a:lnTo>
                <a:lnTo>
                  <a:pt x="675" y="1006"/>
                </a:lnTo>
                <a:lnTo>
                  <a:pt x="706" y="942"/>
                </a:lnTo>
                <a:lnTo>
                  <a:pt x="735" y="880"/>
                </a:lnTo>
                <a:lnTo>
                  <a:pt x="765" y="818"/>
                </a:lnTo>
                <a:lnTo>
                  <a:pt x="794" y="757"/>
                </a:lnTo>
                <a:lnTo>
                  <a:pt x="822" y="694"/>
                </a:lnTo>
                <a:lnTo>
                  <a:pt x="835" y="663"/>
                </a:lnTo>
                <a:lnTo>
                  <a:pt x="848" y="631"/>
                </a:lnTo>
                <a:lnTo>
                  <a:pt x="861" y="599"/>
                </a:lnTo>
                <a:lnTo>
                  <a:pt x="873" y="566"/>
                </a:lnTo>
                <a:lnTo>
                  <a:pt x="883" y="533"/>
                </a:lnTo>
                <a:lnTo>
                  <a:pt x="894" y="499"/>
                </a:lnTo>
                <a:lnTo>
                  <a:pt x="905" y="465"/>
                </a:lnTo>
                <a:lnTo>
                  <a:pt x="914" y="431"/>
                </a:lnTo>
                <a:lnTo>
                  <a:pt x="922" y="396"/>
                </a:lnTo>
                <a:lnTo>
                  <a:pt x="930" y="361"/>
                </a:lnTo>
                <a:lnTo>
                  <a:pt x="938" y="324"/>
                </a:lnTo>
                <a:lnTo>
                  <a:pt x="945" y="288"/>
                </a:lnTo>
                <a:lnTo>
                  <a:pt x="950" y="250"/>
                </a:lnTo>
                <a:lnTo>
                  <a:pt x="956" y="214"/>
                </a:lnTo>
                <a:lnTo>
                  <a:pt x="961" y="175"/>
                </a:lnTo>
                <a:lnTo>
                  <a:pt x="966" y="137"/>
                </a:lnTo>
                <a:lnTo>
                  <a:pt x="969" y="100"/>
                </a:lnTo>
                <a:lnTo>
                  <a:pt x="970" y="64"/>
                </a:lnTo>
                <a:lnTo>
                  <a:pt x="972" y="32"/>
                </a:lnTo>
                <a:lnTo>
                  <a:pt x="972" y="0"/>
                </a:lnTo>
                <a:lnTo>
                  <a:pt x="1068" y="1"/>
                </a:lnTo>
                <a:lnTo>
                  <a:pt x="1068" y="35"/>
                </a:lnTo>
                <a:lnTo>
                  <a:pt x="1068" y="70"/>
                </a:lnTo>
                <a:lnTo>
                  <a:pt x="1066" y="108"/>
                </a:lnTo>
                <a:lnTo>
                  <a:pt x="1062" y="147"/>
                </a:lnTo>
                <a:lnTo>
                  <a:pt x="1057" y="187"/>
                </a:lnTo>
                <a:lnTo>
                  <a:pt x="1052" y="227"/>
                </a:lnTo>
                <a:lnTo>
                  <a:pt x="1046" y="265"/>
                </a:lnTo>
                <a:lnTo>
                  <a:pt x="1040" y="303"/>
                </a:lnTo>
                <a:lnTo>
                  <a:pt x="1033" y="342"/>
                </a:lnTo>
                <a:lnTo>
                  <a:pt x="1024" y="379"/>
                </a:lnTo>
                <a:lnTo>
                  <a:pt x="1016" y="416"/>
                </a:lnTo>
                <a:lnTo>
                  <a:pt x="1007" y="452"/>
                </a:lnTo>
                <a:lnTo>
                  <a:pt x="997" y="489"/>
                </a:lnTo>
                <a:lnTo>
                  <a:pt x="987" y="524"/>
                </a:lnTo>
                <a:lnTo>
                  <a:pt x="976" y="559"/>
                </a:lnTo>
                <a:lnTo>
                  <a:pt x="965" y="593"/>
                </a:lnTo>
                <a:lnTo>
                  <a:pt x="953" y="627"/>
                </a:lnTo>
                <a:lnTo>
                  <a:pt x="940" y="660"/>
                </a:lnTo>
                <a:lnTo>
                  <a:pt x="926" y="693"/>
                </a:lnTo>
                <a:lnTo>
                  <a:pt x="912" y="726"/>
                </a:lnTo>
                <a:lnTo>
                  <a:pt x="883" y="791"/>
                </a:lnTo>
                <a:lnTo>
                  <a:pt x="854" y="856"/>
                </a:lnTo>
                <a:lnTo>
                  <a:pt x="824" y="919"/>
                </a:lnTo>
                <a:lnTo>
                  <a:pt x="793" y="984"/>
                </a:lnTo>
                <a:lnTo>
                  <a:pt x="761" y="1047"/>
                </a:lnTo>
                <a:lnTo>
                  <a:pt x="728" y="1112"/>
                </a:lnTo>
                <a:lnTo>
                  <a:pt x="695" y="1175"/>
                </a:lnTo>
                <a:lnTo>
                  <a:pt x="663" y="1239"/>
                </a:lnTo>
                <a:lnTo>
                  <a:pt x="651" y="1262"/>
                </a:lnTo>
                <a:lnTo>
                  <a:pt x="638" y="1287"/>
                </a:lnTo>
                <a:lnTo>
                  <a:pt x="626" y="1312"/>
                </a:lnTo>
                <a:lnTo>
                  <a:pt x="613" y="1335"/>
                </a:lnTo>
                <a:lnTo>
                  <a:pt x="600" y="1360"/>
                </a:lnTo>
                <a:lnTo>
                  <a:pt x="588" y="1383"/>
                </a:lnTo>
                <a:lnTo>
                  <a:pt x="576" y="1408"/>
                </a:lnTo>
                <a:lnTo>
                  <a:pt x="563" y="1431"/>
                </a:lnTo>
                <a:lnTo>
                  <a:pt x="550" y="1456"/>
                </a:lnTo>
                <a:lnTo>
                  <a:pt x="537" y="1480"/>
                </a:lnTo>
                <a:lnTo>
                  <a:pt x="525" y="1504"/>
                </a:lnTo>
                <a:lnTo>
                  <a:pt x="513" y="1529"/>
                </a:lnTo>
                <a:lnTo>
                  <a:pt x="500" y="1553"/>
                </a:lnTo>
                <a:lnTo>
                  <a:pt x="489" y="1577"/>
                </a:lnTo>
                <a:lnTo>
                  <a:pt x="478" y="1601"/>
                </a:lnTo>
                <a:lnTo>
                  <a:pt x="466" y="1625"/>
                </a:lnTo>
                <a:lnTo>
                  <a:pt x="457" y="1644"/>
                </a:lnTo>
                <a:lnTo>
                  <a:pt x="451" y="1656"/>
                </a:lnTo>
                <a:lnTo>
                  <a:pt x="449" y="1659"/>
                </a:lnTo>
                <a:lnTo>
                  <a:pt x="449" y="1662"/>
                </a:lnTo>
                <a:lnTo>
                  <a:pt x="449" y="1662"/>
                </a:lnTo>
                <a:lnTo>
                  <a:pt x="450" y="1661"/>
                </a:lnTo>
                <a:lnTo>
                  <a:pt x="450" y="1665"/>
                </a:lnTo>
                <a:lnTo>
                  <a:pt x="353" y="186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8" name="Freeform 51"/>
          <p:cNvSpPr>
            <a:spLocks/>
          </p:cNvSpPr>
          <p:nvPr/>
        </p:nvSpPr>
        <p:spPr bwMode="auto">
          <a:xfrm>
            <a:off x="4630738" y="3913188"/>
            <a:ext cx="138112" cy="182562"/>
          </a:xfrm>
          <a:custGeom>
            <a:avLst/>
            <a:gdLst>
              <a:gd name="T0" fmla="*/ 480 w 521"/>
              <a:gd name="T1" fmla="*/ 142 h 690"/>
              <a:gd name="T2" fmla="*/ 459 w 521"/>
              <a:gd name="T3" fmla="*/ 195 h 690"/>
              <a:gd name="T4" fmla="*/ 437 w 521"/>
              <a:gd name="T5" fmla="*/ 245 h 690"/>
              <a:gd name="T6" fmla="*/ 415 w 521"/>
              <a:gd name="T7" fmla="*/ 291 h 690"/>
              <a:gd name="T8" fmla="*/ 394 w 521"/>
              <a:gd name="T9" fmla="*/ 335 h 690"/>
              <a:gd name="T10" fmla="*/ 370 w 521"/>
              <a:gd name="T11" fmla="*/ 376 h 690"/>
              <a:gd name="T12" fmla="*/ 348 w 521"/>
              <a:gd name="T13" fmla="*/ 415 h 690"/>
              <a:gd name="T14" fmla="*/ 326 w 521"/>
              <a:gd name="T15" fmla="*/ 452 h 690"/>
              <a:gd name="T16" fmla="*/ 302 w 521"/>
              <a:gd name="T17" fmla="*/ 484 h 690"/>
              <a:gd name="T18" fmla="*/ 285 w 521"/>
              <a:gd name="T19" fmla="*/ 508 h 690"/>
              <a:gd name="T20" fmla="*/ 266 w 521"/>
              <a:gd name="T21" fmla="*/ 530 h 690"/>
              <a:gd name="T22" fmla="*/ 248 w 521"/>
              <a:gd name="T23" fmla="*/ 551 h 690"/>
              <a:gd name="T24" fmla="*/ 229 w 521"/>
              <a:gd name="T25" fmla="*/ 571 h 690"/>
              <a:gd name="T26" fmla="*/ 212 w 521"/>
              <a:gd name="T27" fmla="*/ 589 h 690"/>
              <a:gd name="T28" fmla="*/ 193 w 521"/>
              <a:gd name="T29" fmla="*/ 606 h 690"/>
              <a:gd name="T30" fmla="*/ 174 w 521"/>
              <a:gd name="T31" fmla="*/ 621 h 690"/>
              <a:gd name="T32" fmla="*/ 155 w 521"/>
              <a:gd name="T33" fmla="*/ 634 h 690"/>
              <a:gd name="T34" fmla="*/ 137 w 521"/>
              <a:gd name="T35" fmla="*/ 647 h 690"/>
              <a:gd name="T36" fmla="*/ 118 w 521"/>
              <a:gd name="T37" fmla="*/ 657 h 690"/>
              <a:gd name="T38" fmla="*/ 98 w 521"/>
              <a:gd name="T39" fmla="*/ 667 h 690"/>
              <a:gd name="T40" fmla="*/ 79 w 521"/>
              <a:gd name="T41" fmla="*/ 674 h 690"/>
              <a:gd name="T42" fmla="*/ 59 w 521"/>
              <a:gd name="T43" fmla="*/ 680 h 690"/>
              <a:gd name="T44" fmla="*/ 39 w 521"/>
              <a:gd name="T45" fmla="*/ 684 h 690"/>
              <a:gd name="T46" fmla="*/ 20 w 521"/>
              <a:gd name="T47" fmla="*/ 688 h 690"/>
              <a:gd name="T48" fmla="*/ 0 w 521"/>
              <a:gd name="T49" fmla="*/ 690 h 690"/>
              <a:gd name="T50" fmla="*/ 0 w 521"/>
              <a:gd name="T51" fmla="*/ 594 h 690"/>
              <a:gd name="T52" fmla="*/ 13 w 521"/>
              <a:gd name="T53" fmla="*/ 591 h 690"/>
              <a:gd name="T54" fmla="*/ 27 w 521"/>
              <a:gd name="T55" fmla="*/ 589 h 690"/>
              <a:gd name="T56" fmla="*/ 41 w 521"/>
              <a:gd name="T57" fmla="*/ 584 h 690"/>
              <a:gd name="T58" fmla="*/ 55 w 521"/>
              <a:gd name="T59" fmla="*/ 580 h 690"/>
              <a:gd name="T60" fmla="*/ 70 w 521"/>
              <a:gd name="T61" fmla="*/ 573 h 690"/>
              <a:gd name="T62" fmla="*/ 84 w 521"/>
              <a:gd name="T63" fmla="*/ 566 h 690"/>
              <a:gd name="T64" fmla="*/ 98 w 521"/>
              <a:gd name="T65" fmla="*/ 557 h 690"/>
              <a:gd name="T66" fmla="*/ 112 w 521"/>
              <a:gd name="T67" fmla="*/ 547 h 690"/>
              <a:gd name="T68" fmla="*/ 126 w 521"/>
              <a:gd name="T69" fmla="*/ 536 h 690"/>
              <a:gd name="T70" fmla="*/ 140 w 521"/>
              <a:gd name="T71" fmla="*/ 524 h 690"/>
              <a:gd name="T72" fmla="*/ 154 w 521"/>
              <a:gd name="T73" fmla="*/ 510 h 690"/>
              <a:gd name="T74" fmla="*/ 168 w 521"/>
              <a:gd name="T75" fmla="*/ 496 h 690"/>
              <a:gd name="T76" fmla="*/ 182 w 521"/>
              <a:gd name="T77" fmla="*/ 481 h 690"/>
              <a:gd name="T78" fmla="*/ 196 w 521"/>
              <a:gd name="T79" fmla="*/ 464 h 690"/>
              <a:gd name="T80" fmla="*/ 209 w 521"/>
              <a:gd name="T81" fmla="*/ 447 h 690"/>
              <a:gd name="T82" fmla="*/ 223 w 521"/>
              <a:gd name="T83" fmla="*/ 428 h 690"/>
              <a:gd name="T84" fmla="*/ 246 w 521"/>
              <a:gd name="T85" fmla="*/ 396 h 690"/>
              <a:gd name="T86" fmla="*/ 267 w 521"/>
              <a:gd name="T87" fmla="*/ 362 h 690"/>
              <a:gd name="T88" fmla="*/ 288 w 521"/>
              <a:gd name="T89" fmla="*/ 327 h 690"/>
              <a:gd name="T90" fmla="*/ 309 w 521"/>
              <a:gd name="T91" fmla="*/ 288 h 690"/>
              <a:gd name="T92" fmla="*/ 329 w 521"/>
              <a:gd name="T93" fmla="*/ 247 h 690"/>
              <a:gd name="T94" fmla="*/ 349 w 521"/>
              <a:gd name="T95" fmla="*/ 204 h 690"/>
              <a:gd name="T96" fmla="*/ 369 w 521"/>
              <a:gd name="T97" fmla="*/ 157 h 690"/>
              <a:gd name="T98" fmla="*/ 389 w 521"/>
              <a:gd name="T99" fmla="*/ 108 h 690"/>
              <a:gd name="T100" fmla="*/ 399 w 521"/>
              <a:gd name="T101" fmla="*/ 82 h 690"/>
              <a:gd name="T102" fmla="*/ 409 w 521"/>
              <a:gd name="T103" fmla="*/ 55 h 690"/>
              <a:gd name="T104" fmla="*/ 419 w 521"/>
              <a:gd name="T105" fmla="*/ 28 h 690"/>
              <a:gd name="T106" fmla="*/ 428 w 521"/>
              <a:gd name="T107" fmla="*/ 0 h 690"/>
              <a:gd name="T108" fmla="*/ 521 w 521"/>
              <a:gd name="T109" fmla="*/ 31 h 690"/>
              <a:gd name="T110" fmla="*/ 510 w 521"/>
              <a:gd name="T111" fmla="*/ 60 h 690"/>
              <a:gd name="T112" fmla="*/ 501 w 521"/>
              <a:gd name="T113" fmla="*/ 88 h 690"/>
              <a:gd name="T114" fmla="*/ 490 w 521"/>
              <a:gd name="T115" fmla="*/ 115 h 690"/>
              <a:gd name="T116" fmla="*/ 480 w 521"/>
              <a:gd name="T117" fmla="*/ 142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1" h="690">
                <a:moveTo>
                  <a:pt x="480" y="142"/>
                </a:moveTo>
                <a:lnTo>
                  <a:pt x="459" y="195"/>
                </a:lnTo>
                <a:lnTo>
                  <a:pt x="437" y="245"/>
                </a:lnTo>
                <a:lnTo>
                  <a:pt x="415" y="291"/>
                </a:lnTo>
                <a:lnTo>
                  <a:pt x="394" y="335"/>
                </a:lnTo>
                <a:lnTo>
                  <a:pt x="370" y="376"/>
                </a:lnTo>
                <a:lnTo>
                  <a:pt x="348" y="415"/>
                </a:lnTo>
                <a:lnTo>
                  <a:pt x="326" y="452"/>
                </a:lnTo>
                <a:lnTo>
                  <a:pt x="302" y="484"/>
                </a:lnTo>
                <a:lnTo>
                  <a:pt x="285" y="508"/>
                </a:lnTo>
                <a:lnTo>
                  <a:pt x="266" y="530"/>
                </a:lnTo>
                <a:lnTo>
                  <a:pt x="248" y="551"/>
                </a:lnTo>
                <a:lnTo>
                  <a:pt x="229" y="571"/>
                </a:lnTo>
                <a:lnTo>
                  <a:pt x="212" y="589"/>
                </a:lnTo>
                <a:lnTo>
                  <a:pt x="193" y="606"/>
                </a:lnTo>
                <a:lnTo>
                  <a:pt x="174" y="621"/>
                </a:lnTo>
                <a:lnTo>
                  <a:pt x="155" y="634"/>
                </a:lnTo>
                <a:lnTo>
                  <a:pt x="137" y="647"/>
                </a:lnTo>
                <a:lnTo>
                  <a:pt x="118" y="657"/>
                </a:lnTo>
                <a:lnTo>
                  <a:pt x="98" y="667"/>
                </a:lnTo>
                <a:lnTo>
                  <a:pt x="79" y="674"/>
                </a:lnTo>
                <a:lnTo>
                  <a:pt x="59" y="680"/>
                </a:lnTo>
                <a:lnTo>
                  <a:pt x="39" y="684"/>
                </a:lnTo>
                <a:lnTo>
                  <a:pt x="20" y="688"/>
                </a:lnTo>
                <a:lnTo>
                  <a:pt x="0" y="690"/>
                </a:lnTo>
                <a:lnTo>
                  <a:pt x="0" y="594"/>
                </a:lnTo>
                <a:lnTo>
                  <a:pt x="13" y="591"/>
                </a:lnTo>
                <a:lnTo>
                  <a:pt x="27" y="589"/>
                </a:lnTo>
                <a:lnTo>
                  <a:pt x="41" y="584"/>
                </a:lnTo>
                <a:lnTo>
                  <a:pt x="55" y="580"/>
                </a:lnTo>
                <a:lnTo>
                  <a:pt x="70" y="573"/>
                </a:lnTo>
                <a:lnTo>
                  <a:pt x="84" y="566"/>
                </a:lnTo>
                <a:lnTo>
                  <a:pt x="98" y="557"/>
                </a:lnTo>
                <a:lnTo>
                  <a:pt x="112" y="547"/>
                </a:lnTo>
                <a:lnTo>
                  <a:pt x="126" y="536"/>
                </a:lnTo>
                <a:lnTo>
                  <a:pt x="140" y="524"/>
                </a:lnTo>
                <a:lnTo>
                  <a:pt x="154" y="510"/>
                </a:lnTo>
                <a:lnTo>
                  <a:pt x="168" y="496"/>
                </a:lnTo>
                <a:lnTo>
                  <a:pt x="182" y="481"/>
                </a:lnTo>
                <a:lnTo>
                  <a:pt x="196" y="464"/>
                </a:lnTo>
                <a:lnTo>
                  <a:pt x="209" y="447"/>
                </a:lnTo>
                <a:lnTo>
                  <a:pt x="223" y="428"/>
                </a:lnTo>
                <a:lnTo>
                  <a:pt x="246" y="396"/>
                </a:lnTo>
                <a:lnTo>
                  <a:pt x="267" y="362"/>
                </a:lnTo>
                <a:lnTo>
                  <a:pt x="288" y="327"/>
                </a:lnTo>
                <a:lnTo>
                  <a:pt x="309" y="288"/>
                </a:lnTo>
                <a:lnTo>
                  <a:pt x="329" y="247"/>
                </a:lnTo>
                <a:lnTo>
                  <a:pt x="349" y="204"/>
                </a:lnTo>
                <a:lnTo>
                  <a:pt x="369" y="157"/>
                </a:lnTo>
                <a:lnTo>
                  <a:pt x="389" y="108"/>
                </a:lnTo>
                <a:lnTo>
                  <a:pt x="399" y="82"/>
                </a:lnTo>
                <a:lnTo>
                  <a:pt x="409" y="55"/>
                </a:lnTo>
                <a:lnTo>
                  <a:pt x="419" y="28"/>
                </a:lnTo>
                <a:lnTo>
                  <a:pt x="428" y="0"/>
                </a:lnTo>
                <a:lnTo>
                  <a:pt x="521" y="31"/>
                </a:lnTo>
                <a:lnTo>
                  <a:pt x="510" y="60"/>
                </a:lnTo>
                <a:lnTo>
                  <a:pt x="501" y="88"/>
                </a:lnTo>
                <a:lnTo>
                  <a:pt x="490" y="115"/>
                </a:lnTo>
                <a:lnTo>
                  <a:pt x="480" y="14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9" name="Freeform 52"/>
          <p:cNvSpPr>
            <a:spLocks/>
          </p:cNvSpPr>
          <p:nvPr/>
        </p:nvSpPr>
        <p:spPr bwMode="auto">
          <a:xfrm>
            <a:off x="4300539" y="3743325"/>
            <a:ext cx="206375" cy="254000"/>
          </a:xfrm>
          <a:custGeom>
            <a:avLst/>
            <a:gdLst>
              <a:gd name="T0" fmla="*/ 777 w 781"/>
              <a:gd name="T1" fmla="*/ 98 h 961"/>
              <a:gd name="T2" fmla="*/ 748 w 781"/>
              <a:gd name="T3" fmla="*/ 98 h 961"/>
              <a:gd name="T4" fmla="*/ 696 w 781"/>
              <a:gd name="T5" fmla="*/ 106 h 961"/>
              <a:gd name="T6" fmla="*/ 645 w 781"/>
              <a:gd name="T7" fmla="*/ 123 h 961"/>
              <a:gd name="T8" fmla="*/ 594 w 781"/>
              <a:gd name="T9" fmla="*/ 149 h 961"/>
              <a:gd name="T10" fmla="*/ 544 w 781"/>
              <a:gd name="T11" fmla="*/ 181 h 961"/>
              <a:gd name="T12" fmla="*/ 497 w 781"/>
              <a:gd name="T13" fmla="*/ 221 h 961"/>
              <a:gd name="T14" fmla="*/ 452 w 781"/>
              <a:gd name="T15" fmla="*/ 268 h 961"/>
              <a:gd name="T16" fmla="*/ 406 w 781"/>
              <a:gd name="T17" fmla="*/ 321 h 961"/>
              <a:gd name="T18" fmla="*/ 359 w 781"/>
              <a:gd name="T19" fmla="*/ 386 h 961"/>
              <a:gd name="T20" fmla="*/ 311 w 781"/>
              <a:gd name="T21" fmla="*/ 461 h 961"/>
              <a:gd name="T22" fmla="*/ 265 w 781"/>
              <a:gd name="T23" fmla="*/ 542 h 961"/>
              <a:gd name="T24" fmla="*/ 220 w 781"/>
              <a:gd name="T25" fmla="*/ 629 h 961"/>
              <a:gd name="T26" fmla="*/ 180 w 781"/>
              <a:gd name="T27" fmla="*/ 720 h 961"/>
              <a:gd name="T28" fmla="*/ 147 w 781"/>
              <a:gd name="T29" fmla="*/ 801 h 961"/>
              <a:gd name="T30" fmla="*/ 120 w 781"/>
              <a:gd name="T31" fmla="*/ 874 h 961"/>
              <a:gd name="T32" fmla="*/ 100 w 781"/>
              <a:gd name="T33" fmla="*/ 935 h 961"/>
              <a:gd name="T34" fmla="*/ 0 w 781"/>
              <a:gd name="T35" fmla="*/ 934 h 961"/>
              <a:gd name="T36" fmla="*/ 19 w 781"/>
              <a:gd name="T37" fmla="*/ 877 h 961"/>
              <a:gd name="T38" fmla="*/ 43 w 781"/>
              <a:gd name="T39" fmla="*/ 806 h 961"/>
              <a:gd name="T40" fmla="*/ 73 w 781"/>
              <a:gd name="T41" fmla="*/ 724 h 961"/>
              <a:gd name="T42" fmla="*/ 111 w 781"/>
              <a:gd name="T43" fmla="*/ 635 h 961"/>
              <a:gd name="T44" fmla="*/ 155 w 781"/>
              <a:gd name="T45" fmla="*/ 541 h 961"/>
              <a:gd name="T46" fmla="*/ 204 w 781"/>
              <a:gd name="T47" fmla="*/ 452 h 961"/>
              <a:gd name="T48" fmla="*/ 254 w 781"/>
              <a:gd name="T49" fmla="*/ 369 h 961"/>
              <a:gd name="T50" fmla="*/ 307 w 781"/>
              <a:gd name="T51" fmla="*/ 292 h 961"/>
              <a:gd name="T52" fmla="*/ 358 w 781"/>
              <a:gd name="T53" fmla="*/ 228 h 961"/>
              <a:gd name="T54" fmla="*/ 409 w 781"/>
              <a:gd name="T55" fmla="*/ 172 h 961"/>
              <a:gd name="T56" fmla="*/ 462 w 781"/>
              <a:gd name="T57" fmla="*/ 125 h 961"/>
              <a:gd name="T58" fmla="*/ 514 w 781"/>
              <a:gd name="T59" fmla="*/ 85 h 961"/>
              <a:gd name="T60" fmla="*/ 546 w 781"/>
              <a:gd name="T61" fmla="*/ 64 h 961"/>
              <a:gd name="T62" fmla="*/ 578 w 781"/>
              <a:gd name="T63" fmla="*/ 47 h 961"/>
              <a:gd name="T64" fmla="*/ 610 w 781"/>
              <a:gd name="T65" fmla="*/ 32 h 961"/>
              <a:gd name="T66" fmla="*/ 643 w 781"/>
              <a:gd name="T67" fmla="*/ 20 h 961"/>
              <a:gd name="T68" fmla="*/ 676 w 781"/>
              <a:gd name="T69" fmla="*/ 11 h 961"/>
              <a:gd name="T70" fmla="*/ 709 w 781"/>
              <a:gd name="T71" fmla="*/ 5 h 961"/>
              <a:gd name="T72" fmla="*/ 742 w 781"/>
              <a:gd name="T73" fmla="*/ 2 h 961"/>
              <a:gd name="T74" fmla="*/ 775 w 781"/>
              <a:gd name="T75" fmla="*/ 0 h 961"/>
              <a:gd name="T76" fmla="*/ 781 w 781"/>
              <a:gd name="T77" fmla="*/ 98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1" h="961">
                <a:moveTo>
                  <a:pt x="781" y="98"/>
                </a:moveTo>
                <a:lnTo>
                  <a:pt x="777" y="98"/>
                </a:lnTo>
                <a:lnTo>
                  <a:pt x="774" y="98"/>
                </a:lnTo>
                <a:lnTo>
                  <a:pt x="748" y="98"/>
                </a:lnTo>
                <a:lnTo>
                  <a:pt x="722" y="102"/>
                </a:lnTo>
                <a:lnTo>
                  <a:pt x="696" y="106"/>
                </a:lnTo>
                <a:lnTo>
                  <a:pt x="670" y="113"/>
                </a:lnTo>
                <a:lnTo>
                  <a:pt x="645" y="123"/>
                </a:lnTo>
                <a:lnTo>
                  <a:pt x="620" y="134"/>
                </a:lnTo>
                <a:lnTo>
                  <a:pt x="594" y="149"/>
                </a:lnTo>
                <a:lnTo>
                  <a:pt x="569" y="165"/>
                </a:lnTo>
                <a:lnTo>
                  <a:pt x="544" y="181"/>
                </a:lnTo>
                <a:lnTo>
                  <a:pt x="521" y="201"/>
                </a:lnTo>
                <a:lnTo>
                  <a:pt x="497" y="221"/>
                </a:lnTo>
                <a:lnTo>
                  <a:pt x="474" y="244"/>
                </a:lnTo>
                <a:lnTo>
                  <a:pt x="452" y="268"/>
                </a:lnTo>
                <a:lnTo>
                  <a:pt x="428" y="294"/>
                </a:lnTo>
                <a:lnTo>
                  <a:pt x="406" y="321"/>
                </a:lnTo>
                <a:lnTo>
                  <a:pt x="385" y="351"/>
                </a:lnTo>
                <a:lnTo>
                  <a:pt x="359" y="386"/>
                </a:lnTo>
                <a:lnTo>
                  <a:pt x="334" y="422"/>
                </a:lnTo>
                <a:lnTo>
                  <a:pt x="311" y="461"/>
                </a:lnTo>
                <a:lnTo>
                  <a:pt x="287" y="501"/>
                </a:lnTo>
                <a:lnTo>
                  <a:pt x="265" y="542"/>
                </a:lnTo>
                <a:lnTo>
                  <a:pt x="242" y="586"/>
                </a:lnTo>
                <a:lnTo>
                  <a:pt x="220" y="629"/>
                </a:lnTo>
                <a:lnTo>
                  <a:pt x="200" y="676"/>
                </a:lnTo>
                <a:lnTo>
                  <a:pt x="180" y="720"/>
                </a:lnTo>
                <a:lnTo>
                  <a:pt x="162" y="761"/>
                </a:lnTo>
                <a:lnTo>
                  <a:pt x="147" y="801"/>
                </a:lnTo>
                <a:lnTo>
                  <a:pt x="133" y="838"/>
                </a:lnTo>
                <a:lnTo>
                  <a:pt x="120" y="874"/>
                </a:lnTo>
                <a:lnTo>
                  <a:pt x="110" y="907"/>
                </a:lnTo>
                <a:lnTo>
                  <a:pt x="100" y="935"/>
                </a:lnTo>
                <a:lnTo>
                  <a:pt x="93" y="961"/>
                </a:lnTo>
                <a:lnTo>
                  <a:pt x="0" y="934"/>
                </a:lnTo>
                <a:lnTo>
                  <a:pt x="10" y="907"/>
                </a:lnTo>
                <a:lnTo>
                  <a:pt x="19" y="877"/>
                </a:lnTo>
                <a:lnTo>
                  <a:pt x="31" y="843"/>
                </a:lnTo>
                <a:lnTo>
                  <a:pt x="43" y="806"/>
                </a:lnTo>
                <a:lnTo>
                  <a:pt x="57" y="766"/>
                </a:lnTo>
                <a:lnTo>
                  <a:pt x="73" y="724"/>
                </a:lnTo>
                <a:lnTo>
                  <a:pt x="91" y="681"/>
                </a:lnTo>
                <a:lnTo>
                  <a:pt x="111" y="635"/>
                </a:lnTo>
                <a:lnTo>
                  <a:pt x="133" y="587"/>
                </a:lnTo>
                <a:lnTo>
                  <a:pt x="155" y="541"/>
                </a:lnTo>
                <a:lnTo>
                  <a:pt x="179" y="495"/>
                </a:lnTo>
                <a:lnTo>
                  <a:pt x="204" y="452"/>
                </a:lnTo>
                <a:lnTo>
                  <a:pt x="228" y="409"/>
                </a:lnTo>
                <a:lnTo>
                  <a:pt x="254" y="369"/>
                </a:lnTo>
                <a:lnTo>
                  <a:pt x="280" y="330"/>
                </a:lnTo>
                <a:lnTo>
                  <a:pt x="307" y="292"/>
                </a:lnTo>
                <a:lnTo>
                  <a:pt x="332" y="259"/>
                </a:lnTo>
                <a:lnTo>
                  <a:pt x="358" y="228"/>
                </a:lnTo>
                <a:lnTo>
                  <a:pt x="383" y="199"/>
                </a:lnTo>
                <a:lnTo>
                  <a:pt x="409" y="172"/>
                </a:lnTo>
                <a:lnTo>
                  <a:pt x="435" y="147"/>
                </a:lnTo>
                <a:lnTo>
                  <a:pt x="462" y="125"/>
                </a:lnTo>
                <a:lnTo>
                  <a:pt x="488" y="104"/>
                </a:lnTo>
                <a:lnTo>
                  <a:pt x="514" y="85"/>
                </a:lnTo>
                <a:lnTo>
                  <a:pt x="530" y="74"/>
                </a:lnTo>
                <a:lnTo>
                  <a:pt x="546" y="64"/>
                </a:lnTo>
                <a:lnTo>
                  <a:pt x="562" y="56"/>
                </a:lnTo>
                <a:lnTo>
                  <a:pt x="578" y="47"/>
                </a:lnTo>
                <a:lnTo>
                  <a:pt x="594" y="39"/>
                </a:lnTo>
                <a:lnTo>
                  <a:pt x="610" y="32"/>
                </a:lnTo>
                <a:lnTo>
                  <a:pt x="627" y="26"/>
                </a:lnTo>
                <a:lnTo>
                  <a:pt x="643" y="20"/>
                </a:lnTo>
                <a:lnTo>
                  <a:pt x="660" y="16"/>
                </a:lnTo>
                <a:lnTo>
                  <a:pt x="676" y="11"/>
                </a:lnTo>
                <a:lnTo>
                  <a:pt x="692" y="7"/>
                </a:lnTo>
                <a:lnTo>
                  <a:pt x="709" y="5"/>
                </a:lnTo>
                <a:lnTo>
                  <a:pt x="725" y="3"/>
                </a:lnTo>
                <a:lnTo>
                  <a:pt x="742" y="2"/>
                </a:lnTo>
                <a:lnTo>
                  <a:pt x="758" y="0"/>
                </a:lnTo>
                <a:lnTo>
                  <a:pt x="775" y="0"/>
                </a:lnTo>
                <a:lnTo>
                  <a:pt x="781" y="0"/>
                </a:lnTo>
                <a:lnTo>
                  <a:pt x="781" y="98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1" name="Freeform 54"/>
          <p:cNvSpPr>
            <a:spLocks/>
          </p:cNvSpPr>
          <p:nvPr/>
        </p:nvSpPr>
        <p:spPr bwMode="auto">
          <a:xfrm>
            <a:off x="4262438" y="3744913"/>
            <a:ext cx="63500" cy="349250"/>
          </a:xfrm>
          <a:custGeom>
            <a:avLst/>
            <a:gdLst>
              <a:gd name="T0" fmla="*/ 242 w 242"/>
              <a:gd name="T1" fmla="*/ 1322 h 1322"/>
              <a:gd name="T2" fmla="*/ 145 w 242"/>
              <a:gd name="T3" fmla="*/ 1322 h 1322"/>
              <a:gd name="T4" fmla="*/ 145 w 242"/>
              <a:gd name="T5" fmla="*/ 383 h 1322"/>
              <a:gd name="T6" fmla="*/ 145 w 242"/>
              <a:gd name="T7" fmla="*/ 344 h 1322"/>
              <a:gd name="T8" fmla="*/ 144 w 242"/>
              <a:gd name="T9" fmla="*/ 308 h 1322"/>
              <a:gd name="T10" fmla="*/ 141 w 242"/>
              <a:gd name="T11" fmla="*/ 273 h 1322"/>
              <a:gd name="T12" fmla="*/ 138 w 242"/>
              <a:gd name="T13" fmla="*/ 243 h 1322"/>
              <a:gd name="T14" fmla="*/ 133 w 242"/>
              <a:gd name="T15" fmla="*/ 216 h 1322"/>
              <a:gd name="T16" fmla="*/ 127 w 242"/>
              <a:gd name="T17" fmla="*/ 190 h 1322"/>
              <a:gd name="T18" fmla="*/ 121 w 242"/>
              <a:gd name="T19" fmla="*/ 169 h 1322"/>
              <a:gd name="T20" fmla="*/ 113 w 242"/>
              <a:gd name="T21" fmla="*/ 149 h 1322"/>
              <a:gd name="T22" fmla="*/ 104 w 242"/>
              <a:gd name="T23" fmla="*/ 135 h 1322"/>
              <a:gd name="T24" fmla="*/ 93 w 242"/>
              <a:gd name="T25" fmla="*/ 122 h 1322"/>
              <a:gd name="T26" fmla="*/ 87 w 242"/>
              <a:gd name="T27" fmla="*/ 116 h 1322"/>
              <a:gd name="T28" fmla="*/ 81 w 242"/>
              <a:gd name="T29" fmla="*/ 111 h 1322"/>
              <a:gd name="T30" fmla="*/ 75 w 242"/>
              <a:gd name="T31" fmla="*/ 108 h 1322"/>
              <a:gd name="T32" fmla="*/ 68 w 242"/>
              <a:gd name="T33" fmla="*/ 104 h 1322"/>
              <a:gd name="T34" fmla="*/ 61 w 242"/>
              <a:gd name="T35" fmla="*/ 101 h 1322"/>
              <a:gd name="T36" fmla="*/ 54 w 242"/>
              <a:gd name="T37" fmla="*/ 98 h 1322"/>
              <a:gd name="T38" fmla="*/ 47 w 242"/>
              <a:gd name="T39" fmla="*/ 97 h 1322"/>
              <a:gd name="T40" fmla="*/ 39 w 242"/>
              <a:gd name="T41" fmla="*/ 96 h 1322"/>
              <a:gd name="T42" fmla="*/ 24 w 242"/>
              <a:gd name="T43" fmla="*/ 95 h 1322"/>
              <a:gd name="T44" fmla="*/ 6 w 242"/>
              <a:gd name="T45" fmla="*/ 97 h 1322"/>
              <a:gd name="T46" fmla="*/ 3 w 242"/>
              <a:gd name="T47" fmla="*/ 97 h 1322"/>
              <a:gd name="T48" fmla="*/ 0 w 242"/>
              <a:gd name="T49" fmla="*/ 98 h 1322"/>
              <a:gd name="T50" fmla="*/ 0 w 242"/>
              <a:gd name="T51" fmla="*/ 0 h 1322"/>
              <a:gd name="T52" fmla="*/ 17 w 242"/>
              <a:gd name="T53" fmla="*/ 0 h 1322"/>
              <a:gd name="T54" fmla="*/ 33 w 242"/>
              <a:gd name="T55" fmla="*/ 0 h 1322"/>
              <a:gd name="T56" fmla="*/ 50 w 242"/>
              <a:gd name="T57" fmla="*/ 1 h 1322"/>
              <a:gd name="T58" fmla="*/ 65 w 242"/>
              <a:gd name="T59" fmla="*/ 2 h 1322"/>
              <a:gd name="T60" fmla="*/ 79 w 242"/>
              <a:gd name="T61" fmla="*/ 5 h 1322"/>
              <a:gd name="T62" fmla="*/ 93 w 242"/>
              <a:gd name="T63" fmla="*/ 9 h 1322"/>
              <a:gd name="T64" fmla="*/ 107 w 242"/>
              <a:gd name="T65" fmla="*/ 15 h 1322"/>
              <a:gd name="T66" fmla="*/ 120 w 242"/>
              <a:gd name="T67" fmla="*/ 21 h 1322"/>
              <a:gd name="T68" fmla="*/ 132 w 242"/>
              <a:gd name="T69" fmla="*/ 28 h 1322"/>
              <a:gd name="T70" fmla="*/ 144 w 242"/>
              <a:gd name="T71" fmla="*/ 35 h 1322"/>
              <a:gd name="T72" fmla="*/ 155 w 242"/>
              <a:gd name="T73" fmla="*/ 44 h 1322"/>
              <a:gd name="T74" fmla="*/ 165 w 242"/>
              <a:gd name="T75" fmla="*/ 55 h 1322"/>
              <a:gd name="T76" fmla="*/ 175 w 242"/>
              <a:gd name="T77" fmla="*/ 65 h 1322"/>
              <a:gd name="T78" fmla="*/ 184 w 242"/>
              <a:gd name="T79" fmla="*/ 77 h 1322"/>
              <a:gd name="T80" fmla="*/ 193 w 242"/>
              <a:gd name="T81" fmla="*/ 90 h 1322"/>
              <a:gd name="T82" fmla="*/ 200 w 242"/>
              <a:gd name="T83" fmla="*/ 104 h 1322"/>
              <a:gd name="T84" fmla="*/ 207 w 242"/>
              <a:gd name="T85" fmla="*/ 119 h 1322"/>
              <a:gd name="T86" fmla="*/ 214 w 242"/>
              <a:gd name="T87" fmla="*/ 136 h 1322"/>
              <a:gd name="T88" fmla="*/ 219 w 242"/>
              <a:gd name="T89" fmla="*/ 151 h 1322"/>
              <a:gd name="T90" fmla="*/ 223 w 242"/>
              <a:gd name="T91" fmla="*/ 169 h 1322"/>
              <a:gd name="T92" fmla="*/ 228 w 242"/>
              <a:gd name="T93" fmla="*/ 185 h 1322"/>
              <a:gd name="T94" fmla="*/ 232 w 242"/>
              <a:gd name="T95" fmla="*/ 203 h 1322"/>
              <a:gd name="T96" fmla="*/ 234 w 242"/>
              <a:gd name="T97" fmla="*/ 222 h 1322"/>
              <a:gd name="T98" fmla="*/ 235 w 242"/>
              <a:gd name="T99" fmla="*/ 239 h 1322"/>
              <a:gd name="T100" fmla="*/ 239 w 242"/>
              <a:gd name="T101" fmla="*/ 277 h 1322"/>
              <a:gd name="T102" fmla="*/ 241 w 242"/>
              <a:gd name="T103" fmla="*/ 313 h 1322"/>
              <a:gd name="T104" fmla="*/ 242 w 242"/>
              <a:gd name="T105" fmla="*/ 348 h 1322"/>
              <a:gd name="T106" fmla="*/ 242 w 242"/>
              <a:gd name="T107" fmla="*/ 383 h 1322"/>
              <a:gd name="T108" fmla="*/ 242 w 242"/>
              <a:gd name="T109" fmla="*/ 1322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2" h="1322">
                <a:moveTo>
                  <a:pt x="242" y="1322"/>
                </a:moveTo>
                <a:lnTo>
                  <a:pt x="145" y="1322"/>
                </a:lnTo>
                <a:lnTo>
                  <a:pt x="145" y="383"/>
                </a:lnTo>
                <a:lnTo>
                  <a:pt x="145" y="344"/>
                </a:lnTo>
                <a:lnTo>
                  <a:pt x="144" y="308"/>
                </a:lnTo>
                <a:lnTo>
                  <a:pt x="141" y="273"/>
                </a:lnTo>
                <a:lnTo>
                  <a:pt x="138" y="243"/>
                </a:lnTo>
                <a:lnTo>
                  <a:pt x="133" y="216"/>
                </a:lnTo>
                <a:lnTo>
                  <a:pt x="127" y="190"/>
                </a:lnTo>
                <a:lnTo>
                  <a:pt x="121" y="169"/>
                </a:lnTo>
                <a:lnTo>
                  <a:pt x="113" y="149"/>
                </a:lnTo>
                <a:lnTo>
                  <a:pt x="104" y="135"/>
                </a:lnTo>
                <a:lnTo>
                  <a:pt x="93" y="122"/>
                </a:lnTo>
                <a:lnTo>
                  <a:pt x="87" y="116"/>
                </a:lnTo>
                <a:lnTo>
                  <a:pt x="81" y="111"/>
                </a:lnTo>
                <a:lnTo>
                  <a:pt x="75" y="108"/>
                </a:lnTo>
                <a:lnTo>
                  <a:pt x="68" y="104"/>
                </a:lnTo>
                <a:lnTo>
                  <a:pt x="61" y="101"/>
                </a:lnTo>
                <a:lnTo>
                  <a:pt x="54" y="98"/>
                </a:lnTo>
                <a:lnTo>
                  <a:pt x="47" y="97"/>
                </a:lnTo>
                <a:lnTo>
                  <a:pt x="39" y="96"/>
                </a:lnTo>
                <a:lnTo>
                  <a:pt x="24" y="95"/>
                </a:lnTo>
                <a:lnTo>
                  <a:pt x="6" y="97"/>
                </a:lnTo>
                <a:lnTo>
                  <a:pt x="3" y="97"/>
                </a:lnTo>
                <a:lnTo>
                  <a:pt x="0" y="98"/>
                </a:lnTo>
                <a:lnTo>
                  <a:pt x="0" y="0"/>
                </a:lnTo>
                <a:lnTo>
                  <a:pt x="17" y="0"/>
                </a:lnTo>
                <a:lnTo>
                  <a:pt x="33" y="0"/>
                </a:lnTo>
                <a:lnTo>
                  <a:pt x="50" y="1"/>
                </a:lnTo>
                <a:lnTo>
                  <a:pt x="65" y="2"/>
                </a:lnTo>
                <a:lnTo>
                  <a:pt x="79" y="5"/>
                </a:lnTo>
                <a:lnTo>
                  <a:pt x="93" y="9"/>
                </a:lnTo>
                <a:lnTo>
                  <a:pt x="107" y="15"/>
                </a:lnTo>
                <a:lnTo>
                  <a:pt x="120" y="21"/>
                </a:lnTo>
                <a:lnTo>
                  <a:pt x="132" y="28"/>
                </a:lnTo>
                <a:lnTo>
                  <a:pt x="144" y="35"/>
                </a:lnTo>
                <a:lnTo>
                  <a:pt x="155" y="44"/>
                </a:lnTo>
                <a:lnTo>
                  <a:pt x="165" y="55"/>
                </a:lnTo>
                <a:lnTo>
                  <a:pt x="175" y="65"/>
                </a:lnTo>
                <a:lnTo>
                  <a:pt x="184" y="77"/>
                </a:lnTo>
                <a:lnTo>
                  <a:pt x="193" y="90"/>
                </a:lnTo>
                <a:lnTo>
                  <a:pt x="200" y="104"/>
                </a:lnTo>
                <a:lnTo>
                  <a:pt x="207" y="119"/>
                </a:lnTo>
                <a:lnTo>
                  <a:pt x="214" y="136"/>
                </a:lnTo>
                <a:lnTo>
                  <a:pt x="219" y="151"/>
                </a:lnTo>
                <a:lnTo>
                  <a:pt x="223" y="169"/>
                </a:lnTo>
                <a:lnTo>
                  <a:pt x="228" y="185"/>
                </a:lnTo>
                <a:lnTo>
                  <a:pt x="232" y="203"/>
                </a:lnTo>
                <a:lnTo>
                  <a:pt x="234" y="222"/>
                </a:lnTo>
                <a:lnTo>
                  <a:pt x="235" y="239"/>
                </a:lnTo>
                <a:lnTo>
                  <a:pt x="239" y="277"/>
                </a:lnTo>
                <a:lnTo>
                  <a:pt x="241" y="313"/>
                </a:lnTo>
                <a:lnTo>
                  <a:pt x="242" y="348"/>
                </a:lnTo>
                <a:lnTo>
                  <a:pt x="242" y="383"/>
                </a:lnTo>
                <a:lnTo>
                  <a:pt x="242" y="132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2" name="Freeform 55"/>
          <p:cNvSpPr>
            <a:spLocks/>
          </p:cNvSpPr>
          <p:nvPr/>
        </p:nvSpPr>
        <p:spPr bwMode="auto">
          <a:xfrm>
            <a:off x="4040189" y="3908426"/>
            <a:ext cx="134937" cy="182563"/>
          </a:xfrm>
          <a:custGeom>
            <a:avLst/>
            <a:gdLst>
              <a:gd name="T0" fmla="*/ 18 w 505"/>
              <a:gd name="T1" fmla="*/ 687 h 689"/>
              <a:gd name="T2" fmla="*/ 56 w 505"/>
              <a:gd name="T3" fmla="*/ 677 h 689"/>
              <a:gd name="T4" fmla="*/ 94 w 505"/>
              <a:gd name="T5" fmla="*/ 663 h 689"/>
              <a:gd name="T6" fmla="*/ 130 w 505"/>
              <a:gd name="T7" fmla="*/ 643 h 689"/>
              <a:gd name="T8" fmla="*/ 165 w 505"/>
              <a:gd name="T9" fmla="*/ 617 h 689"/>
              <a:gd name="T10" fmla="*/ 201 w 505"/>
              <a:gd name="T11" fmla="*/ 587 h 689"/>
              <a:gd name="T12" fmla="*/ 236 w 505"/>
              <a:gd name="T13" fmla="*/ 550 h 689"/>
              <a:gd name="T14" fmla="*/ 270 w 505"/>
              <a:gd name="T15" fmla="*/ 509 h 689"/>
              <a:gd name="T16" fmla="*/ 311 w 505"/>
              <a:gd name="T17" fmla="*/ 453 h 689"/>
              <a:gd name="T18" fmla="*/ 357 w 505"/>
              <a:gd name="T19" fmla="*/ 379 h 689"/>
              <a:gd name="T20" fmla="*/ 400 w 505"/>
              <a:gd name="T21" fmla="*/ 293 h 689"/>
              <a:gd name="T22" fmla="*/ 444 w 505"/>
              <a:gd name="T23" fmla="*/ 198 h 689"/>
              <a:gd name="T24" fmla="*/ 476 w 505"/>
              <a:gd name="T25" fmla="*/ 119 h 689"/>
              <a:gd name="T26" fmla="*/ 496 w 505"/>
              <a:gd name="T27" fmla="*/ 64 h 689"/>
              <a:gd name="T28" fmla="*/ 497 w 505"/>
              <a:gd name="T29" fmla="*/ 25 h 689"/>
              <a:gd name="T30" fmla="*/ 477 w 505"/>
              <a:gd name="T31" fmla="*/ 8 h 689"/>
              <a:gd name="T32" fmla="*/ 453 w 505"/>
              <a:gd name="T33" fmla="*/ 1 h 689"/>
              <a:gd name="T34" fmla="*/ 427 w 505"/>
              <a:gd name="T35" fmla="*/ 1 h 689"/>
              <a:gd name="T36" fmla="*/ 404 w 505"/>
              <a:gd name="T37" fmla="*/ 32 h 689"/>
              <a:gd name="T38" fmla="*/ 384 w 505"/>
              <a:gd name="T39" fmla="*/ 86 h 689"/>
              <a:gd name="T40" fmla="*/ 354 w 505"/>
              <a:gd name="T41" fmla="*/ 160 h 689"/>
              <a:gd name="T42" fmla="*/ 315 w 505"/>
              <a:gd name="T43" fmla="*/ 249 h 689"/>
              <a:gd name="T44" fmla="*/ 275 w 505"/>
              <a:gd name="T45" fmla="*/ 329 h 689"/>
              <a:gd name="T46" fmla="*/ 232 w 505"/>
              <a:gd name="T47" fmla="*/ 399 h 689"/>
              <a:gd name="T48" fmla="*/ 197 w 505"/>
              <a:gd name="T49" fmla="*/ 447 h 689"/>
              <a:gd name="T50" fmla="*/ 171 w 505"/>
              <a:gd name="T51" fmla="*/ 480 h 689"/>
              <a:gd name="T52" fmla="*/ 144 w 505"/>
              <a:gd name="T53" fmla="*/ 508 h 689"/>
              <a:gd name="T54" fmla="*/ 118 w 505"/>
              <a:gd name="T55" fmla="*/ 533 h 689"/>
              <a:gd name="T56" fmla="*/ 91 w 505"/>
              <a:gd name="T57" fmla="*/ 553 h 689"/>
              <a:gd name="T58" fmla="*/ 65 w 505"/>
              <a:gd name="T59" fmla="*/ 569 h 689"/>
              <a:gd name="T60" fmla="*/ 40 w 505"/>
              <a:gd name="T61" fmla="*/ 582 h 689"/>
              <a:gd name="T62" fmla="*/ 12 w 505"/>
              <a:gd name="T63" fmla="*/ 590 h 689"/>
              <a:gd name="T64" fmla="*/ 0 w 505"/>
              <a:gd name="T65" fmla="*/ 68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5" h="689">
                <a:moveTo>
                  <a:pt x="0" y="689"/>
                </a:moveTo>
                <a:lnTo>
                  <a:pt x="18" y="687"/>
                </a:lnTo>
                <a:lnTo>
                  <a:pt x="37" y="683"/>
                </a:lnTo>
                <a:lnTo>
                  <a:pt x="56" y="677"/>
                </a:lnTo>
                <a:lnTo>
                  <a:pt x="75" y="670"/>
                </a:lnTo>
                <a:lnTo>
                  <a:pt x="94" y="663"/>
                </a:lnTo>
                <a:lnTo>
                  <a:pt x="111" y="654"/>
                </a:lnTo>
                <a:lnTo>
                  <a:pt x="130" y="643"/>
                </a:lnTo>
                <a:lnTo>
                  <a:pt x="148" y="630"/>
                </a:lnTo>
                <a:lnTo>
                  <a:pt x="165" y="617"/>
                </a:lnTo>
                <a:lnTo>
                  <a:pt x="183" y="603"/>
                </a:lnTo>
                <a:lnTo>
                  <a:pt x="201" y="587"/>
                </a:lnTo>
                <a:lnTo>
                  <a:pt x="218" y="569"/>
                </a:lnTo>
                <a:lnTo>
                  <a:pt x="236" y="550"/>
                </a:lnTo>
                <a:lnTo>
                  <a:pt x="253" y="530"/>
                </a:lnTo>
                <a:lnTo>
                  <a:pt x="270" y="509"/>
                </a:lnTo>
                <a:lnTo>
                  <a:pt x="287" y="486"/>
                </a:lnTo>
                <a:lnTo>
                  <a:pt x="311" y="453"/>
                </a:lnTo>
                <a:lnTo>
                  <a:pt x="333" y="417"/>
                </a:lnTo>
                <a:lnTo>
                  <a:pt x="357" y="379"/>
                </a:lnTo>
                <a:lnTo>
                  <a:pt x="378" y="338"/>
                </a:lnTo>
                <a:lnTo>
                  <a:pt x="400" y="293"/>
                </a:lnTo>
                <a:lnTo>
                  <a:pt x="423" y="247"/>
                </a:lnTo>
                <a:lnTo>
                  <a:pt x="444" y="198"/>
                </a:lnTo>
                <a:lnTo>
                  <a:pt x="465" y="146"/>
                </a:lnTo>
                <a:lnTo>
                  <a:pt x="476" y="119"/>
                </a:lnTo>
                <a:lnTo>
                  <a:pt x="485" y="92"/>
                </a:lnTo>
                <a:lnTo>
                  <a:pt x="496" y="64"/>
                </a:lnTo>
                <a:lnTo>
                  <a:pt x="505" y="35"/>
                </a:lnTo>
                <a:lnTo>
                  <a:pt x="497" y="25"/>
                </a:lnTo>
                <a:lnTo>
                  <a:pt x="487" y="15"/>
                </a:lnTo>
                <a:lnTo>
                  <a:pt x="477" y="8"/>
                </a:lnTo>
                <a:lnTo>
                  <a:pt x="466" y="4"/>
                </a:lnTo>
                <a:lnTo>
                  <a:pt x="453" y="1"/>
                </a:lnTo>
                <a:lnTo>
                  <a:pt x="441" y="0"/>
                </a:lnTo>
                <a:lnTo>
                  <a:pt x="427" y="1"/>
                </a:lnTo>
                <a:lnTo>
                  <a:pt x="413" y="5"/>
                </a:lnTo>
                <a:lnTo>
                  <a:pt x="404" y="32"/>
                </a:lnTo>
                <a:lnTo>
                  <a:pt x="393" y="59"/>
                </a:lnTo>
                <a:lnTo>
                  <a:pt x="384" y="86"/>
                </a:lnTo>
                <a:lnTo>
                  <a:pt x="374" y="112"/>
                </a:lnTo>
                <a:lnTo>
                  <a:pt x="354" y="160"/>
                </a:lnTo>
                <a:lnTo>
                  <a:pt x="336" y="206"/>
                </a:lnTo>
                <a:lnTo>
                  <a:pt x="315" y="249"/>
                </a:lnTo>
                <a:lnTo>
                  <a:pt x="295" y="291"/>
                </a:lnTo>
                <a:lnTo>
                  <a:pt x="275" y="329"/>
                </a:lnTo>
                <a:lnTo>
                  <a:pt x="253" y="365"/>
                </a:lnTo>
                <a:lnTo>
                  <a:pt x="232" y="399"/>
                </a:lnTo>
                <a:lnTo>
                  <a:pt x="210" y="429"/>
                </a:lnTo>
                <a:lnTo>
                  <a:pt x="197" y="447"/>
                </a:lnTo>
                <a:lnTo>
                  <a:pt x="184" y="463"/>
                </a:lnTo>
                <a:lnTo>
                  <a:pt x="171" y="480"/>
                </a:lnTo>
                <a:lnTo>
                  <a:pt x="157" y="494"/>
                </a:lnTo>
                <a:lnTo>
                  <a:pt x="144" y="508"/>
                </a:lnTo>
                <a:lnTo>
                  <a:pt x="131" y="521"/>
                </a:lnTo>
                <a:lnTo>
                  <a:pt x="118" y="533"/>
                </a:lnTo>
                <a:lnTo>
                  <a:pt x="105" y="543"/>
                </a:lnTo>
                <a:lnTo>
                  <a:pt x="91" y="553"/>
                </a:lnTo>
                <a:lnTo>
                  <a:pt x="78" y="562"/>
                </a:lnTo>
                <a:lnTo>
                  <a:pt x="65" y="569"/>
                </a:lnTo>
                <a:lnTo>
                  <a:pt x="52" y="576"/>
                </a:lnTo>
                <a:lnTo>
                  <a:pt x="40" y="582"/>
                </a:lnTo>
                <a:lnTo>
                  <a:pt x="25" y="587"/>
                </a:lnTo>
                <a:lnTo>
                  <a:pt x="12" y="590"/>
                </a:lnTo>
                <a:lnTo>
                  <a:pt x="0" y="593"/>
                </a:lnTo>
                <a:lnTo>
                  <a:pt x="0" y="68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3" name="Freeform 56"/>
          <p:cNvSpPr>
            <a:spLocks/>
          </p:cNvSpPr>
          <p:nvPr/>
        </p:nvSpPr>
        <p:spPr bwMode="auto">
          <a:xfrm>
            <a:off x="3973514" y="3741738"/>
            <a:ext cx="66675" cy="349250"/>
          </a:xfrm>
          <a:custGeom>
            <a:avLst/>
            <a:gdLst>
              <a:gd name="T0" fmla="*/ 0 w 257"/>
              <a:gd name="T1" fmla="*/ 0 h 1317"/>
              <a:gd name="T2" fmla="*/ 0 w 257"/>
              <a:gd name="T3" fmla="*/ 1037 h 1317"/>
              <a:gd name="T4" fmla="*/ 2 w 257"/>
              <a:gd name="T5" fmla="*/ 1066 h 1317"/>
              <a:gd name="T6" fmla="*/ 4 w 257"/>
              <a:gd name="T7" fmla="*/ 1093 h 1317"/>
              <a:gd name="T8" fmla="*/ 7 w 257"/>
              <a:gd name="T9" fmla="*/ 1120 h 1317"/>
              <a:gd name="T10" fmla="*/ 13 w 257"/>
              <a:gd name="T11" fmla="*/ 1144 h 1317"/>
              <a:gd name="T12" fmla="*/ 22 w 257"/>
              <a:gd name="T13" fmla="*/ 1167 h 1317"/>
              <a:gd name="T14" fmla="*/ 30 w 257"/>
              <a:gd name="T15" fmla="*/ 1189 h 1317"/>
              <a:gd name="T16" fmla="*/ 41 w 257"/>
              <a:gd name="T17" fmla="*/ 1210 h 1317"/>
              <a:gd name="T18" fmla="*/ 53 w 257"/>
              <a:gd name="T19" fmla="*/ 1229 h 1317"/>
              <a:gd name="T20" fmla="*/ 61 w 257"/>
              <a:gd name="T21" fmla="*/ 1240 h 1317"/>
              <a:gd name="T22" fmla="*/ 71 w 257"/>
              <a:gd name="T23" fmla="*/ 1250 h 1317"/>
              <a:gd name="T24" fmla="*/ 79 w 257"/>
              <a:gd name="T25" fmla="*/ 1260 h 1317"/>
              <a:gd name="T26" fmla="*/ 88 w 257"/>
              <a:gd name="T27" fmla="*/ 1268 h 1317"/>
              <a:gd name="T28" fmla="*/ 99 w 257"/>
              <a:gd name="T29" fmla="*/ 1276 h 1317"/>
              <a:gd name="T30" fmla="*/ 110 w 257"/>
              <a:gd name="T31" fmla="*/ 1283 h 1317"/>
              <a:gd name="T32" fmla="*/ 120 w 257"/>
              <a:gd name="T33" fmla="*/ 1290 h 1317"/>
              <a:gd name="T34" fmla="*/ 131 w 257"/>
              <a:gd name="T35" fmla="*/ 1296 h 1317"/>
              <a:gd name="T36" fmla="*/ 143 w 257"/>
              <a:gd name="T37" fmla="*/ 1301 h 1317"/>
              <a:gd name="T38" fmla="*/ 154 w 257"/>
              <a:gd name="T39" fmla="*/ 1305 h 1317"/>
              <a:gd name="T40" fmla="*/ 167 w 257"/>
              <a:gd name="T41" fmla="*/ 1309 h 1317"/>
              <a:gd name="T42" fmla="*/ 180 w 257"/>
              <a:gd name="T43" fmla="*/ 1312 h 1317"/>
              <a:gd name="T44" fmla="*/ 193 w 257"/>
              <a:gd name="T45" fmla="*/ 1315 h 1317"/>
              <a:gd name="T46" fmla="*/ 207 w 257"/>
              <a:gd name="T47" fmla="*/ 1316 h 1317"/>
              <a:gd name="T48" fmla="*/ 221 w 257"/>
              <a:gd name="T49" fmla="*/ 1317 h 1317"/>
              <a:gd name="T50" fmla="*/ 235 w 257"/>
              <a:gd name="T51" fmla="*/ 1317 h 1317"/>
              <a:gd name="T52" fmla="*/ 246 w 257"/>
              <a:gd name="T53" fmla="*/ 1317 h 1317"/>
              <a:gd name="T54" fmla="*/ 257 w 257"/>
              <a:gd name="T55" fmla="*/ 1316 h 1317"/>
              <a:gd name="T56" fmla="*/ 257 w 257"/>
              <a:gd name="T57" fmla="*/ 1220 h 1317"/>
              <a:gd name="T58" fmla="*/ 245 w 257"/>
              <a:gd name="T59" fmla="*/ 1222 h 1317"/>
              <a:gd name="T60" fmla="*/ 232 w 257"/>
              <a:gd name="T61" fmla="*/ 1222 h 1317"/>
              <a:gd name="T62" fmla="*/ 217 w 257"/>
              <a:gd name="T63" fmla="*/ 1222 h 1317"/>
              <a:gd name="T64" fmla="*/ 202 w 257"/>
              <a:gd name="T65" fmla="*/ 1221 h 1317"/>
              <a:gd name="T66" fmla="*/ 188 w 257"/>
              <a:gd name="T67" fmla="*/ 1217 h 1317"/>
              <a:gd name="T68" fmla="*/ 175 w 257"/>
              <a:gd name="T69" fmla="*/ 1211 h 1317"/>
              <a:gd name="T70" fmla="*/ 164 w 257"/>
              <a:gd name="T71" fmla="*/ 1204 h 1317"/>
              <a:gd name="T72" fmla="*/ 152 w 257"/>
              <a:gd name="T73" fmla="*/ 1195 h 1317"/>
              <a:gd name="T74" fmla="*/ 141 w 257"/>
              <a:gd name="T75" fmla="*/ 1184 h 1317"/>
              <a:gd name="T76" fmla="*/ 132 w 257"/>
              <a:gd name="T77" fmla="*/ 1173 h 1317"/>
              <a:gd name="T78" fmla="*/ 124 w 257"/>
              <a:gd name="T79" fmla="*/ 1160 h 1317"/>
              <a:gd name="T80" fmla="*/ 117 w 257"/>
              <a:gd name="T81" fmla="*/ 1146 h 1317"/>
              <a:gd name="T82" fmla="*/ 111 w 257"/>
              <a:gd name="T83" fmla="*/ 1130 h 1317"/>
              <a:gd name="T84" fmla="*/ 106 w 257"/>
              <a:gd name="T85" fmla="*/ 1115 h 1317"/>
              <a:gd name="T86" fmla="*/ 101 w 257"/>
              <a:gd name="T87" fmla="*/ 1097 h 1317"/>
              <a:gd name="T88" fmla="*/ 99 w 257"/>
              <a:gd name="T89" fmla="*/ 1079 h 1317"/>
              <a:gd name="T90" fmla="*/ 98 w 257"/>
              <a:gd name="T91" fmla="*/ 1059 h 1317"/>
              <a:gd name="T92" fmla="*/ 97 w 257"/>
              <a:gd name="T93" fmla="*/ 1037 h 1317"/>
              <a:gd name="T94" fmla="*/ 97 w 257"/>
              <a:gd name="T95" fmla="*/ 0 h 1317"/>
              <a:gd name="T96" fmla="*/ 0 w 257"/>
              <a:gd name="T97" fmla="*/ 0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7" h="1317">
                <a:moveTo>
                  <a:pt x="0" y="0"/>
                </a:moveTo>
                <a:lnTo>
                  <a:pt x="0" y="1037"/>
                </a:lnTo>
                <a:lnTo>
                  <a:pt x="2" y="1066"/>
                </a:lnTo>
                <a:lnTo>
                  <a:pt x="4" y="1093"/>
                </a:lnTo>
                <a:lnTo>
                  <a:pt x="7" y="1120"/>
                </a:lnTo>
                <a:lnTo>
                  <a:pt x="13" y="1144"/>
                </a:lnTo>
                <a:lnTo>
                  <a:pt x="22" y="1167"/>
                </a:lnTo>
                <a:lnTo>
                  <a:pt x="30" y="1189"/>
                </a:lnTo>
                <a:lnTo>
                  <a:pt x="41" y="1210"/>
                </a:lnTo>
                <a:lnTo>
                  <a:pt x="53" y="1229"/>
                </a:lnTo>
                <a:lnTo>
                  <a:pt x="61" y="1240"/>
                </a:lnTo>
                <a:lnTo>
                  <a:pt x="71" y="1250"/>
                </a:lnTo>
                <a:lnTo>
                  <a:pt x="79" y="1260"/>
                </a:lnTo>
                <a:lnTo>
                  <a:pt x="88" y="1268"/>
                </a:lnTo>
                <a:lnTo>
                  <a:pt x="99" y="1276"/>
                </a:lnTo>
                <a:lnTo>
                  <a:pt x="110" y="1283"/>
                </a:lnTo>
                <a:lnTo>
                  <a:pt x="120" y="1290"/>
                </a:lnTo>
                <a:lnTo>
                  <a:pt x="131" y="1296"/>
                </a:lnTo>
                <a:lnTo>
                  <a:pt x="143" y="1301"/>
                </a:lnTo>
                <a:lnTo>
                  <a:pt x="154" y="1305"/>
                </a:lnTo>
                <a:lnTo>
                  <a:pt x="167" y="1309"/>
                </a:lnTo>
                <a:lnTo>
                  <a:pt x="180" y="1312"/>
                </a:lnTo>
                <a:lnTo>
                  <a:pt x="193" y="1315"/>
                </a:lnTo>
                <a:lnTo>
                  <a:pt x="207" y="1316"/>
                </a:lnTo>
                <a:lnTo>
                  <a:pt x="221" y="1317"/>
                </a:lnTo>
                <a:lnTo>
                  <a:pt x="235" y="1317"/>
                </a:lnTo>
                <a:lnTo>
                  <a:pt x="246" y="1317"/>
                </a:lnTo>
                <a:lnTo>
                  <a:pt x="257" y="1316"/>
                </a:lnTo>
                <a:lnTo>
                  <a:pt x="257" y="1220"/>
                </a:lnTo>
                <a:lnTo>
                  <a:pt x="245" y="1222"/>
                </a:lnTo>
                <a:lnTo>
                  <a:pt x="232" y="1222"/>
                </a:lnTo>
                <a:lnTo>
                  <a:pt x="217" y="1222"/>
                </a:lnTo>
                <a:lnTo>
                  <a:pt x="202" y="1221"/>
                </a:lnTo>
                <a:lnTo>
                  <a:pt x="188" y="1217"/>
                </a:lnTo>
                <a:lnTo>
                  <a:pt x="175" y="1211"/>
                </a:lnTo>
                <a:lnTo>
                  <a:pt x="164" y="1204"/>
                </a:lnTo>
                <a:lnTo>
                  <a:pt x="152" y="1195"/>
                </a:lnTo>
                <a:lnTo>
                  <a:pt x="141" y="1184"/>
                </a:lnTo>
                <a:lnTo>
                  <a:pt x="132" y="1173"/>
                </a:lnTo>
                <a:lnTo>
                  <a:pt x="124" y="1160"/>
                </a:lnTo>
                <a:lnTo>
                  <a:pt x="117" y="1146"/>
                </a:lnTo>
                <a:lnTo>
                  <a:pt x="111" y="1130"/>
                </a:lnTo>
                <a:lnTo>
                  <a:pt x="106" y="1115"/>
                </a:lnTo>
                <a:lnTo>
                  <a:pt x="101" y="1097"/>
                </a:lnTo>
                <a:lnTo>
                  <a:pt x="99" y="1079"/>
                </a:lnTo>
                <a:lnTo>
                  <a:pt x="98" y="1059"/>
                </a:lnTo>
                <a:lnTo>
                  <a:pt x="97" y="1037"/>
                </a:lnTo>
                <a:lnTo>
                  <a:pt x="97" y="0"/>
                </a:lnTo>
                <a:lnTo>
                  <a:pt x="0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4" name="Freeform 57"/>
          <p:cNvSpPr>
            <a:spLocks/>
          </p:cNvSpPr>
          <p:nvPr/>
        </p:nvSpPr>
        <p:spPr bwMode="auto">
          <a:xfrm>
            <a:off x="4741863" y="3919538"/>
            <a:ext cx="290512" cy="176212"/>
          </a:xfrm>
          <a:custGeom>
            <a:avLst/>
            <a:gdLst>
              <a:gd name="T0" fmla="*/ 1096 w 1096"/>
              <a:gd name="T1" fmla="*/ 7 h 666"/>
              <a:gd name="T2" fmla="*/ 1088 w 1096"/>
              <a:gd name="T3" fmla="*/ 103 h 666"/>
              <a:gd name="T4" fmla="*/ 1070 w 1096"/>
              <a:gd name="T5" fmla="*/ 196 h 666"/>
              <a:gd name="T6" fmla="*/ 1041 w 1096"/>
              <a:gd name="T7" fmla="*/ 284 h 666"/>
              <a:gd name="T8" fmla="*/ 1002 w 1096"/>
              <a:gd name="T9" fmla="*/ 369 h 666"/>
              <a:gd name="T10" fmla="*/ 954 w 1096"/>
              <a:gd name="T11" fmla="*/ 445 h 666"/>
              <a:gd name="T12" fmla="*/ 894 w 1096"/>
              <a:gd name="T13" fmla="*/ 516 h 666"/>
              <a:gd name="T14" fmla="*/ 828 w 1096"/>
              <a:gd name="T15" fmla="*/ 573 h 666"/>
              <a:gd name="T16" fmla="*/ 758 w 1096"/>
              <a:gd name="T17" fmla="*/ 617 h 666"/>
              <a:gd name="T18" fmla="*/ 681 w 1096"/>
              <a:gd name="T19" fmla="*/ 646 h 666"/>
              <a:gd name="T20" fmla="*/ 601 w 1096"/>
              <a:gd name="T21" fmla="*/ 662 h 666"/>
              <a:gd name="T22" fmla="*/ 516 w 1096"/>
              <a:gd name="T23" fmla="*/ 665 h 666"/>
              <a:gd name="T24" fmla="*/ 432 w 1096"/>
              <a:gd name="T25" fmla="*/ 653 h 666"/>
              <a:gd name="T26" fmla="*/ 355 w 1096"/>
              <a:gd name="T27" fmla="*/ 628 h 666"/>
              <a:gd name="T28" fmla="*/ 282 w 1096"/>
              <a:gd name="T29" fmla="*/ 588 h 666"/>
              <a:gd name="T30" fmla="*/ 214 w 1096"/>
              <a:gd name="T31" fmla="*/ 536 h 666"/>
              <a:gd name="T32" fmla="*/ 151 w 1096"/>
              <a:gd name="T33" fmla="*/ 470 h 666"/>
              <a:gd name="T34" fmla="*/ 101 w 1096"/>
              <a:gd name="T35" fmla="*/ 397 h 666"/>
              <a:gd name="T36" fmla="*/ 60 w 1096"/>
              <a:gd name="T37" fmla="*/ 318 h 666"/>
              <a:gd name="T38" fmla="*/ 30 w 1096"/>
              <a:gd name="T39" fmla="*/ 233 h 666"/>
              <a:gd name="T40" fmla="*/ 10 w 1096"/>
              <a:gd name="T41" fmla="*/ 143 h 666"/>
              <a:gd name="T42" fmla="*/ 0 w 1096"/>
              <a:gd name="T43" fmla="*/ 47 h 666"/>
              <a:gd name="T44" fmla="*/ 97 w 1096"/>
              <a:gd name="T45" fmla="*/ 41 h 666"/>
              <a:gd name="T46" fmla="*/ 107 w 1096"/>
              <a:gd name="T47" fmla="*/ 123 h 666"/>
              <a:gd name="T48" fmla="*/ 124 w 1096"/>
              <a:gd name="T49" fmla="*/ 199 h 666"/>
              <a:gd name="T50" fmla="*/ 150 w 1096"/>
              <a:gd name="T51" fmla="*/ 272 h 666"/>
              <a:gd name="T52" fmla="*/ 187 w 1096"/>
              <a:gd name="T53" fmla="*/ 339 h 666"/>
              <a:gd name="T54" fmla="*/ 231 w 1096"/>
              <a:gd name="T55" fmla="*/ 403 h 666"/>
              <a:gd name="T56" fmla="*/ 282 w 1096"/>
              <a:gd name="T57" fmla="*/ 459 h 666"/>
              <a:gd name="T58" fmla="*/ 337 w 1096"/>
              <a:gd name="T59" fmla="*/ 503 h 666"/>
              <a:gd name="T60" fmla="*/ 396 w 1096"/>
              <a:gd name="T61" fmla="*/ 536 h 666"/>
              <a:gd name="T62" fmla="*/ 458 w 1096"/>
              <a:gd name="T63" fmla="*/ 557 h 666"/>
              <a:gd name="T64" fmla="*/ 524 w 1096"/>
              <a:gd name="T65" fmla="*/ 566 h 666"/>
              <a:gd name="T66" fmla="*/ 591 w 1096"/>
              <a:gd name="T67" fmla="*/ 564 h 666"/>
              <a:gd name="T68" fmla="*/ 656 w 1096"/>
              <a:gd name="T69" fmla="*/ 551 h 666"/>
              <a:gd name="T70" fmla="*/ 717 w 1096"/>
              <a:gd name="T71" fmla="*/ 526 h 666"/>
              <a:gd name="T72" fmla="*/ 773 w 1096"/>
              <a:gd name="T73" fmla="*/ 490 h 666"/>
              <a:gd name="T74" fmla="*/ 827 w 1096"/>
              <a:gd name="T75" fmla="*/ 441 h 666"/>
              <a:gd name="T76" fmla="*/ 876 w 1096"/>
              <a:gd name="T77" fmla="*/ 383 h 666"/>
              <a:gd name="T78" fmla="*/ 919 w 1096"/>
              <a:gd name="T79" fmla="*/ 319 h 666"/>
              <a:gd name="T80" fmla="*/ 952 w 1096"/>
              <a:gd name="T81" fmla="*/ 250 h 666"/>
              <a:gd name="T82" fmla="*/ 976 w 1096"/>
              <a:gd name="T83" fmla="*/ 176 h 666"/>
              <a:gd name="T84" fmla="*/ 990 w 1096"/>
              <a:gd name="T85" fmla="*/ 97 h 666"/>
              <a:gd name="T86" fmla="*/ 996 w 1096"/>
              <a:gd name="T87" fmla="*/ 1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6" h="666">
                <a:moveTo>
                  <a:pt x="1095" y="0"/>
                </a:moveTo>
                <a:lnTo>
                  <a:pt x="1096" y="3"/>
                </a:lnTo>
                <a:lnTo>
                  <a:pt x="1096" y="7"/>
                </a:lnTo>
                <a:lnTo>
                  <a:pt x="1095" y="39"/>
                </a:lnTo>
                <a:lnTo>
                  <a:pt x="1093" y="71"/>
                </a:lnTo>
                <a:lnTo>
                  <a:pt x="1088" y="103"/>
                </a:lnTo>
                <a:lnTo>
                  <a:pt x="1083" y="135"/>
                </a:lnTo>
                <a:lnTo>
                  <a:pt x="1077" y="165"/>
                </a:lnTo>
                <a:lnTo>
                  <a:pt x="1070" y="196"/>
                </a:lnTo>
                <a:lnTo>
                  <a:pt x="1062" y="226"/>
                </a:lnTo>
                <a:lnTo>
                  <a:pt x="1052" y="256"/>
                </a:lnTo>
                <a:lnTo>
                  <a:pt x="1041" y="284"/>
                </a:lnTo>
                <a:lnTo>
                  <a:pt x="1029" y="313"/>
                </a:lnTo>
                <a:lnTo>
                  <a:pt x="1016" y="340"/>
                </a:lnTo>
                <a:lnTo>
                  <a:pt x="1002" y="369"/>
                </a:lnTo>
                <a:lnTo>
                  <a:pt x="987" y="394"/>
                </a:lnTo>
                <a:lnTo>
                  <a:pt x="971" y="420"/>
                </a:lnTo>
                <a:lnTo>
                  <a:pt x="954" y="445"/>
                </a:lnTo>
                <a:lnTo>
                  <a:pt x="935" y="470"/>
                </a:lnTo>
                <a:lnTo>
                  <a:pt x="915" y="493"/>
                </a:lnTo>
                <a:lnTo>
                  <a:pt x="894" y="516"/>
                </a:lnTo>
                <a:lnTo>
                  <a:pt x="873" y="536"/>
                </a:lnTo>
                <a:lnTo>
                  <a:pt x="851" y="555"/>
                </a:lnTo>
                <a:lnTo>
                  <a:pt x="828" y="573"/>
                </a:lnTo>
                <a:lnTo>
                  <a:pt x="805" y="588"/>
                </a:lnTo>
                <a:lnTo>
                  <a:pt x="781" y="604"/>
                </a:lnTo>
                <a:lnTo>
                  <a:pt x="758" y="617"/>
                </a:lnTo>
                <a:lnTo>
                  <a:pt x="733" y="628"/>
                </a:lnTo>
                <a:lnTo>
                  <a:pt x="707" y="638"/>
                </a:lnTo>
                <a:lnTo>
                  <a:pt x="681" y="646"/>
                </a:lnTo>
                <a:lnTo>
                  <a:pt x="656" y="653"/>
                </a:lnTo>
                <a:lnTo>
                  <a:pt x="629" y="659"/>
                </a:lnTo>
                <a:lnTo>
                  <a:pt x="601" y="662"/>
                </a:lnTo>
                <a:lnTo>
                  <a:pt x="573" y="665"/>
                </a:lnTo>
                <a:lnTo>
                  <a:pt x="545" y="666"/>
                </a:lnTo>
                <a:lnTo>
                  <a:pt x="516" y="665"/>
                </a:lnTo>
                <a:lnTo>
                  <a:pt x="487" y="662"/>
                </a:lnTo>
                <a:lnTo>
                  <a:pt x="460" y="659"/>
                </a:lnTo>
                <a:lnTo>
                  <a:pt x="432" y="653"/>
                </a:lnTo>
                <a:lnTo>
                  <a:pt x="406" y="646"/>
                </a:lnTo>
                <a:lnTo>
                  <a:pt x="381" y="638"/>
                </a:lnTo>
                <a:lnTo>
                  <a:pt x="355" y="628"/>
                </a:lnTo>
                <a:lnTo>
                  <a:pt x="330" y="617"/>
                </a:lnTo>
                <a:lnTo>
                  <a:pt x="305" y="604"/>
                </a:lnTo>
                <a:lnTo>
                  <a:pt x="282" y="588"/>
                </a:lnTo>
                <a:lnTo>
                  <a:pt x="258" y="573"/>
                </a:lnTo>
                <a:lnTo>
                  <a:pt x="236" y="555"/>
                </a:lnTo>
                <a:lnTo>
                  <a:pt x="214" y="536"/>
                </a:lnTo>
                <a:lnTo>
                  <a:pt x="192" y="516"/>
                </a:lnTo>
                <a:lnTo>
                  <a:pt x="171" y="493"/>
                </a:lnTo>
                <a:lnTo>
                  <a:pt x="151" y="470"/>
                </a:lnTo>
                <a:lnTo>
                  <a:pt x="134" y="446"/>
                </a:lnTo>
                <a:lnTo>
                  <a:pt x="116" y="421"/>
                </a:lnTo>
                <a:lnTo>
                  <a:pt x="101" y="397"/>
                </a:lnTo>
                <a:lnTo>
                  <a:pt x="86" y="371"/>
                </a:lnTo>
                <a:lnTo>
                  <a:pt x="73" y="345"/>
                </a:lnTo>
                <a:lnTo>
                  <a:pt x="60" y="318"/>
                </a:lnTo>
                <a:lnTo>
                  <a:pt x="49" y="290"/>
                </a:lnTo>
                <a:lnTo>
                  <a:pt x="39" y="262"/>
                </a:lnTo>
                <a:lnTo>
                  <a:pt x="30" y="233"/>
                </a:lnTo>
                <a:lnTo>
                  <a:pt x="22" y="204"/>
                </a:lnTo>
                <a:lnTo>
                  <a:pt x="15" y="173"/>
                </a:lnTo>
                <a:lnTo>
                  <a:pt x="10" y="143"/>
                </a:lnTo>
                <a:lnTo>
                  <a:pt x="6" y="111"/>
                </a:lnTo>
                <a:lnTo>
                  <a:pt x="2" y="78"/>
                </a:lnTo>
                <a:lnTo>
                  <a:pt x="0" y="47"/>
                </a:lnTo>
                <a:lnTo>
                  <a:pt x="0" y="12"/>
                </a:lnTo>
                <a:lnTo>
                  <a:pt x="96" y="12"/>
                </a:lnTo>
                <a:lnTo>
                  <a:pt x="97" y="41"/>
                </a:lnTo>
                <a:lnTo>
                  <a:pt x="100" y="69"/>
                </a:lnTo>
                <a:lnTo>
                  <a:pt x="102" y="96"/>
                </a:lnTo>
                <a:lnTo>
                  <a:pt x="107" y="123"/>
                </a:lnTo>
                <a:lnTo>
                  <a:pt x="111" y="149"/>
                </a:lnTo>
                <a:lnTo>
                  <a:pt x="117" y="175"/>
                </a:lnTo>
                <a:lnTo>
                  <a:pt x="124" y="199"/>
                </a:lnTo>
                <a:lnTo>
                  <a:pt x="131" y="224"/>
                </a:lnTo>
                <a:lnTo>
                  <a:pt x="141" y="249"/>
                </a:lnTo>
                <a:lnTo>
                  <a:pt x="150" y="272"/>
                </a:lnTo>
                <a:lnTo>
                  <a:pt x="162" y="295"/>
                </a:lnTo>
                <a:lnTo>
                  <a:pt x="174" y="318"/>
                </a:lnTo>
                <a:lnTo>
                  <a:pt x="187" y="339"/>
                </a:lnTo>
                <a:lnTo>
                  <a:pt x="200" y="362"/>
                </a:lnTo>
                <a:lnTo>
                  <a:pt x="215" y="383"/>
                </a:lnTo>
                <a:lnTo>
                  <a:pt x="231" y="403"/>
                </a:lnTo>
                <a:lnTo>
                  <a:pt x="248" y="423"/>
                </a:lnTo>
                <a:lnTo>
                  <a:pt x="264" y="441"/>
                </a:lnTo>
                <a:lnTo>
                  <a:pt x="282" y="459"/>
                </a:lnTo>
                <a:lnTo>
                  <a:pt x="301" y="474"/>
                </a:lnTo>
                <a:lnTo>
                  <a:pt x="318" y="490"/>
                </a:lnTo>
                <a:lnTo>
                  <a:pt x="337" y="503"/>
                </a:lnTo>
                <a:lnTo>
                  <a:pt x="357" y="514"/>
                </a:lnTo>
                <a:lnTo>
                  <a:pt x="376" y="526"/>
                </a:lnTo>
                <a:lnTo>
                  <a:pt x="396" y="536"/>
                </a:lnTo>
                <a:lnTo>
                  <a:pt x="417" y="544"/>
                </a:lnTo>
                <a:lnTo>
                  <a:pt x="437" y="551"/>
                </a:lnTo>
                <a:lnTo>
                  <a:pt x="458" y="557"/>
                </a:lnTo>
                <a:lnTo>
                  <a:pt x="479" y="561"/>
                </a:lnTo>
                <a:lnTo>
                  <a:pt x="502" y="564"/>
                </a:lnTo>
                <a:lnTo>
                  <a:pt x="524" y="566"/>
                </a:lnTo>
                <a:lnTo>
                  <a:pt x="546" y="566"/>
                </a:lnTo>
                <a:lnTo>
                  <a:pt x="569" y="566"/>
                </a:lnTo>
                <a:lnTo>
                  <a:pt x="591" y="564"/>
                </a:lnTo>
                <a:lnTo>
                  <a:pt x="613" y="561"/>
                </a:lnTo>
                <a:lnTo>
                  <a:pt x="634" y="557"/>
                </a:lnTo>
                <a:lnTo>
                  <a:pt x="656" y="551"/>
                </a:lnTo>
                <a:lnTo>
                  <a:pt x="677" y="544"/>
                </a:lnTo>
                <a:lnTo>
                  <a:pt x="697" y="536"/>
                </a:lnTo>
                <a:lnTo>
                  <a:pt x="717" y="526"/>
                </a:lnTo>
                <a:lnTo>
                  <a:pt x="735" y="514"/>
                </a:lnTo>
                <a:lnTo>
                  <a:pt x="755" y="503"/>
                </a:lnTo>
                <a:lnTo>
                  <a:pt x="773" y="490"/>
                </a:lnTo>
                <a:lnTo>
                  <a:pt x="792" y="474"/>
                </a:lnTo>
                <a:lnTo>
                  <a:pt x="809" y="459"/>
                </a:lnTo>
                <a:lnTo>
                  <a:pt x="827" y="441"/>
                </a:lnTo>
                <a:lnTo>
                  <a:pt x="845" y="423"/>
                </a:lnTo>
                <a:lnTo>
                  <a:pt x="861" y="403"/>
                </a:lnTo>
                <a:lnTo>
                  <a:pt x="876" y="383"/>
                </a:lnTo>
                <a:lnTo>
                  <a:pt x="892" y="362"/>
                </a:lnTo>
                <a:lnTo>
                  <a:pt x="906" y="340"/>
                </a:lnTo>
                <a:lnTo>
                  <a:pt x="919" y="319"/>
                </a:lnTo>
                <a:lnTo>
                  <a:pt x="931" y="297"/>
                </a:lnTo>
                <a:lnTo>
                  <a:pt x="942" y="273"/>
                </a:lnTo>
                <a:lnTo>
                  <a:pt x="952" y="250"/>
                </a:lnTo>
                <a:lnTo>
                  <a:pt x="961" y="226"/>
                </a:lnTo>
                <a:lnTo>
                  <a:pt x="969" y="202"/>
                </a:lnTo>
                <a:lnTo>
                  <a:pt x="976" y="176"/>
                </a:lnTo>
                <a:lnTo>
                  <a:pt x="982" y="150"/>
                </a:lnTo>
                <a:lnTo>
                  <a:pt x="987" y="124"/>
                </a:lnTo>
                <a:lnTo>
                  <a:pt x="990" y="97"/>
                </a:lnTo>
                <a:lnTo>
                  <a:pt x="994" y="69"/>
                </a:lnTo>
                <a:lnTo>
                  <a:pt x="996" y="41"/>
                </a:lnTo>
                <a:lnTo>
                  <a:pt x="996" y="12"/>
                </a:lnTo>
                <a:lnTo>
                  <a:pt x="998" y="1"/>
                </a:lnTo>
                <a:lnTo>
                  <a:pt x="1095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5" name="Freeform 58"/>
          <p:cNvSpPr>
            <a:spLocks/>
          </p:cNvSpPr>
          <p:nvPr/>
        </p:nvSpPr>
        <p:spPr bwMode="auto">
          <a:xfrm>
            <a:off x="4741863" y="3743325"/>
            <a:ext cx="290512" cy="179388"/>
          </a:xfrm>
          <a:custGeom>
            <a:avLst/>
            <a:gdLst>
              <a:gd name="T0" fmla="*/ 1095 w 1096"/>
              <a:gd name="T1" fmla="*/ 664 h 681"/>
              <a:gd name="T2" fmla="*/ 1089 w 1096"/>
              <a:gd name="T3" fmla="*/ 565 h 681"/>
              <a:gd name="T4" fmla="*/ 1073 w 1096"/>
              <a:gd name="T5" fmla="*/ 472 h 681"/>
              <a:gd name="T6" fmla="*/ 1044 w 1096"/>
              <a:gd name="T7" fmla="*/ 384 h 681"/>
              <a:gd name="T8" fmla="*/ 1006 w 1096"/>
              <a:gd name="T9" fmla="*/ 302 h 681"/>
              <a:gd name="T10" fmla="*/ 955 w 1096"/>
              <a:gd name="T11" fmla="*/ 224 h 681"/>
              <a:gd name="T12" fmla="*/ 894 w 1096"/>
              <a:gd name="T13" fmla="*/ 153 h 681"/>
              <a:gd name="T14" fmla="*/ 828 w 1096"/>
              <a:gd name="T15" fmla="*/ 94 h 681"/>
              <a:gd name="T16" fmla="*/ 756 w 1096"/>
              <a:gd name="T17" fmla="*/ 49 h 681"/>
              <a:gd name="T18" fmla="*/ 681 w 1096"/>
              <a:gd name="T19" fmla="*/ 20 h 681"/>
              <a:gd name="T20" fmla="*/ 601 w 1096"/>
              <a:gd name="T21" fmla="*/ 3 h 681"/>
              <a:gd name="T22" fmla="*/ 518 w 1096"/>
              <a:gd name="T23" fmla="*/ 1 h 681"/>
              <a:gd name="T24" fmla="*/ 436 w 1096"/>
              <a:gd name="T25" fmla="*/ 13 h 681"/>
              <a:gd name="T26" fmla="*/ 357 w 1096"/>
              <a:gd name="T27" fmla="*/ 39 h 681"/>
              <a:gd name="T28" fmla="*/ 284 w 1096"/>
              <a:gd name="T29" fmla="*/ 77 h 681"/>
              <a:gd name="T30" fmla="*/ 216 w 1096"/>
              <a:gd name="T31" fmla="*/ 131 h 681"/>
              <a:gd name="T32" fmla="*/ 152 w 1096"/>
              <a:gd name="T33" fmla="*/ 198 h 681"/>
              <a:gd name="T34" fmla="*/ 101 w 1096"/>
              <a:gd name="T35" fmla="*/ 272 h 681"/>
              <a:gd name="T36" fmla="*/ 60 w 1096"/>
              <a:gd name="T37" fmla="*/ 354 h 681"/>
              <a:gd name="T38" fmla="*/ 29 w 1096"/>
              <a:gd name="T39" fmla="*/ 440 h 681"/>
              <a:gd name="T40" fmla="*/ 10 w 1096"/>
              <a:gd name="T41" fmla="*/ 533 h 681"/>
              <a:gd name="T42" fmla="*/ 1 w 1096"/>
              <a:gd name="T43" fmla="*/ 634 h 681"/>
              <a:gd name="T44" fmla="*/ 1 w 1096"/>
              <a:gd name="T45" fmla="*/ 681 h 681"/>
              <a:gd name="T46" fmla="*/ 97 w 1096"/>
              <a:gd name="T47" fmla="*/ 669 h 681"/>
              <a:gd name="T48" fmla="*/ 102 w 1096"/>
              <a:gd name="T49" fmla="*/ 583 h 681"/>
              <a:gd name="T50" fmla="*/ 116 w 1096"/>
              <a:gd name="T51" fmla="*/ 500 h 681"/>
              <a:gd name="T52" fmla="*/ 139 w 1096"/>
              <a:gd name="T53" fmla="*/ 424 h 681"/>
              <a:gd name="T54" fmla="*/ 174 w 1096"/>
              <a:gd name="T55" fmla="*/ 351 h 681"/>
              <a:gd name="T56" fmla="*/ 216 w 1096"/>
              <a:gd name="T57" fmla="*/ 284 h 681"/>
              <a:gd name="T58" fmla="*/ 265 w 1096"/>
              <a:gd name="T59" fmla="*/ 224 h 681"/>
              <a:gd name="T60" fmla="*/ 319 w 1096"/>
              <a:gd name="T61" fmla="*/ 176 h 681"/>
              <a:gd name="T62" fmla="*/ 377 w 1096"/>
              <a:gd name="T63" fmla="*/ 140 h 681"/>
              <a:gd name="T64" fmla="*/ 438 w 1096"/>
              <a:gd name="T65" fmla="*/ 115 h 681"/>
              <a:gd name="T66" fmla="*/ 503 w 1096"/>
              <a:gd name="T67" fmla="*/ 101 h 681"/>
              <a:gd name="T68" fmla="*/ 570 w 1096"/>
              <a:gd name="T69" fmla="*/ 100 h 681"/>
              <a:gd name="T70" fmla="*/ 635 w 1096"/>
              <a:gd name="T71" fmla="*/ 109 h 681"/>
              <a:gd name="T72" fmla="*/ 698 w 1096"/>
              <a:gd name="T73" fmla="*/ 130 h 681"/>
              <a:gd name="T74" fmla="*/ 756 w 1096"/>
              <a:gd name="T75" fmla="*/ 163 h 681"/>
              <a:gd name="T76" fmla="*/ 810 w 1096"/>
              <a:gd name="T77" fmla="*/ 207 h 681"/>
              <a:gd name="T78" fmla="*/ 862 w 1096"/>
              <a:gd name="T79" fmla="*/ 263 h 681"/>
              <a:gd name="T80" fmla="*/ 908 w 1096"/>
              <a:gd name="T81" fmla="*/ 326 h 681"/>
              <a:gd name="T82" fmla="*/ 944 w 1096"/>
              <a:gd name="T83" fmla="*/ 397 h 681"/>
              <a:gd name="T84" fmla="*/ 972 w 1096"/>
              <a:gd name="T85" fmla="*/ 471 h 681"/>
              <a:gd name="T86" fmla="*/ 989 w 1096"/>
              <a:gd name="T87" fmla="*/ 551 h 681"/>
              <a:gd name="T88" fmla="*/ 997 w 1096"/>
              <a:gd name="T89" fmla="*/ 636 h 681"/>
              <a:gd name="T90" fmla="*/ 1095 w 1096"/>
              <a:gd name="T91" fmla="*/ 66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6" h="681">
                <a:moveTo>
                  <a:pt x="1095" y="669"/>
                </a:moveTo>
                <a:lnTo>
                  <a:pt x="1096" y="666"/>
                </a:lnTo>
                <a:lnTo>
                  <a:pt x="1095" y="664"/>
                </a:lnTo>
                <a:lnTo>
                  <a:pt x="1095" y="630"/>
                </a:lnTo>
                <a:lnTo>
                  <a:pt x="1093" y="597"/>
                </a:lnTo>
                <a:lnTo>
                  <a:pt x="1089" y="565"/>
                </a:lnTo>
                <a:lnTo>
                  <a:pt x="1084" y="533"/>
                </a:lnTo>
                <a:lnTo>
                  <a:pt x="1078" y="503"/>
                </a:lnTo>
                <a:lnTo>
                  <a:pt x="1073" y="472"/>
                </a:lnTo>
                <a:lnTo>
                  <a:pt x="1064" y="443"/>
                </a:lnTo>
                <a:lnTo>
                  <a:pt x="1055" y="413"/>
                </a:lnTo>
                <a:lnTo>
                  <a:pt x="1044" y="384"/>
                </a:lnTo>
                <a:lnTo>
                  <a:pt x="1033" y="356"/>
                </a:lnTo>
                <a:lnTo>
                  <a:pt x="1020" y="329"/>
                </a:lnTo>
                <a:lnTo>
                  <a:pt x="1006" y="302"/>
                </a:lnTo>
                <a:lnTo>
                  <a:pt x="989" y="275"/>
                </a:lnTo>
                <a:lnTo>
                  <a:pt x="973" y="249"/>
                </a:lnTo>
                <a:lnTo>
                  <a:pt x="955" y="224"/>
                </a:lnTo>
                <a:lnTo>
                  <a:pt x="936" y="198"/>
                </a:lnTo>
                <a:lnTo>
                  <a:pt x="915" y="175"/>
                </a:lnTo>
                <a:lnTo>
                  <a:pt x="894" y="153"/>
                </a:lnTo>
                <a:lnTo>
                  <a:pt x="873" y="131"/>
                </a:lnTo>
                <a:lnTo>
                  <a:pt x="850" y="111"/>
                </a:lnTo>
                <a:lnTo>
                  <a:pt x="828" y="94"/>
                </a:lnTo>
                <a:lnTo>
                  <a:pt x="805" y="77"/>
                </a:lnTo>
                <a:lnTo>
                  <a:pt x="781" y="63"/>
                </a:lnTo>
                <a:lnTo>
                  <a:pt x="756" y="49"/>
                </a:lnTo>
                <a:lnTo>
                  <a:pt x="732" y="39"/>
                </a:lnTo>
                <a:lnTo>
                  <a:pt x="707" y="28"/>
                </a:lnTo>
                <a:lnTo>
                  <a:pt x="681" y="20"/>
                </a:lnTo>
                <a:lnTo>
                  <a:pt x="655" y="13"/>
                </a:lnTo>
                <a:lnTo>
                  <a:pt x="628" y="7"/>
                </a:lnTo>
                <a:lnTo>
                  <a:pt x="601" y="3"/>
                </a:lnTo>
                <a:lnTo>
                  <a:pt x="574" y="1"/>
                </a:lnTo>
                <a:lnTo>
                  <a:pt x="546" y="0"/>
                </a:lnTo>
                <a:lnTo>
                  <a:pt x="518" y="1"/>
                </a:lnTo>
                <a:lnTo>
                  <a:pt x="490" y="3"/>
                </a:lnTo>
                <a:lnTo>
                  <a:pt x="461" y="7"/>
                </a:lnTo>
                <a:lnTo>
                  <a:pt x="436" y="13"/>
                </a:lnTo>
                <a:lnTo>
                  <a:pt x="409" y="20"/>
                </a:lnTo>
                <a:lnTo>
                  <a:pt x="383" y="28"/>
                </a:lnTo>
                <a:lnTo>
                  <a:pt x="357" y="39"/>
                </a:lnTo>
                <a:lnTo>
                  <a:pt x="332" y="49"/>
                </a:lnTo>
                <a:lnTo>
                  <a:pt x="309" y="63"/>
                </a:lnTo>
                <a:lnTo>
                  <a:pt x="284" y="77"/>
                </a:lnTo>
                <a:lnTo>
                  <a:pt x="262" y="94"/>
                </a:lnTo>
                <a:lnTo>
                  <a:pt x="238" y="111"/>
                </a:lnTo>
                <a:lnTo>
                  <a:pt x="216" y="131"/>
                </a:lnTo>
                <a:lnTo>
                  <a:pt x="195" y="153"/>
                </a:lnTo>
                <a:lnTo>
                  <a:pt x="172" y="175"/>
                </a:lnTo>
                <a:lnTo>
                  <a:pt x="152" y="198"/>
                </a:lnTo>
                <a:lnTo>
                  <a:pt x="134" y="223"/>
                </a:lnTo>
                <a:lnTo>
                  <a:pt x="117" y="248"/>
                </a:lnTo>
                <a:lnTo>
                  <a:pt x="101" y="272"/>
                </a:lnTo>
                <a:lnTo>
                  <a:pt x="85" y="298"/>
                </a:lnTo>
                <a:lnTo>
                  <a:pt x="72" y="325"/>
                </a:lnTo>
                <a:lnTo>
                  <a:pt x="60" y="354"/>
                </a:lnTo>
                <a:lnTo>
                  <a:pt x="48" y="382"/>
                </a:lnTo>
                <a:lnTo>
                  <a:pt x="38" y="410"/>
                </a:lnTo>
                <a:lnTo>
                  <a:pt x="29" y="440"/>
                </a:lnTo>
                <a:lnTo>
                  <a:pt x="22" y="471"/>
                </a:lnTo>
                <a:lnTo>
                  <a:pt x="15" y="502"/>
                </a:lnTo>
                <a:lnTo>
                  <a:pt x="10" y="533"/>
                </a:lnTo>
                <a:lnTo>
                  <a:pt x="5" y="566"/>
                </a:lnTo>
                <a:lnTo>
                  <a:pt x="2" y="600"/>
                </a:lnTo>
                <a:lnTo>
                  <a:pt x="1" y="634"/>
                </a:lnTo>
                <a:lnTo>
                  <a:pt x="0" y="669"/>
                </a:lnTo>
                <a:lnTo>
                  <a:pt x="0" y="676"/>
                </a:lnTo>
                <a:lnTo>
                  <a:pt x="1" y="681"/>
                </a:lnTo>
                <a:lnTo>
                  <a:pt x="97" y="681"/>
                </a:lnTo>
                <a:lnTo>
                  <a:pt x="97" y="676"/>
                </a:lnTo>
                <a:lnTo>
                  <a:pt x="97" y="669"/>
                </a:lnTo>
                <a:lnTo>
                  <a:pt x="98" y="639"/>
                </a:lnTo>
                <a:lnTo>
                  <a:pt x="99" y="611"/>
                </a:lnTo>
                <a:lnTo>
                  <a:pt x="102" y="583"/>
                </a:lnTo>
                <a:lnTo>
                  <a:pt x="105" y="555"/>
                </a:lnTo>
                <a:lnTo>
                  <a:pt x="110" y="527"/>
                </a:lnTo>
                <a:lnTo>
                  <a:pt x="116" y="500"/>
                </a:lnTo>
                <a:lnTo>
                  <a:pt x="123" y="475"/>
                </a:lnTo>
                <a:lnTo>
                  <a:pt x="131" y="449"/>
                </a:lnTo>
                <a:lnTo>
                  <a:pt x="139" y="424"/>
                </a:lnTo>
                <a:lnTo>
                  <a:pt x="150" y="399"/>
                </a:lnTo>
                <a:lnTo>
                  <a:pt x="161" y="375"/>
                </a:lnTo>
                <a:lnTo>
                  <a:pt x="174" y="351"/>
                </a:lnTo>
                <a:lnTo>
                  <a:pt x="186" y="329"/>
                </a:lnTo>
                <a:lnTo>
                  <a:pt x="201" y="307"/>
                </a:lnTo>
                <a:lnTo>
                  <a:pt x="216" y="284"/>
                </a:lnTo>
                <a:lnTo>
                  <a:pt x="232" y="263"/>
                </a:lnTo>
                <a:lnTo>
                  <a:pt x="249" y="243"/>
                </a:lnTo>
                <a:lnTo>
                  <a:pt x="265" y="224"/>
                </a:lnTo>
                <a:lnTo>
                  <a:pt x="283" y="207"/>
                </a:lnTo>
                <a:lnTo>
                  <a:pt x="302" y="190"/>
                </a:lnTo>
                <a:lnTo>
                  <a:pt x="319" y="176"/>
                </a:lnTo>
                <a:lnTo>
                  <a:pt x="338" y="163"/>
                </a:lnTo>
                <a:lnTo>
                  <a:pt x="358" y="150"/>
                </a:lnTo>
                <a:lnTo>
                  <a:pt x="377" y="140"/>
                </a:lnTo>
                <a:lnTo>
                  <a:pt x="397" y="130"/>
                </a:lnTo>
                <a:lnTo>
                  <a:pt x="418" y="122"/>
                </a:lnTo>
                <a:lnTo>
                  <a:pt x="438" y="115"/>
                </a:lnTo>
                <a:lnTo>
                  <a:pt x="459" y="109"/>
                </a:lnTo>
                <a:lnTo>
                  <a:pt x="480" y="104"/>
                </a:lnTo>
                <a:lnTo>
                  <a:pt x="503" y="101"/>
                </a:lnTo>
                <a:lnTo>
                  <a:pt x="525" y="100"/>
                </a:lnTo>
                <a:lnTo>
                  <a:pt x="547" y="98"/>
                </a:lnTo>
                <a:lnTo>
                  <a:pt x="570" y="100"/>
                </a:lnTo>
                <a:lnTo>
                  <a:pt x="592" y="101"/>
                </a:lnTo>
                <a:lnTo>
                  <a:pt x="614" y="104"/>
                </a:lnTo>
                <a:lnTo>
                  <a:pt x="635" y="109"/>
                </a:lnTo>
                <a:lnTo>
                  <a:pt x="657" y="115"/>
                </a:lnTo>
                <a:lnTo>
                  <a:pt x="678" y="122"/>
                </a:lnTo>
                <a:lnTo>
                  <a:pt x="698" y="130"/>
                </a:lnTo>
                <a:lnTo>
                  <a:pt x="718" y="140"/>
                </a:lnTo>
                <a:lnTo>
                  <a:pt x="736" y="150"/>
                </a:lnTo>
                <a:lnTo>
                  <a:pt x="756" y="163"/>
                </a:lnTo>
                <a:lnTo>
                  <a:pt x="774" y="176"/>
                </a:lnTo>
                <a:lnTo>
                  <a:pt x="793" y="190"/>
                </a:lnTo>
                <a:lnTo>
                  <a:pt x="810" y="207"/>
                </a:lnTo>
                <a:lnTo>
                  <a:pt x="828" y="224"/>
                </a:lnTo>
                <a:lnTo>
                  <a:pt x="846" y="243"/>
                </a:lnTo>
                <a:lnTo>
                  <a:pt x="862" y="263"/>
                </a:lnTo>
                <a:lnTo>
                  <a:pt x="879" y="283"/>
                </a:lnTo>
                <a:lnTo>
                  <a:pt x="894" y="305"/>
                </a:lnTo>
                <a:lnTo>
                  <a:pt x="908" y="326"/>
                </a:lnTo>
                <a:lnTo>
                  <a:pt x="921" y="350"/>
                </a:lnTo>
                <a:lnTo>
                  <a:pt x="933" y="372"/>
                </a:lnTo>
                <a:lnTo>
                  <a:pt x="944" y="397"/>
                </a:lnTo>
                <a:lnTo>
                  <a:pt x="955" y="421"/>
                </a:lnTo>
                <a:lnTo>
                  <a:pt x="963" y="445"/>
                </a:lnTo>
                <a:lnTo>
                  <a:pt x="972" y="471"/>
                </a:lnTo>
                <a:lnTo>
                  <a:pt x="979" y="497"/>
                </a:lnTo>
                <a:lnTo>
                  <a:pt x="984" y="524"/>
                </a:lnTo>
                <a:lnTo>
                  <a:pt x="989" y="551"/>
                </a:lnTo>
                <a:lnTo>
                  <a:pt x="993" y="578"/>
                </a:lnTo>
                <a:lnTo>
                  <a:pt x="996" y="606"/>
                </a:lnTo>
                <a:lnTo>
                  <a:pt x="997" y="636"/>
                </a:lnTo>
                <a:lnTo>
                  <a:pt x="997" y="665"/>
                </a:lnTo>
                <a:lnTo>
                  <a:pt x="997" y="669"/>
                </a:lnTo>
                <a:lnTo>
                  <a:pt x="1095" y="66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6" name="Freeform 59"/>
          <p:cNvSpPr>
            <a:spLocks/>
          </p:cNvSpPr>
          <p:nvPr/>
        </p:nvSpPr>
        <p:spPr bwMode="auto">
          <a:xfrm>
            <a:off x="4843463" y="3913188"/>
            <a:ext cx="323850" cy="711200"/>
          </a:xfrm>
          <a:custGeom>
            <a:avLst/>
            <a:gdLst>
              <a:gd name="T0" fmla="*/ 586 w 1227"/>
              <a:gd name="T1" fmla="*/ 1004 h 2687"/>
              <a:gd name="T2" fmla="*/ 523 w 1227"/>
              <a:gd name="T3" fmla="*/ 1099 h 2687"/>
              <a:gd name="T4" fmla="*/ 452 w 1227"/>
              <a:gd name="T5" fmla="*/ 1215 h 2687"/>
              <a:gd name="T6" fmla="*/ 349 w 1227"/>
              <a:gd name="T7" fmla="*/ 1408 h 2687"/>
              <a:gd name="T8" fmla="*/ 263 w 1227"/>
              <a:gd name="T9" fmla="*/ 1601 h 2687"/>
              <a:gd name="T10" fmla="*/ 194 w 1227"/>
              <a:gd name="T11" fmla="*/ 1801 h 2687"/>
              <a:gd name="T12" fmla="*/ 142 w 1227"/>
              <a:gd name="T13" fmla="*/ 1991 h 2687"/>
              <a:gd name="T14" fmla="*/ 111 w 1227"/>
              <a:gd name="T15" fmla="*/ 2158 h 2687"/>
              <a:gd name="T16" fmla="*/ 100 w 1227"/>
              <a:gd name="T17" fmla="*/ 2262 h 2687"/>
              <a:gd name="T18" fmla="*/ 97 w 1227"/>
              <a:gd name="T19" fmla="*/ 2332 h 2687"/>
              <a:gd name="T20" fmla="*/ 101 w 1227"/>
              <a:gd name="T21" fmla="*/ 2394 h 2687"/>
              <a:gd name="T22" fmla="*/ 111 w 1227"/>
              <a:gd name="T23" fmla="*/ 2448 h 2687"/>
              <a:gd name="T24" fmla="*/ 127 w 1227"/>
              <a:gd name="T25" fmla="*/ 2493 h 2687"/>
              <a:gd name="T26" fmla="*/ 150 w 1227"/>
              <a:gd name="T27" fmla="*/ 2531 h 2687"/>
              <a:gd name="T28" fmla="*/ 177 w 1227"/>
              <a:gd name="T29" fmla="*/ 2559 h 2687"/>
              <a:gd name="T30" fmla="*/ 207 w 1227"/>
              <a:gd name="T31" fmla="*/ 2578 h 2687"/>
              <a:gd name="T32" fmla="*/ 238 w 1227"/>
              <a:gd name="T33" fmla="*/ 2586 h 2687"/>
              <a:gd name="T34" fmla="*/ 272 w 1227"/>
              <a:gd name="T35" fmla="*/ 2585 h 2687"/>
              <a:gd name="T36" fmla="*/ 309 w 1227"/>
              <a:gd name="T37" fmla="*/ 2573 h 2687"/>
              <a:gd name="T38" fmla="*/ 305 w 1227"/>
              <a:gd name="T39" fmla="*/ 2678 h 2687"/>
              <a:gd name="T40" fmla="*/ 244 w 1227"/>
              <a:gd name="T41" fmla="*/ 2687 h 2687"/>
              <a:gd name="T42" fmla="*/ 188 w 1227"/>
              <a:gd name="T43" fmla="*/ 2679 h 2687"/>
              <a:gd name="T44" fmla="*/ 137 w 1227"/>
              <a:gd name="T45" fmla="*/ 2654 h 2687"/>
              <a:gd name="T46" fmla="*/ 91 w 1227"/>
              <a:gd name="T47" fmla="*/ 2611 h 2687"/>
              <a:gd name="T48" fmla="*/ 53 w 1227"/>
              <a:gd name="T49" fmla="*/ 2558 h 2687"/>
              <a:gd name="T50" fmla="*/ 27 w 1227"/>
              <a:gd name="T51" fmla="*/ 2505 h 2687"/>
              <a:gd name="T52" fmla="*/ 9 w 1227"/>
              <a:gd name="T53" fmla="*/ 2441 h 2687"/>
              <a:gd name="T54" fmla="*/ 1 w 1227"/>
              <a:gd name="T55" fmla="*/ 2370 h 2687"/>
              <a:gd name="T56" fmla="*/ 0 w 1227"/>
              <a:gd name="T57" fmla="*/ 2290 h 2687"/>
              <a:gd name="T58" fmla="*/ 8 w 1227"/>
              <a:gd name="T59" fmla="*/ 2199 h 2687"/>
              <a:gd name="T60" fmla="*/ 35 w 1227"/>
              <a:gd name="T61" fmla="*/ 2030 h 2687"/>
              <a:gd name="T62" fmla="*/ 82 w 1227"/>
              <a:gd name="T63" fmla="*/ 1840 h 2687"/>
              <a:gd name="T64" fmla="*/ 148 w 1227"/>
              <a:gd name="T65" fmla="*/ 1633 h 2687"/>
              <a:gd name="T66" fmla="*/ 229 w 1227"/>
              <a:gd name="T67" fmla="*/ 1432 h 2687"/>
              <a:gd name="T68" fmla="*/ 330 w 1227"/>
              <a:gd name="T69" fmla="*/ 1233 h 2687"/>
              <a:gd name="T70" fmla="*/ 435 w 1227"/>
              <a:gd name="T71" fmla="*/ 1060 h 2687"/>
              <a:gd name="T72" fmla="*/ 531 w 1227"/>
              <a:gd name="T73" fmla="*/ 913 h 2687"/>
              <a:gd name="T74" fmla="*/ 624 w 1227"/>
              <a:gd name="T75" fmla="*/ 786 h 2687"/>
              <a:gd name="T76" fmla="*/ 667 w 1227"/>
              <a:gd name="T77" fmla="*/ 730 h 2687"/>
              <a:gd name="T78" fmla="*/ 711 w 1227"/>
              <a:gd name="T79" fmla="*/ 676 h 2687"/>
              <a:gd name="T80" fmla="*/ 766 w 1227"/>
              <a:gd name="T81" fmla="*/ 604 h 2687"/>
              <a:gd name="T82" fmla="*/ 845 w 1227"/>
              <a:gd name="T83" fmla="*/ 495 h 2687"/>
              <a:gd name="T84" fmla="*/ 929 w 1227"/>
              <a:gd name="T85" fmla="*/ 376 h 2687"/>
              <a:gd name="T86" fmla="*/ 1007 w 1227"/>
              <a:gd name="T87" fmla="*/ 261 h 2687"/>
              <a:gd name="T88" fmla="*/ 1074 w 1227"/>
              <a:gd name="T89" fmla="*/ 139 h 2687"/>
              <a:gd name="T90" fmla="*/ 1136 w 1227"/>
              <a:gd name="T91" fmla="*/ 0 h 2687"/>
              <a:gd name="T92" fmla="*/ 1187 w 1227"/>
              <a:gd name="T93" fmla="*/ 127 h 2687"/>
              <a:gd name="T94" fmla="*/ 1120 w 1227"/>
              <a:gd name="T95" fmla="*/ 262 h 2687"/>
              <a:gd name="T96" fmla="*/ 1040 w 1227"/>
              <a:gd name="T97" fmla="*/ 388 h 2687"/>
              <a:gd name="T98" fmla="*/ 960 w 1227"/>
              <a:gd name="T99" fmla="*/ 500 h 2687"/>
              <a:gd name="T100" fmla="*/ 874 w 1227"/>
              <a:gd name="T101" fmla="*/ 614 h 2687"/>
              <a:gd name="T102" fmla="*/ 804 w 1227"/>
              <a:gd name="T103" fmla="*/ 705 h 2687"/>
              <a:gd name="T104" fmla="*/ 728 w 1227"/>
              <a:gd name="T105" fmla="*/ 810 h 2687"/>
              <a:gd name="T106" fmla="*/ 643 w 1227"/>
              <a:gd name="T107" fmla="*/ 926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7" h="2687">
                <a:moveTo>
                  <a:pt x="624" y="952"/>
                </a:moveTo>
                <a:lnTo>
                  <a:pt x="605" y="977"/>
                </a:lnTo>
                <a:lnTo>
                  <a:pt x="586" y="1004"/>
                </a:lnTo>
                <a:lnTo>
                  <a:pt x="566" y="1033"/>
                </a:lnTo>
                <a:lnTo>
                  <a:pt x="545" y="1065"/>
                </a:lnTo>
                <a:lnTo>
                  <a:pt x="523" y="1099"/>
                </a:lnTo>
                <a:lnTo>
                  <a:pt x="500" y="1135"/>
                </a:lnTo>
                <a:lnTo>
                  <a:pt x="477" y="1174"/>
                </a:lnTo>
                <a:lnTo>
                  <a:pt x="452" y="1215"/>
                </a:lnTo>
                <a:lnTo>
                  <a:pt x="416" y="1280"/>
                </a:lnTo>
                <a:lnTo>
                  <a:pt x="382" y="1344"/>
                </a:lnTo>
                <a:lnTo>
                  <a:pt x="349" y="1408"/>
                </a:lnTo>
                <a:lnTo>
                  <a:pt x="318" y="1472"/>
                </a:lnTo>
                <a:lnTo>
                  <a:pt x="290" y="1536"/>
                </a:lnTo>
                <a:lnTo>
                  <a:pt x="263" y="1601"/>
                </a:lnTo>
                <a:lnTo>
                  <a:pt x="238" y="1666"/>
                </a:lnTo>
                <a:lnTo>
                  <a:pt x="215" y="1731"/>
                </a:lnTo>
                <a:lnTo>
                  <a:pt x="194" y="1801"/>
                </a:lnTo>
                <a:lnTo>
                  <a:pt x="174" y="1867"/>
                </a:lnTo>
                <a:lnTo>
                  <a:pt x="157" y="1930"/>
                </a:lnTo>
                <a:lnTo>
                  <a:pt x="142" y="1991"/>
                </a:lnTo>
                <a:lnTo>
                  <a:pt x="129" y="2050"/>
                </a:lnTo>
                <a:lnTo>
                  <a:pt x="118" y="2105"/>
                </a:lnTo>
                <a:lnTo>
                  <a:pt x="111" y="2158"/>
                </a:lnTo>
                <a:lnTo>
                  <a:pt x="105" y="2209"/>
                </a:lnTo>
                <a:lnTo>
                  <a:pt x="102" y="2236"/>
                </a:lnTo>
                <a:lnTo>
                  <a:pt x="100" y="2262"/>
                </a:lnTo>
                <a:lnTo>
                  <a:pt x="98" y="2286"/>
                </a:lnTo>
                <a:lnTo>
                  <a:pt x="97" y="2310"/>
                </a:lnTo>
                <a:lnTo>
                  <a:pt x="97" y="2332"/>
                </a:lnTo>
                <a:lnTo>
                  <a:pt x="98" y="2354"/>
                </a:lnTo>
                <a:lnTo>
                  <a:pt x="100" y="2376"/>
                </a:lnTo>
                <a:lnTo>
                  <a:pt x="101" y="2394"/>
                </a:lnTo>
                <a:lnTo>
                  <a:pt x="104" y="2413"/>
                </a:lnTo>
                <a:lnTo>
                  <a:pt x="107" y="2432"/>
                </a:lnTo>
                <a:lnTo>
                  <a:pt x="111" y="2448"/>
                </a:lnTo>
                <a:lnTo>
                  <a:pt x="116" y="2465"/>
                </a:lnTo>
                <a:lnTo>
                  <a:pt x="121" y="2479"/>
                </a:lnTo>
                <a:lnTo>
                  <a:pt x="127" y="2493"/>
                </a:lnTo>
                <a:lnTo>
                  <a:pt x="134" y="2506"/>
                </a:lnTo>
                <a:lnTo>
                  <a:pt x="141" y="2519"/>
                </a:lnTo>
                <a:lnTo>
                  <a:pt x="150" y="2531"/>
                </a:lnTo>
                <a:lnTo>
                  <a:pt x="158" y="2541"/>
                </a:lnTo>
                <a:lnTo>
                  <a:pt x="168" y="2551"/>
                </a:lnTo>
                <a:lnTo>
                  <a:pt x="177" y="2559"/>
                </a:lnTo>
                <a:lnTo>
                  <a:pt x="187" y="2566"/>
                </a:lnTo>
                <a:lnTo>
                  <a:pt x="197" y="2573"/>
                </a:lnTo>
                <a:lnTo>
                  <a:pt x="207" y="2578"/>
                </a:lnTo>
                <a:lnTo>
                  <a:pt x="217" y="2581"/>
                </a:lnTo>
                <a:lnTo>
                  <a:pt x="228" y="2585"/>
                </a:lnTo>
                <a:lnTo>
                  <a:pt x="238" y="2586"/>
                </a:lnTo>
                <a:lnTo>
                  <a:pt x="250" y="2587"/>
                </a:lnTo>
                <a:lnTo>
                  <a:pt x="261" y="2586"/>
                </a:lnTo>
                <a:lnTo>
                  <a:pt x="272" y="2585"/>
                </a:lnTo>
                <a:lnTo>
                  <a:pt x="284" y="2582"/>
                </a:lnTo>
                <a:lnTo>
                  <a:pt x="297" y="2578"/>
                </a:lnTo>
                <a:lnTo>
                  <a:pt x="309" y="2573"/>
                </a:lnTo>
                <a:lnTo>
                  <a:pt x="349" y="2662"/>
                </a:lnTo>
                <a:lnTo>
                  <a:pt x="326" y="2671"/>
                </a:lnTo>
                <a:lnTo>
                  <a:pt x="305" y="2678"/>
                </a:lnTo>
                <a:lnTo>
                  <a:pt x="284" y="2682"/>
                </a:lnTo>
                <a:lnTo>
                  <a:pt x="264" y="2686"/>
                </a:lnTo>
                <a:lnTo>
                  <a:pt x="244" y="2687"/>
                </a:lnTo>
                <a:lnTo>
                  <a:pt x="224" y="2686"/>
                </a:lnTo>
                <a:lnTo>
                  <a:pt x="207" y="2683"/>
                </a:lnTo>
                <a:lnTo>
                  <a:pt x="188" y="2679"/>
                </a:lnTo>
                <a:lnTo>
                  <a:pt x="170" y="2673"/>
                </a:lnTo>
                <a:lnTo>
                  <a:pt x="154" y="2663"/>
                </a:lnTo>
                <a:lnTo>
                  <a:pt x="137" y="2654"/>
                </a:lnTo>
                <a:lnTo>
                  <a:pt x="121" y="2641"/>
                </a:lnTo>
                <a:lnTo>
                  <a:pt x="105" y="2627"/>
                </a:lnTo>
                <a:lnTo>
                  <a:pt x="91" y="2611"/>
                </a:lnTo>
                <a:lnTo>
                  <a:pt x="77" y="2593"/>
                </a:lnTo>
                <a:lnTo>
                  <a:pt x="63" y="2573"/>
                </a:lnTo>
                <a:lnTo>
                  <a:pt x="53" y="2558"/>
                </a:lnTo>
                <a:lnTo>
                  <a:pt x="43" y="2541"/>
                </a:lnTo>
                <a:lnTo>
                  <a:pt x="35" y="2524"/>
                </a:lnTo>
                <a:lnTo>
                  <a:pt x="27" y="2505"/>
                </a:lnTo>
                <a:lnTo>
                  <a:pt x="21" y="2485"/>
                </a:lnTo>
                <a:lnTo>
                  <a:pt x="15" y="2464"/>
                </a:lnTo>
                <a:lnTo>
                  <a:pt x="9" y="2441"/>
                </a:lnTo>
                <a:lnTo>
                  <a:pt x="6" y="2419"/>
                </a:lnTo>
                <a:lnTo>
                  <a:pt x="3" y="2395"/>
                </a:lnTo>
                <a:lnTo>
                  <a:pt x="1" y="2370"/>
                </a:lnTo>
                <a:lnTo>
                  <a:pt x="0" y="2344"/>
                </a:lnTo>
                <a:lnTo>
                  <a:pt x="0" y="2317"/>
                </a:lnTo>
                <a:lnTo>
                  <a:pt x="0" y="2290"/>
                </a:lnTo>
                <a:lnTo>
                  <a:pt x="2" y="2260"/>
                </a:lnTo>
                <a:lnTo>
                  <a:pt x="4" y="2230"/>
                </a:lnTo>
                <a:lnTo>
                  <a:pt x="8" y="2199"/>
                </a:lnTo>
                <a:lnTo>
                  <a:pt x="15" y="2145"/>
                </a:lnTo>
                <a:lnTo>
                  <a:pt x="24" y="2089"/>
                </a:lnTo>
                <a:lnTo>
                  <a:pt x="35" y="2030"/>
                </a:lnTo>
                <a:lnTo>
                  <a:pt x="49" y="1969"/>
                </a:lnTo>
                <a:lnTo>
                  <a:pt x="64" y="1905"/>
                </a:lnTo>
                <a:lnTo>
                  <a:pt x="82" y="1840"/>
                </a:lnTo>
                <a:lnTo>
                  <a:pt x="102" y="1771"/>
                </a:lnTo>
                <a:lnTo>
                  <a:pt x="124" y="1700"/>
                </a:lnTo>
                <a:lnTo>
                  <a:pt x="148" y="1633"/>
                </a:lnTo>
                <a:lnTo>
                  <a:pt x="172" y="1566"/>
                </a:lnTo>
                <a:lnTo>
                  <a:pt x="199" y="1499"/>
                </a:lnTo>
                <a:lnTo>
                  <a:pt x="229" y="1432"/>
                </a:lnTo>
                <a:lnTo>
                  <a:pt x="259" y="1366"/>
                </a:lnTo>
                <a:lnTo>
                  <a:pt x="294" y="1299"/>
                </a:lnTo>
                <a:lnTo>
                  <a:pt x="330" y="1233"/>
                </a:lnTo>
                <a:lnTo>
                  <a:pt x="368" y="1167"/>
                </a:lnTo>
                <a:lnTo>
                  <a:pt x="402" y="1112"/>
                </a:lnTo>
                <a:lnTo>
                  <a:pt x="435" y="1060"/>
                </a:lnTo>
                <a:lnTo>
                  <a:pt x="466" y="1009"/>
                </a:lnTo>
                <a:lnTo>
                  <a:pt x="499" y="960"/>
                </a:lnTo>
                <a:lnTo>
                  <a:pt x="531" y="913"/>
                </a:lnTo>
                <a:lnTo>
                  <a:pt x="561" y="870"/>
                </a:lnTo>
                <a:lnTo>
                  <a:pt x="593" y="828"/>
                </a:lnTo>
                <a:lnTo>
                  <a:pt x="624" y="786"/>
                </a:lnTo>
                <a:lnTo>
                  <a:pt x="638" y="768"/>
                </a:lnTo>
                <a:lnTo>
                  <a:pt x="653" y="749"/>
                </a:lnTo>
                <a:lnTo>
                  <a:pt x="667" y="730"/>
                </a:lnTo>
                <a:lnTo>
                  <a:pt x="681" y="712"/>
                </a:lnTo>
                <a:lnTo>
                  <a:pt x="697" y="695"/>
                </a:lnTo>
                <a:lnTo>
                  <a:pt x="711" y="676"/>
                </a:lnTo>
                <a:lnTo>
                  <a:pt x="726" y="657"/>
                </a:lnTo>
                <a:lnTo>
                  <a:pt x="740" y="637"/>
                </a:lnTo>
                <a:lnTo>
                  <a:pt x="766" y="604"/>
                </a:lnTo>
                <a:lnTo>
                  <a:pt x="792" y="569"/>
                </a:lnTo>
                <a:lnTo>
                  <a:pt x="818" y="532"/>
                </a:lnTo>
                <a:lnTo>
                  <a:pt x="845" y="495"/>
                </a:lnTo>
                <a:lnTo>
                  <a:pt x="873" y="457"/>
                </a:lnTo>
                <a:lnTo>
                  <a:pt x="901" y="417"/>
                </a:lnTo>
                <a:lnTo>
                  <a:pt x="929" y="376"/>
                </a:lnTo>
                <a:lnTo>
                  <a:pt x="959" y="335"/>
                </a:lnTo>
                <a:lnTo>
                  <a:pt x="983" y="299"/>
                </a:lnTo>
                <a:lnTo>
                  <a:pt x="1007" y="261"/>
                </a:lnTo>
                <a:lnTo>
                  <a:pt x="1030" y="222"/>
                </a:lnTo>
                <a:lnTo>
                  <a:pt x="1053" y="181"/>
                </a:lnTo>
                <a:lnTo>
                  <a:pt x="1074" y="139"/>
                </a:lnTo>
                <a:lnTo>
                  <a:pt x="1095" y="94"/>
                </a:lnTo>
                <a:lnTo>
                  <a:pt x="1116" y="47"/>
                </a:lnTo>
                <a:lnTo>
                  <a:pt x="1136" y="0"/>
                </a:lnTo>
                <a:lnTo>
                  <a:pt x="1227" y="33"/>
                </a:lnTo>
                <a:lnTo>
                  <a:pt x="1208" y="81"/>
                </a:lnTo>
                <a:lnTo>
                  <a:pt x="1187" y="127"/>
                </a:lnTo>
                <a:lnTo>
                  <a:pt x="1166" y="173"/>
                </a:lnTo>
                <a:lnTo>
                  <a:pt x="1143" y="217"/>
                </a:lnTo>
                <a:lnTo>
                  <a:pt x="1120" y="262"/>
                </a:lnTo>
                <a:lnTo>
                  <a:pt x="1094" y="304"/>
                </a:lnTo>
                <a:lnTo>
                  <a:pt x="1068" y="347"/>
                </a:lnTo>
                <a:lnTo>
                  <a:pt x="1040" y="388"/>
                </a:lnTo>
                <a:lnTo>
                  <a:pt x="1014" y="426"/>
                </a:lnTo>
                <a:lnTo>
                  <a:pt x="987" y="462"/>
                </a:lnTo>
                <a:lnTo>
                  <a:pt x="960" y="500"/>
                </a:lnTo>
                <a:lnTo>
                  <a:pt x="932" y="537"/>
                </a:lnTo>
                <a:lnTo>
                  <a:pt x="903" y="576"/>
                </a:lnTo>
                <a:lnTo>
                  <a:pt x="874" y="614"/>
                </a:lnTo>
                <a:lnTo>
                  <a:pt x="845" y="652"/>
                </a:lnTo>
                <a:lnTo>
                  <a:pt x="814" y="691"/>
                </a:lnTo>
                <a:lnTo>
                  <a:pt x="804" y="705"/>
                </a:lnTo>
                <a:lnTo>
                  <a:pt x="786" y="730"/>
                </a:lnTo>
                <a:lnTo>
                  <a:pt x="760" y="765"/>
                </a:lnTo>
                <a:lnTo>
                  <a:pt x="728" y="810"/>
                </a:lnTo>
                <a:lnTo>
                  <a:pt x="694" y="856"/>
                </a:lnTo>
                <a:lnTo>
                  <a:pt x="666" y="895"/>
                </a:lnTo>
                <a:lnTo>
                  <a:pt x="643" y="926"/>
                </a:lnTo>
                <a:lnTo>
                  <a:pt x="624" y="95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7" name="Freeform 60"/>
          <p:cNvSpPr>
            <a:spLocks/>
          </p:cNvSpPr>
          <p:nvPr/>
        </p:nvSpPr>
        <p:spPr bwMode="auto">
          <a:xfrm>
            <a:off x="4924425" y="3741738"/>
            <a:ext cx="109538" cy="876300"/>
          </a:xfrm>
          <a:custGeom>
            <a:avLst/>
            <a:gdLst>
              <a:gd name="T0" fmla="*/ 0 w 412"/>
              <a:gd name="T1" fmla="*/ 3222 h 3311"/>
              <a:gd name="T2" fmla="*/ 27 w 412"/>
              <a:gd name="T3" fmla="*/ 3209 h 3311"/>
              <a:gd name="T4" fmla="*/ 52 w 412"/>
              <a:gd name="T5" fmla="*/ 3191 h 3311"/>
              <a:gd name="T6" fmla="*/ 75 w 412"/>
              <a:gd name="T7" fmla="*/ 3171 h 3311"/>
              <a:gd name="T8" fmla="*/ 99 w 412"/>
              <a:gd name="T9" fmla="*/ 3149 h 3311"/>
              <a:gd name="T10" fmla="*/ 120 w 412"/>
              <a:gd name="T11" fmla="*/ 3123 h 3311"/>
              <a:gd name="T12" fmla="*/ 141 w 412"/>
              <a:gd name="T13" fmla="*/ 3094 h 3311"/>
              <a:gd name="T14" fmla="*/ 161 w 412"/>
              <a:gd name="T15" fmla="*/ 3062 h 3311"/>
              <a:gd name="T16" fmla="*/ 178 w 412"/>
              <a:gd name="T17" fmla="*/ 3027 h 3311"/>
              <a:gd name="T18" fmla="*/ 196 w 412"/>
              <a:gd name="T19" fmla="*/ 2974 h 3311"/>
              <a:gd name="T20" fmla="*/ 214 w 412"/>
              <a:gd name="T21" fmla="*/ 2919 h 3311"/>
              <a:gd name="T22" fmla="*/ 227 w 412"/>
              <a:gd name="T23" fmla="*/ 2883 h 3311"/>
              <a:gd name="T24" fmla="*/ 240 w 412"/>
              <a:gd name="T25" fmla="*/ 2838 h 3311"/>
              <a:gd name="T26" fmla="*/ 252 w 412"/>
              <a:gd name="T27" fmla="*/ 2784 h 3311"/>
              <a:gd name="T28" fmla="*/ 267 w 412"/>
              <a:gd name="T29" fmla="*/ 2720 h 3311"/>
              <a:gd name="T30" fmla="*/ 288 w 412"/>
              <a:gd name="T31" fmla="*/ 2598 h 3311"/>
              <a:gd name="T32" fmla="*/ 303 w 412"/>
              <a:gd name="T33" fmla="*/ 2471 h 3311"/>
              <a:gd name="T34" fmla="*/ 311 w 412"/>
              <a:gd name="T35" fmla="*/ 2342 h 3311"/>
              <a:gd name="T36" fmla="*/ 315 w 412"/>
              <a:gd name="T37" fmla="*/ 2209 h 3311"/>
              <a:gd name="T38" fmla="*/ 315 w 412"/>
              <a:gd name="T39" fmla="*/ 0 h 3311"/>
              <a:gd name="T40" fmla="*/ 412 w 412"/>
              <a:gd name="T41" fmla="*/ 1388 h 3311"/>
              <a:gd name="T42" fmla="*/ 411 w 412"/>
              <a:gd name="T43" fmla="*/ 2278 h 3311"/>
              <a:gd name="T44" fmla="*/ 405 w 412"/>
              <a:gd name="T45" fmla="*/ 2414 h 3311"/>
              <a:gd name="T46" fmla="*/ 392 w 412"/>
              <a:gd name="T47" fmla="*/ 2547 h 3311"/>
              <a:gd name="T48" fmla="*/ 375 w 412"/>
              <a:gd name="T49" fmla="*/ 2677 h 3311"/>
              <a:gd name="T50" fmla="*/ 351 w 412"/>
              <a:gd name="T51" fmla="*/ 2793 h 3311"/>
              <a:gd name="T52" fmla="*/ 327 w 412"/>
              <a:gd name="T53" fmla="*/ 2888 h 3311"/>
              <a:gd name="T54" fmla="*/ 302 w 412"/>
              <a:gd name="T55" fmla="*/ 2968 h 3311"/>
              <a:gd name="T56" fmla="*/ 278 w 412"/>
              <a:gd name="T57" fmla="*/ 3035 h 3311"/>
              <a:gd name="T58" fmla="*/ 255 w 412"/>
              <a:gd name="T59" fmla="*/ 3086 h 3311"/>
              <a:gd name="T60" fmla="*/ 232 w 412"/>
              <a:gd name="T61" fmla="*/ 3128 h 3311"/>
              <a:gd name="T62" fmla="*/ 208 w 412"/>
              <a:gd name="T63" fmla="*/ 3167 h 3311"/>
              <a:gd name="T64" fmla="*/ 181 w 412"/>
              <a:gd name="T65" fmla="*/ 3201 h 3311"/>
              <a:gd name="T66" fmla="*/ 153 w 412"/>
              <a:gd name="T67" fmla="*/ 3233 h 3311"/>
              <a:gd name="T68" fmla="*/ 123 w 412"/>
              <a:gd name="T69" fmla="*/ 3260 h 3311"/>
              <a:gd name="T70" fmla="*/ 90 w 412"/>
              <a:gd name="T71" fmla="*/ 3283 h 3311"/>
              <a:gd name="T72" fmla="*/ 57 w 412"/>
              <a:gd name="T73" fmla="*/ 3303 h 3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2" h="3311">
                <a:moveTo>
                  <a:pt x="40" y="3311"/>
                </a:moveTo>
                <a:lnTo>
                  <a:pt x="0" y="3222"/>
                </a:lnTo>
                <a:lnTo>
                  <a:pt x="14" y="3216"/>
                </a:lnTo>
                <a:lnTo>
                  <a:pt x="27" y="3209"/>
                </a:lnTo>
                <a:lnTo>
                  <a:pt x="39" y="3201"/>
                </a:lnTo>
                <a:lnTo>
                  <a:pt x="52" y="3191"/>
                </a:lnTo>
                <a:lnTo>
                  <a:pt x="63" y="3182"/>
                </a:lnTo>
                <a:lnTo>
                  <a:pt x="75" y="3171"/>
                </a:lnTo>
                <a:lnTo>
                  <a:pt x="87" y="3161"/>
                </a:lnTo>
                <a:lnTo>
                  <a:pt x="99" y="3149"/>
                </a:lnTo>
                <a:lnTo>
                  <a:pt x="109" y="3136"/>
                </a:lnTo>
                <a:lnTo>
                  <a:pt x="120" y="3123"/>
                </a:lnTo>
                <a:lnTo>
                  <a:pt x="130" y="3109"/>
                </a:lnTo>
                <a:lnTo>
                  <a:pt x="141" y="3094"/>
                </a:lnTo>
                <a:lnTo>
                  <a:pt x="150" y="3079"/>
                </a:lnTo>
                <a:lnTo>
                  <a:pt x="161" y="3062"/>
                </a:lnTo>
                <a:lnTo>
                  <a:pt x="170" y="3044"/>
                </a:lnTo>
                <a:lnTo>
                  <a:pt x="178" y="3027"/>
                </a:lnTo>
                <a:lnTo>
                  <a:pt x="187" y="3001"/>
                </a:lnTo>
                <a:lnTo>
                  <a:pt x="196" y="2974"/>
                </a:lnTo>
                <a:lnTo>
                  <a:pt x="204" y="2947"/>
                </a:lnTo>
                <a:lnTo>
                  <a:pt x="214" y="2919"/>
                </a:lnTo>
                <a:lnTo>
                  <a:pt x="221" y="2902"/>
                </a:lnTo>
                <a:lnTo>
                  <a:pt x="227" y="2883"/>
                </a:lnTo>
                <a:lnTo>
                  <a:pt x="232" y="2861"/>
                </a:lnTo>
                <a:lnTo>
                  <a:pt x="240" y="2838"/>
                </a:lnTo>
                <a:lnTo>
                  <a:pt x="245" y="2812"/>
                </a:lnTo>
                <a:lnTo>
                  <a:pt x="252" y="2784"/>
                </a:lnTo>
                <a:lnTo>
                  <a:pt x="260" y="2753"/>
                </a:lnTo>
                <a:lnTo>
                  <a:pt x="267" y="2720"/>
                </a:lnTo>
                <a:lnTo>
                  <a:pt x="277" y="2659"/>
                </a:lnTo>
                <a:lnTo>
                  <a:pt x="288" y="2598"/>
                </a:lnTo>
                <a:lnTo>
                  <a:pt x="296" y="2536"/>
                </a:lnTo>
                <a:lnTo>
                  <a:pt x="303" y="2471"/>
                </a:lnTo>
                <a:lnTo>
                  <a:pt x="308" y="2407"/>
                </a:lnTo>
                <a:lnTo>
                  <a:pt x="311" y="2342"/>
                </a:lnTo>
                <a:lnTo>
                  <a:pt x="314" y="2276"/>
                </a:lnTo>
                <a:lnTo>
                  <a:pt x="315" y="2209"/>
                </a:lnTo>
                <a:lnTo>
                  <a:pt x="315" y="1518"/>
                </a:lnTo>
                <a:lnTo>
                  <a:pt x="315" y="0"/>
                </a:lnTo>
                <a:lnTo>
                  <a:pt x="412" y="0"/>
                </a:lnTo>
                <a:lnTo>
                  <a:pt x="412" y="1388"/>
                </a:lnTo>
                <a:lnTo>
                  <a:pt x="412" y="2209"/>
                </a:lnTo>
                <a:lnTo>
                  <a:pt x="411" y="2278"/>
                </a:lnTo>
                <a:lnTo>
                  <a:pt x="409" y="2346"/>
                </a:lnTo>
                <a:lnTo>
                  <a:pt x="405" y="2414"/>
                </a:lnTo>
                <a:lnTo>
                  <a:pt x="399" y="2481"/>
                </a:lnTo>
                <a:lnTo>
                  <a:pt x="392" y="2547"/>
                </a:lnTo>
                <a:lnTo>
                  <a:pt x="384" y="2612"/>
                </a:lnTo>
                <a:lnTo>
                  <a:pt x="375" y="2677"/>
                </a:lnTo>
                <a:lnTo>
                  <a:pt x="363" y="2740"/>
                </a:lnTo>
                <a:lnTo>
                  <a:pt x="351" y="2793"/>
                </a:lnTo>
                <a:lnTo>
                  <a:pt x="339" y="2842"/>
                </a:lnTo>
                <a:lnTo>
                  <a:pt x="327" y="2888"/>
                </a:lnTo>
                <a:lnTo>
                  <a:pt x="315" y="2930"/>
                </a:lnTo>
                <a:lnTo>
                  <a:pt x="302" y="2968"/>
                </a:lnTo>
                <a:lnTo>
                  <a:pt x="290" y="3003"/>
                </a:lnTo>
                <a:lnTo>
                  <a:pt x="278" y="3035"/>
                </a:lnTo>
                <a:lnTo>
                  <a:pt x="267" y="3063"/>
                </a:lnTo>
                <a:lnTo>
                  <a:pt x="255" y="3086"/>
                </a:lnTo>
                <a:lnTo>
                  <a:pt x="244" y="3108"/>
                </a:lnTo>
                <a:lnTo>
                  <a:pt x="232" y="3128"/>
                </a:lnTo>
                <a:lnTo>
                  <a:pt x="221" y="3148"/>
                </a:lnTo>
                <a:lnTo>
                  <a:pt x="208" y="3167"/>
                </a:lnTo>
                <a:lnTo>
                  <a:pt x="195" y="3184"/>
                </a:lnTo>
                <a:lnTo>
                  <a:pt x="181" y="3201"/>
                </a:lnTo>
                <a:lnTo>
                  <a:pt x="168" y="3217"/>
                </a:lnTo>
                <a:lnTo>
                  <a:pt x="153" y="3233"/>
                </a:lnTo>
                <a:lnTo>
                  <a:pt x="138" y="3247"/>
                </a:lnTo>
                <a:lnTo>
                  <a:pt x="123" y="3260"/>
                </a:lnTo>
                <a:lnTo>
                  <a:pt x="107" y="3271"/>
                </a:lnTo>
                <a:lnTo>
                  <a:pt x="90" y="3283"/>
                </a:lnTo>
                <a:lnTo>
                  <a:pt x="74" y="3294"/>
                </a:lnTo>
                <a:lnTo>
                  <a:pt x="57" y="3303"/>
                </a:lnTo>
                <a:lnTo>
                  <a:pt x="40" y="331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8" name="Freeform 61"/>
          <p:cNvSpPr>
            <a:spLocks/>
          </p:cNvSpPr>
          <p:nvPr/>
        </p:nvSpPr>
        <p:spPr bwMode="auto">
          <a:xfrm>
            <a:off x="6921501" y="3743326"/>
            <a:ext cx="123825" cy="352425"/>
          </a:xfrm>
          <a:custGeom>
            <a:avLst/>
            <a:gdLst>
              <a:gd name="T0" fmla="*/ 462 w 467"/>
              <a:gd name="T1" fmla="*/ 1332 h 1332"/>
              <a:gd name="T2" fmla="*/ 443 w 467"/>
              <a:gd name="T3" fmla="*/ 1332 h 1332"/>
              <a:gd name="T4" fmla="*/ 415 w 467"/>
              <a:gd name="T5" fmla="*/ 1330 h 1332"/>
              <a:gd name="T6" fmla="*/ 389 w 467"/>
              <a:gd name="T7" fmla="*/ 1324 h 1332"/>
              <a:gd name="T8" fmla="*/ 364 w 467"/>
              <a:gd name="T9" fmla="*/ 1316 h 1332"/>
              <a:gd name="T10" fmla="*/ 341 w 467"/>
              <a:gd name="T11" fmla="*/ 1305 h 1332"/>
              <a:gd name="T12" fmla="*/ 320 w 467"/>
              <a:gd name="T13" fmla="*/ 1291 h 1332"/>
              <a:gd name="T14" fmla="*/ 301 w 467"/>
              <a:gd name="T15" fmla="*/ 1273 h 1332"/>
              <a:gd name="T16" fmla="*/ 283 w 467"/>
              <a:gd name="T17" fmla="*/ 1255 h 1332"/>
              <a:gd name="T18" fmla="*/ 262 w 467"/>
              <a:gd name="T19" fmla="*/ 1224 h 1332"/>
              <a:gd name="T20" fmla="*/ 242 w 467"/>
              <a:gd name="T21" fmla="*/ 1181 h 1332"/>
              <a:gd name="T22" fmla="*/ 229 w 467"/>
              <a:gd name="T23" fmla="*/ 1132 h 1332"/>
              <a:gd name="T24" fmla="*/ 222 w 467"/>
              <a:gd name="T25" fmla="*/ 1079 h 1332"/>
              <a:gd name="T26" fmla="*/ 221 w 467"/>
              <a:gd name="T27" fmla="*/ 440 h 1332"/>
              <a:gd name="T28" fmla="*/ 220 w 467"/>
              <a:gd name="T29" fmla="*/ 393 h 1332"/>
              <a:gd name="T30" fmla="*/ 213 w 467"/>
              <a:gd name="T31" fmla="*/ 339 h 1332"/>
              <a:gd name="T32" fmla="*/ 201 w 467"/>
              <a:gd name="T33" fmla="*/ 283 h 1332"/>
              <a:gd name="T34" fmla="*/ 182 w 467"/>
              <a:gd name="T35" fmla="*/ 227 h 1332"/>
              <a:gd name="T36" fmla="*/ 167 w 467"/>
              <a:gd name="T37" fmla="*/ 198 h 1332"/>
              <a:gd name="T38" fmla="*/ 149 w 467"/>
              <a:gd name="T39" fmla="*/ 173 h 1332"/>
              <a:gd name="T40" fmla="*/ 130 w 467"/>
              <a:gd name="T41" fmla="*/ 151 h 1332"/>
              <a:gd name="T42" fmla="*/ 108 w 467"/>
              <a:gd name="T43" fmla="*/ 133 h 1332"/>
              <a:gd name="T44" fmla="*/ 85 w 467"/>
              <a:gd name="T45" fmla="*/ 118 h 1332"/>
              <a:gd name="T46" fmla="*/ 59 w 467"/>
              <a:gd name="T47" fmla="*/ 107 h 1332"/>
              <a:gd name="T48" fmla="*/ 31 w 467"/>
              <a:gd name="T49" fmla="*/ 100 h 1332"/>
              <a:gd name="T50" fmla="*/ 0 w 467"/>
              <a:gd name="T51" fmla="*/ 98 h 1332"/>
              <a:gd name="T52" fmla="*/ 23 w 467"/>
              <a:gd name="T53" fmla="*/ 3 h 1332"/>
              <a:gd name="T54" fmla="*/ 67 w 467"/>
              <a:gd name="T55" fmla="*/ 10 h 1332"/>
              <a:gd name="T56" fmla="*/ 108 w 467"/>
              <a:gd name="T57" fmla="*/ 22 h 1332"/>
              <a:gd name="T58" fmla="*/ 146 w 467"/>
              <a:gd name="T59" fmla="*/ 39 h 1332"/>
              <a:gd name="T60" fmla="*/ 179 w 467"/>
              <a:gd name="T61" fmla="*/ 63 h 1332"/>
              <a:gd name="T62" fmla="*/ 209 w 467"/>
              <a:gd name="T63" fmla="*/ 91 h 1332"/>
              <a:gd name="T64" fmla="*/ 236 w 467"/>
              <a:gd name="T65" fmla="*/ 125 h 1332"/>
              <a:gd name="T66" fmla="*/ 260 w 467"/>
              <a:gd name="T67" fmla="*/ 165 h 1332"/>
              <a:gd name="T68" fmla="*/ 277 w 467"/>
              <a:gd name="T69" fmla="*/ 204 h 1332"/>
              <a:gd name="T70" fmla="*/ 290 w 467"/>
              <a:gd name="T71" fmla="*/ 237 h 1332"/>
              <a:gd name="T72" fmla="*/ 300 w 467"/>
              <a:gd name="T73" fmla="*/ 270 h 1332"/>
              <a:gd name="T74" fmla="*/ 307 w 467"/>
              <a:gd name="T75" fmla="*/ 304 h 1332"/>
              <a:gd name="T76" fmla="*/ 313 w 467"/>
              <a:gd name="T77" fmla="*/ 354 h 1332"/>
              <a:gd name="T78" fmla="*/ 317 w 467"/>
              <a:gd name="T79" fmla="*/ 413 h 1332"/>
              <a:gd name="T80" fmla="*/ 318 w 467"/>
              <a:gd name="T81" fmla="*/ 1050 h 1332"/>
              <a:gd name="T82" fmla="*/ 321 w 467"/>
              <a:gd name="T83" fmla="*/ 1091 h 1332"/>
              <a:gd name="T84" fmla="*/ 327 w 467"/>
              <a:gd name="T85" fmla="*/ 1128 h 1332"/>
              <a:gd name="T86" fmla="*/ 338 w 467"/>
              <a:gd name="T87" fmla="*/ 1159 h 1332"/>
              <a:gd name="T88" fmla="*/ 354 w 467"/>
              <a:gd name="T89" fmla="*/ 1186 h 1332"/>
              <a:gd name="T90" fmla="*/ 374 w 467"/>
              <a:gd name="T91" fmla="*/ 1210 h 1332"/>
              <a:gd name="T92" fmla="*/ 397 w 467"/>
              <a:gd name="T93" fmla="*/ 1225 h 1332"/>
              <a:gd name="T94" fmla="*/ 424 w 467"/>
              <a:gd name="T95" fmla="*/ 1235 h 1332"/>
              <a:gd name="T96" fmla="*/ 455 w 467"/>
              <a:gd name="T97" fmla="*/ 1237 h 1332"/>
              <a:gd name="T98" fmla="*/ 467 w 467"/>
              <a:gd name="T99" fmla="*/ 1236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7" h="1332">
                <a:moveTo>
                  <a:pt x="467" y="1332"/>
                </a:moveTo>
                <a:lnTo>
                  <a:pt x="462" y="1332"/>
                </a:lnTo>
                <a:lnTo>
                  <a:pt x="457" y="1332"/>
                </a:lnTo>
                <a:lnTo>
                  <a:pt x="443" y="1332"/>
                </a:lnTo>
                <a:lnTo>
                  <a:pt x="429" y="1331"/>
                </a:lnTo>
                <a:lnTo>
                  <a:pt x="415" y="1330"/>
                </a:lnTo>
                <a:lnTo>
                  <a:pt x="402" y="1327"/>
                </a:lnTo>
                <a:lnTo>
                  <a:pt x="389" y="1324"/>
                </a:lnTo>
                <a:lnTo>
                  <a:pt x="376" y="1320"/>
                </a:lnTo>
                <a:lnTo>
                  <a:pt x="364" y="1316"/>
                </a:lnTo>
                <a:lnTo>
                  <a:pt x="353" y="1311"/>
                </a:lnTo>
                <a:lnTo>
                  <a:pt x="341" y="1305"/>
                </a:lnTo>
                <a:lnTo>
                  <a:pt x="330" y="1298"/>
                </a:lnTo>
                <a:lnTo>
                  <a:pt x="320" y="1291"/>
                </a:lnTo>
                <a:lnTo>
                  <a:pt x="310" y="1283"/>
                </a:lnTo>
                <a:lnTo>
                  <a:pt x="301" y="1273"/>
                </a:lnTo>
                <a:lnTo>
                  <a:pt x="291" y="1264"/>
                </a:lnTo>
                <a:lnTo>
                  <a:pt x="283" y="1255"/>
                </a:lnTo>
                <a:lnTo>
                  <a:pt x="274" y="1243"/>
                </a:lnTo>
                <a:lnTo>
                  <a:pt x="262" y="1224"/>
                </a:lnTo>
                <a:lnTo>
                  <a:pt x="251" y="1203"/>
                </a:lnTo>
                <a:lnTo>
                  <a:pt x="242" y="1181"/>
                </a:lnTo>
                <a:lnTo>
                  <a:pt x="235" y="1158"/>
                </a:lnTo>
                <a:lnTo>
                  <a:pt x="229" y="1132"/>
                </a:lnTo>
                <a:lnTo>
                  <a:pt x="224" y="1106"/>
                </a:lnTo>
                <a:lnTo>
                  <a:pt x="222" y="1079"/>
                </a:lnTo>
                <a:lnTo>
                  <a:pt x="221" y="1050"/>
                </a:lnTo>
                <a:lnTo>
                  <a:pt x="221" y="440"/>
                </a:lnTo>
                <a:lnTo>
                  <a:pt x="221" y="418"/>
                </a:lnTo>
                <a:lnTo>
                  <a:pt x="220" y="393"/>
                </a:lnTo>
                <a:lnTo>
                  <a:pt x="216" y="367"/>
                </a:lnTo>
                <a:lnTo>
                  <a:pt x="213" y="339"/>
                </a:lnTo>
                <a:lnTo>
                  <a:pt x="208" y="311"/>
                </a:lnTo>
                <a:lnTo>
                  <a:pt x="201" y="283"/>
                </a:lnTo>
                <a:lnTo>
                  <a:pt x="193" y="254"/>
                </a:lnTo>
                <a:lnTo>
                  <a:pt x="182" y="227"/>
                </a:lnTo>
                <a:lnTo>
                  <a:pt x="175" y="212"/>
                </a:lnTo>
                <a:lnTo>
                  <a:pt x="167" y="198"/>
                </a:lnTo>
                <a:lnTo>
                  <a:pt x="159" y="185"/>
                </a:lnTo>
                <a:lnTo>
                  <a:pt x="149" y="173"/>
                </a:lnTo>
                <a:lnTo>
                  <a:pt x="140" y="161"/>
                </a:lnTo>
                <a:lnTo>
                  <a:pt x="130" y="151"/>
                </a:lnTo>
                <a:lnTo>
                  <a:pt x="120" y="141"/>
                </a:lnTo>
                <a:lnTo>
                  <a:pt x="108" y="133"/>
                </a:lnTo>
                <a:lnTo>
                  <a:pt x="96" y="125"/>
                </a:lnTo>
                <a:lnTo>
                  <a:pt x="85" y="118"/>
                </a:lnTo>
                <a:lnTo>
                  <a:pt x="72" y="112"/>
                </a:lnTo>
                <a:lnTo>
                  <a:pt x="59" y="107"/>
                </a:lnTo>
                <a:lnTo>
                  <a:pt x="45" y="104"/>
                </a:lnTo>
                <a:lnTo>
                  <a:pt x="31" y="100"/>
                </a:lnTo>
                <a:lnTo>
                  <a:pt x="15" y="99"/>
                </a:lnTo>
                <a:lnTo>
                  <a:pt x="0" y="98"/>
                </a:lnTo>
                <a:lnTo>
                  <a:pt x="0" y="0"/>
                </a:lnTo>
                <a:lnTo>
                  <a:pt x="23" y="3"/>
                </a:lnTo>
                <a:lnTo>
                  <a:pt x="46" y="5"/>
                </a:lnTo>
                <a:lnTo>
                  <a:pt x="67" y="10"/>
                </a:lnTo>
                <a:lnTo>
                  <a:pt x="88" y="15"/>
                </a:lnTo>
                <a:lnTo>
                  <a:pt x="108" y="22"/>
                </a:lnTo>
                <a:lnTo>
                  <a:pt x="127" y="30"/>
                </a:lnTo>
                <a:lnTo>
                  <a:pt x="146" y="39"/>
                </a:lnTo>
                <a:lnTo>
                  <a:pt x="162" y="51"/>
                </a:lnTo>
                <a:lnTo>
                  <a:pt x="179" y="63"/>
                </a:lnTo>
                <a:lnTo>
                  <a:pt x="195" y="77"/>
                </a:lnTo>
                <a:lnTo>
                  <a:pt x="209" y="91"/>
                </a:lnTo>
                <a:lnTo>
                  <a:pt x="223" y="107"/>
                </a:lnTo>
                <a:lnTo>
                  <a:pt x="236" y="125"/>
                </a:lnTo>
                <a:lnTo>
                  <a:pt x="248" y="145"/>
                </a:lnTo>
                <a:lnTo>
                  <a:pt x="260" y="165"/>
                </a:lnTo>
                <a:lnTo>
                  <a:pt x="270" y="187"/>
                </a:lnTo>
                <a:lnTo>
                  <a:pt x="277" y="204"/>
                </a:lnTo>
                <a:lnTo>
                  <a:pt x="284" y="220"/>
                </a:lnTo>
                <a:lnTo>
                  <a:pt x="290" y="237"/>
                </a:lnTo>
                <a:lnTo>
                  <a:pt x="295" y="253"/>
                </a:lnTo>
                <a:lnTo>
                  <a:pt x="300" y="270"/>
                </a:lnTo>
                <a:lnTo>
                  <a:pt x="303" y="286"/>
                </a:lnTo>
                <a:lnTo>
                  <a:pt x="307" y="304"/>
                </a:lnTo>
                <a:lnTo>
                  <a:pt x="309" y="320"/>
                </a:lnTo>
                <a:lnTo>
                  <a:pt x="313" y="354"/>
                </a:lnTo>
                <a:lnTo>
                  <a:pt x="316" y="385"/>
                </a:lnTo>
                <a:lnTo>
                  <a:pt x="317" y="413"/>
                </a:lnTo>
                <a:lnTo>
                  <a:pt x="318" y="440"/>
                </a:lnTo>
                <a:lnTo>
                  <a:pt x="318" y="1050"/>
                </a:lnTo>
                <a:lnTo>
                  <a:pt x="318" y="1071"/>
                </a:lnTo>
                <a:lnTo>
                  <a:pt x="321" y="1091"/>
                </a:lnTo>
                <a:lnTo>
                  <a:pt x="323" y="1110"/>
                </a:lnTo>
                <a:lnTo>
                  <a:pt x="327" y="1128"/>
                </a:lnTo>
                <a:lnTo>
                  <a:pt x="333" y="1144"/>
                </a:lnTo>
                <a:lnTo>
                  <a:pt x="338" y="1159"/>
                </a:lnTo>
                <a:lnTo>
                  <a:pt x="345" y="1173"/>
                </a:lnTo>
                <a:lnTo>
                  <a:pt x="354" y="1186"/>
                </a:lnTo>
                <a:lnTo>
                  <a:pt x="363" y="1199"/>
                </a:lnTo>
                <a:lnTo>
                  <a:pt x="374" y="1210"/>
                </a:lnTo>
                <a:lnTo>
                  <a:pt x="385" y="1218"/>
                </a:lnTo>
                <a:lnTo>
                  <a:pt x="397" y="1225"/>
                </a:lnTo>
                <a:lnTo>
                  <a:pt x="410" y="1231"/>
                </a:lnTo>
                <a:lnTo>
                  <a:pt x="424" y="1235"/>
                </a:lnTo>
                <a:lnTo>
                  <a:pt x="439" y="1237"/>
                </a:lnTo>
                <a:lnTo>
                  <a:pt x="455" y="1237"/>
                </a:lnTo>
                <a:lnTo>
                  <a:pt x="461" y="1236"/>
                </a:lnTo>
                <a:lnTo>
                  <a:pt x="467" y="1236"/>
                </a:lnTo>
                <a:lnTo>
                  <a:pt x="467" y="133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9" name="Freeform 62"/>
          <p:cNvSpPr>
            <a:spLocks/>
          </p:cNvSpPr>
          <p:nvPr/>
        </p:nvSpPr>
        <p:spPr bwMode="auto">
          <a:xfrm>
            <a:off x="6561138" y="3744914"/>
            <a:ext cx="114300" cy="192087"/>
          </a:xfrm>
          <a:custGeom>
            <a:avLst/>
            <a:gdLst>
              <a:gd name="T0" fmla="*/ 423 w 437"/>
              <a:gd name="T1" fmla="*/ 101 h 731"/>
              <a:gd name="T2" fmla="*/ 398 w 437"/>
              <a:gd name="T3" fmla="*/ 109 h 731"/>
              <a:gd name="T4" fmla="*/ 373 w 437"/>
              <a:gd name="T5" fmla="*/ 122 h 731"/>
              <a:gd name="T6" fmla="*/ 348 w 437"/>
              <a:gd name="T7" fmla="*/ 141 h 731"/>
              <a:gd name="T8" fmla="*/ 325 w 437"/>
              <a:gd name="T9" fmla="*/ 164 h 731"/>
              <a:gd name="T10" fmla="*/ 302 w 437"/>
              <a:gd name="T11" fmla="*/ 194 h 731"/>
              <a:gd name="T12" fmla="*/ 281 w 437"/>
              <a:gd name="T13" fmla="*/ 226 h 731"/>
              <a:gd name="T14" fmla="*/ 261 w 437"/>
              <a:gd name="T15" fmla="*/ 265 h 731"/>
              <a:gd name="T16" fmla="*/ 232 w 437"/>
              <a:gd name="T17" fmla="*/ 331 h 731"/>
              <a:gd name="T18" fmla="*/ 197 w 437"/>
              <a:gd name="T19" fmla="*/ 415 h 731"/>
              <a:gd name="T20" fmla="*/ 166 w 437"/>
              <a:gd name="T21" fmla="*/ 491 h 731"/>
              <a:gd name="T22" fmla="*/ 140 w 437"/>
              <a:gd name="T23" fmla="*/ 560 h 731"/>
              <a:gd name="T24" fmla="*/ 125 w 437"/>
              <a:gd name="T25" fmla="*/ 606 h 731"/>
              <a:gd name="T26" fmla="*/ 115 w 437"/>
              <a:gd name="T27" fmla="*/ 630 h 731"/>
              <a:gd name="T28" fmla="*/ 107 w 437"/>
              <a:gd name="T29" fmla="*/ 654 h 731"/>
              <a:gd name="T30" fmla="*/ 97 w 437"/>
              <a:gd name="T31" fmla="*/ 683 h 731"/>
              <a:gd name="T32" fmla="*/ 86 w 437"/>
              <a:gd name="T33" fmla="*/ 708 h 731"/>
              <a:gd name="T34" fmla="*/ 76 w 437"/>
              <a:gd name="T35" fmla="*/ 722 h 731"/>
              <a:gd name="T36" fmla="*/ 60 w 437"/>
              <a:gd name="T37" fmla="*/ 730 h 731"/>
              <a:gd name="T38" fmla="*/ 41 w 437"/>
              <a:gd name="T39" fmla="*/ 730 h 731"/>
              <a:gd name="T40" fmla="*/ 21 w 437"/>
              <a:gd name="T41" fmla="*/ 724 h 731"/>
              <a:gd name="T42" fmla="*/ 9 w 437"/>
              <a:gd name="T43" fmla="*/ 712 h 731"/>
              <a:gd name="T44" fmla="*/ 1 w 437"/>
              <a:gd name="T45" fmla="*/ 697 h 731"/>
              <a:gd name="T46" fmla="*/ 1 w 437"/>
              <a:gd name="T47" fmla="*/ 678 h 731"/>
              <a:gd name="T48" fmla="*/ 18 w 437"/>
              <a:gd name="T49" fmla="*/ 627 h 731"/>
              <a:gd name="T50" fmla="*/ 37 w 437"/>
              <a:gd name="T51" fmla="*/ 573 h 731"/>
              <a:gd name="T52" fmla="*/ 54 w 437"/>
              <a:gd name="T53" fmla="*/ 523 h 731"/>
              <a:gd name="T54" fmla="*/ 85 w 437"/>
              <a:gd name="T55" fmla="*/ 443 h 731"/>
              <a:gd name="T56" fmla="*/ 120 w 437"/>
              <a:gd name="T57" fmla="*/ 356 h 731"/>
              <a:gd name="T58" fmla="*/ 160 w 437"/>
              <a:gd name="T59" fmla="*/ 263 h 731"/>
              <a:gd name="T60" fmla="*/ 195 w 437"/>
              <a:gd name="T61" fmla="*/ 190 h 731"/>
              <a:gd name="T62" fmla="*/ 220 w 437"/>
              <a:gd name="T63" fmla="*/ 147 h 731"/>
              <a:gd name="T64" fmla="*/ 247 w 437"/>
              <a:gd name="T65" fmla="*/ 108 h 731"/>
              <a:gd name="T66" fmla="*/ 276 w 437"/>
              <a:gd name="T67" fmla="*/ 76 h 731"/>
              <a:gd name="T68" fmla="*/ 308 w 437"/>
              <a:gd name="T69" fmla="*/ 49 h 731"/>
              <a:gd name="T70" fmla="*/ 341 w 437"/>
              <a:gd name="T71" fmla="*/ 28 h 731"/>
              <a:gd name="T72" fmla="*/ 376 w 437"/>
              <a:gd name="T73" fmla="*/ 13 h 731"/>
              <a:gd name="T74" fmla="*/ 414 w 437"/>
              <a:gd name="T75" fmla="*/ 3 h 731"/>
              <a:gd name="T76" fmla="*/ 437 w 437"/>
              <a:gd name="T77" fmla="*/ 0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7" h="731">
                <a:moveTo>
                  <a:pt x="437" y="98"/>
                </a:moveTo>
                <a:lnTo>
                  <a:pt x="423" y="101"/>
                </a:lnTo>
                <a:lnTo>
                  <a:pt x="410" y="104"/>
                </a:lnTo>
                <a:lnTo>
                  <a:pt x="398" y="109"/>
                </a:lnTo>
                <a:lnTo>
                  <a:pt x="385" y="115"/>
                </a:lnTo>
                <a:lnTo>
                  <a:pt x="373" y="122"/>
                </a:lnTo>
                <a:lnTo>
                  <a:pt x="360" y="131"/>
                </a:lnTo>
                <a:lnTo>
                  <a:pt x="348" y="141"/>
                </a:lnTo>
                <a:lnTo>
                  <a:pt x="336" y="152"/>
                </a:lnTo>
                <a:lnTo>
                  <a:pt x="325" y="164"/>
                </a:lnTo>
                <a:lnTo>
                  <a:pt x="313" y="178"/>
                </a:lnTo>
                <a:lnTo>
                  <a:pt x="302" y="194"/>
                </a:lnTo>
                <a:lnTo>
                  <a:pt x="292" y="210"/>
                </a:lnTo>
                <a:lnTo>
                  <a:pt x="281" y="226"/>
                </a:lnTo>
                <a:lnTo>
                  <a:pt x="271" y="245"/>
                </a:lnTo>
                <a:lnTo>
                  <a:pt x="261" y="265"/>
                </a:lnTo>
                <a:lnTo>
                  <a:pt x="251" y="286"/>
                </a:lnTo>
                <a:lnTo>
                  <a:pt x="232" y="331"/>
                </a:lnTo>
                <a:lnTo>
                  <a:pt x="214" y="373"/>
                </a:lnTo>
                <a:lnTo>
                  <a:pt x="197" y="415"/>
                </a:lnTo>
                <a:lnTo>
                  <a:pt x="181" y="453"/>
                </a:lnTo>
                <a:lnTo>
                  <a:pt x="166" y="491"/>
                </a:lnTo>
                <a:lnTo>
                  <a:pt x="153" y="526"/>
                </a:lnTo>
                <a:lnTo>
                  <a:pt x="140" y="560"/>
                </a:lnTo>
                <a:lnTo>
                  <a:pt x="130" y="593"/>
                </a:lnTo>
                <a:lnTo>
                  <a:pt x="125" y="606"/>
                </a:lnTo>
                <a:lnTo>
                  <a:pt x="120" y="618"/>
                </a:lnTo>
                <a:lnTo>
                  <a:pt x="115" y="630"/>
                </a:lnTo>
                <a:lnTo>
                  <a:pt x="112" y="641"/>
                </a:lnTo>
                <a:lnTo>
                  <a:pt x="107" y="654"/>
                </a:lnTo>
                <a:lnTo>
                  <a:pt x="103" y="667"/>
                </a:lnTo>
                <a:lnTo>
                  <a:pt x="97" y="683"/>
                </a:lnTo>
                <a:lnTo>
                  <a:pt x="91" y="700"/>
                </a:lnTo>
                <a:lnTo>
                  <a:pt x="86" y="708"/>
                </a:lnTo>
                <a:lnTo>
                  <a:pt x="81" y="717"/>
                </a:lnTo>
                <a:lnTo>
                  <a:pt x="76" y="722"/>
                </a:lnTo>
                <a:lnTo>
                  <a:pt x="68" y="726"/>
                </a:lnTo>
                <a:lnTo>
                  <a:pt x="60" y="730"/>
                </a:lnTo>
                <a:lnTo>
                  <a:pt x="51" y="731"/>
                </a:lnTo>
                <a:lnTo>
                  <a:pt x="41" y="730"/>
                </a:lnTo>
                <a:lnTo>
                  <a:pt x="31" y="727"/>
                </a:lnTo>
                <a:lnTo>
                  <a:pt x="21" y="724"/>
                </a:lnTo>
                <a:lnTo>
                  <a:pt x="14" y="718"/>
                </a:lnTo>
                <a:lnTo>
                  <a:pt x="9" y="712"/>
                </a:lnTo>
                <a:lnTo>
                  <a:pt x="4" y="705"/>
                </a:lnTo>
                <a:lnTo>
                  <a:pt x="1" y="697"/>
                </a:lnTo>
                <a:lnTo>
                  <a:pt x="0" y="687"/>
                </a:lnTo>
                <a:lnTo>
                  <a:pt x="1" y="678"/>
                </a:lnTo>
                <a:lnTo>
                  <a:pt x="3" y="667"/>
                </a:lnTo>
                <a:lnTo>
                  <a:pt x="18" y="627"/>
                </a:lnTo>
                <a:lnTo>
                  <a:pt x="29" y="596"/>
                </a:lnTo>
                <a:lnTo>
                  <a:pt x="37" y="573"/>
                </a:lnTo>
                <a:lnTo>
                  <a:pt x="43" y="560"/>
                </a:lnTo>
                <a:lnTo>
                  <a:pt x="54" y="523"/>
                </a:lnTo>
                <a:lnTo>
                  <a:pt x="68" y="483"/>
                </a:lnTo>
                <a:lnTo>
                  <a:pt x="85" y="443"/>
                </a:lnTo>
                <a:lnTo>
                  <a:pt x="101" y="399"/>
                </a:lnTo>
                <a:lnTo>
                  <a:pt x="120" y="356"/>
                </a:lnTo>
                <a:lnTo>
                  <a:pt x="139" y="310"/>
                </a:lnTo>
                <a:lnTo>
                  <a:pt x="160" y="263"/>
                </a:lnTo>
                <a:lnTo>
                  <a:pt x="184" y="214"/>
                </a:lnTo>
                <a:lnTo>
                  <a:pt x="195" y="190"/>
                </a:lnTo>
                <a:lnTo>
                  <a:pt x="207" y="168"/>
                </a:lnTo>
                <a:lnTo>
                  <a:pt x="220" y="147"/>
                </a:lnTo>
                <a:lnTo>
                  <a:pt x="233" y="127"/>
                </a:lnTo>
                <a:lnTo>
                  <a:pt x="247" y="108"/>
                </a:lnTo>
                <a:lnTo>
                  <a:pt x="261" y="91"/>
                </a:lnTo>
                <a:lnTo>
                  <a:pt x="276" y="76"/>
                </a:lnTo>
                <a:lnTo>
                  <a:pt x="292" y="62"/>
                </a:lnTo>
                <a:lnTo>
                  <a:pt x="308" y="49"/>
                </a:lnTo>
                <a:lnTo>
                  <a:pt x="325" y="38"/>
                </a:lnTo>
                <a:lnTo>
                  <a:pt x="341" y="28"/>
                </a:lnTo>
                <a:lnTo>
                  <a:pt x="359" y="20"/>
                </a:lnTo>
                <a:lnTo>
                  <a:pt x="376" y="13"/>
                </a:lnTo>
                <a:lnTo>
                  <a:pt x="395" y="8"/>
                </a:lnTo>
                <a:lnTo>
                  <a:pt x="414" y="3"/>
                </a:lnTo>
                <a:lnTo>
                  <a:pt x="434" y="1"/>
                </a:lnTo>
                <a:lnTo>
                  <a:pt x="437" y="0"/>
                </a:lnTo>
                <a:lnTo>
                  <a:pt x="437" y="98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1" name="Freeform 64"/>
          <p:cNvSpPr>
            <a:spLocks/>
          </p:cNvSpPr>
          <p:nvPr/>
        </p:nvSpPr>
        <p:spPr bwMode="auto">
          <a:xfrm>
            <a:off x="7045326" y="3913188"/>
            <a:ext cx="138113" cy="182562"/>
          </a:xfrm>
          <a:custGeom>
            <a:avLst/>
            <a:gdLst>
              <a:gd name="T0" fmla="*/ 479 w 520"/>
              <a:gd name="T1" fmla="*/ 142 h 690"/>
              <a:gd name="T2" fmla="*/ 459 w 520"/>
              <a:gd name="T3" fmla="*/ 195 h 690"/>
              <a:gd name="T4" fmla="*/ 437 w 520"/>
              <a:gd name="T5" fmla="*/ 245 h 690"/>
              <a:gd name="T6" fmla="*/ 416 w 520"/>
              <a:gd name="T7" fmla="*/ 291 h 690"/>
              <a:gd name="T8" fmla="*/ 393 w 520"/>
              <a:gd name="T9" fmla="*/ 335 h 690"/>
              <a:gd name="T10" fmla="*/ 371 w 520"/>
              <a:gd name="T11" fmla="*/ 376 h 690"/>
              <a:gd name="T12" fmla="*/ 347 w 520"/>
              <a:gd name="T13" fmla="*/ 415 h 690"/>
              <a:gd name="T14" fmla="*/ 325 w 520"/>
              <a:gd name="T15" fmla="*/ 452 h 690"/>
              <a:gd name="T16" fmla="*/ 302 w 520"/>
              <a:gd name="T17" fmla="*/ 484 h 690"/>
              <a:gd name="T18" fmla="*/ 284 w 520"/>
              <a:gd name="T19" fmla="*/ 508 h 690"/>
              <a:gd name="T20" fmla="*/ 266 w 520"/>
              <a:gd name="T21" fmla="*/ 530 h 690"/>
              <a:gd name="T22" fmla="*/ 247 w 520"/>
              <a:gd name="T23" fmla="*/ 551 h 690"/>
              <a:gd name="T24" fmla="*/ 230 w 520"/>
              <a:gd name="T25" fmla="*/ 571 h 690"/>
              <a:gd name="T26" fmla="*/ 211 w 520"/>
              <a:gd name="T27" fmla="*/ 589 h 690"/>
              <a:gd name="T28" fmla="*/ 192 w 520"/>
              <a:gd name="T29" fmla="*/ 606 h 690"/>
              <a:gd name="T30" fmla="*/ 173 w 520"/>
              <a:gd name="T31" fmla="*/ 621 h 690"/>
              <a:gd name="T32" fmla="*/ 155 w 520"/>
              <a:gd name="T33" fmla="*/ 634 h 690"/>
              <a:gd name="T34" fmla="*/ 136 w 520"/>
              <a:gd name="T35" fmla="*/ 647 h 690"/>
              <a:gd name="T36" fmla="*/ 117 w 520"/>
              <a:gd name="T37" fmla="*/ 657 h 690"/>
              <a:gd name="T38" fmla="*/ 98 w 520"/>
              <a:gd name="T39" fmla="*/ 667 h 690"/>
              <a:gd name="T40" fmla="*/ 78 w 520"/>
              <a:gd name="T41" fmla="*/ 674 h 690"/>
              <a:gd name="T42" fmla="*/ 59 w 520"/>
              <a:gd name="T43" fmla="*/ 680 h 690"/>
              <a:gd name="T44" fmla="*/ 39 w 520"/>
              <a:gd name="T45" fmla="*/ 684 h 690"/>
              <a:gd name="T46" fmla="*/ 19 w 520"/>
              <a:gd name="T47" fmla="*/ 688 h 690"/>
              <a:gd name="T48" fmla="*/ 0 w 520"/>
              <a:gd name="T49" fmla="*/ 690 h 690"/>
              <a:gd name="T50" fmla="*/ 0 w 520"/>
              <a:gd name="T51" fmla="*/ 594 h 690"/>
              <a:gd name="T52" fmla="*/ 14 w 520"/>
              <a:gd name="T53" fmla="*/ 591 h 690"/>
              <a:gd name="T54" fmla="*/ 28 w 520"/>
              <a:gd name="T55" fmla="*/ 589 h 690"/>
              <a:gd name="T56" fmla="*/ 42 w 520"/>
              <a:gd name="T57" fmla="*/ 584 h 690"/>
              <a:gd name="T58" fmla="*/ 56 w 520"/>
              <a:gd name="T59" fmla="*/ 580 h 690"/>
              <a:gd name="T60" fmla="*/ 69 w 520"/>
              <a:gd name="T61" fmla="*/ 573 h 690"/>
              <a:gd name="T62" fmla="*/ 83 w 520"/>
              <a:gd name="T63" fmla="*/ 566 h 690"/>
              <a:gd name="T64" fmla="*/ 97 w 520"/>
              <a:gd name="T65" fmla="*/ 557 h 690"/>
              <a:gd name="T66" fmla="*/ 111 w 520"/>
              <a:gd name="T67" fmla="*/ 547 h 690"/>
              <a:gd name="T68" fmla="*/ 125 w 520"/>
              <a:gd name="T69" fmla="*/ 536 h 690"/>
              <a:gd name="T70" fmla="*/ 139 w 520"/>
              <a:gd name="T71" fmla="*/ 524 h 690"/>
              <a:gd name="T72" fmla="*/ 153 w 520"/>
              <a:gd name="T73" fmla="*/ 510 h 690"/>
              <a:gd name="T74" fmla="*/ 168 w 520"/>
              <a:gd name="T75" fmla="*/ 496 h 690"/>
              <a:gd name="T76" fmla="*/ 182 w 520"/>
              <a:gd name="T77" fmla="*/ 481 h 690"/>
              <a:gd name="T78" fmla="*/ 196 w 520"/>
              <a:gd name="T79" fmla="*/ 464 h 690"/>
              <a:gd name="T80" fmla="*/ 210 w 520"/>
              <a:gd name="T81" fmla="*/ 447 h 690"/>
              <a:gd name="T82" fmla="*/ 224 w 520"/>
              <a:gd name="T83" fmla="*/ 428 h 690"/>
              <a:gd name="T84" fmla="*/ 245 w 520"/>
              <a:gd name="T85" fmla="*/ 396 h 690"/>
              <a:gd name="T86" fmla="*/ 266 w 520"/>
              <a:gd name="T87" fmla="*/ 362 h 690"/>
              <a:gd name="T88" fmla="*/ 287 w 520"/>
              <a:gd name="T89" fmla="*/ 327 h 690"/>
              <a:gd name="T90" fmla="*/ 309 w 520"/>
              <a:gd name="T91" fmla="*/ 288 h 690"/>
              <a:gd name="T92" fmla="*/ 330 w 520"/>
              <a:gd name="T93" fmla="*/ 247 h 690"/>
              <a:gd name="T94" fmla="*/ 350 w 520"/>
              <a:gd name="T95" fmla="*/ 204 h 690"/>
              <a:gd name="T96" fmla="*/ 370 w 520"/>
              <a:gd name="T97" fmla="*/ 157 h 690"/>
              <a:gd name="T98" fmla="*/ 389 w 520"/>
              <a:gd name="T99" fmla="*/ 108 h 690"/>
              <a:gd name="T100" fmla="*/ 399 w 520"/>
              <a:gd name="T101" fmla="*/ 82 h 690"/>
              <a:gd name="T102" fmla="*/ 409 w 520"/>
              <a:gd name="T103" fmla="*/ 55 h 690"/>
              <a:gd name="T104" fmla="*/ 418 w 520"/>
              <a:gd name="T105" fmla="*/ 28 h 690"/>
              <a:gd name="T106" fmla="*/ 427 w 520"/>
              <a:gd name="T107" fmla="*/ 0 h 690"/>
              <a:gd name="T108" fmla="*/ 520 w 520"/>
              <a:gd name="T109" fmla="*/ 31 h 690"/>
              <a:gd name="T110" fmla="*/ 511 w 520"/>
              <a:gd name="T111" fmla="*/ 60 h 690"/>
              <a:gd name="T112" fmla="*/ 500 w 520"/>
              <a:gd name="T113" fmla="*/ 88 h 690"/>
              <a:gd name="T114" fmla="*/ 490 w 520"/>
              <a:gd name="T115" fmla="*/ 115 h 690"/>
              <a:gd name="T116" fmla="*/ 479 w 520"/>
              <a:gd name="T117" fmla="*/ 142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0" h="690">
                <a:moveTo>
                  <a:pt x="479" y="142"/>
                </a:moveTo>
                <a:lnTo>
                  <a:pt x="459" y="195"/>
                </a:lnTo>
                <a:lnTo>
                  <a:pt x="437" y="245"/>
                </a:lnTo>
                <a:lnTo>
                  <a:pt x="416" y="291"/>
                </a:lnTo>
                <a:lnTo>
                  <a:pt x="393" y="335"/>
                </a:lnTo>
                <a:lnTo>
                  <a:pt x="371" y="376"/>
                </a:lnTo>
                <a:lnTo>
                  <a:pt x="347" y="415"/>
                </a:lnTo>
                <a:lnTo>
                  <a:pt x="325" y="452"/>
                </a:lnTo>
                <a:lnTo>
                  <a:pt x="302" y="484"/>
                </a:lnTo>
                <a:lnTo>
                  <a:pt x="284" y="508"/>
                </a:lnTo>
                <a:lnTo>
                  <a:pt x="266" y="530"/>
                </a:lnTo>
                <a:lnTo>
                  <a:pt x="247" y="551"/>
                </a:lnTo>
                <a:lnTo>
                  <a:pt x="230" y="571"/>
                </a:lnTo>
                <a:lnTo>
                  <a:pt x="211" y="589"/>
                </a:lnTo>
                <a:lnTo>
                  <a:pt x="192" y="606"/>
                </a:lnTo>
                <a:lnTo>
                  <a:pt x="173" y="621"/>
                </a:lnTo>
                <a:lnTo>
                  <a:pt x="155" y="634"/>
                </a:lnTo>
                <a:lnTo>
                  <a:pt x="136" y="647"/>
                </a:lnTo>
                <a:lnTo>
                  <a:pt x="117" y="657"/>
                </a:lnTo>
                <a:lnTo>
                  <a:pt x="98" y="667"/>
                </a:lnTo>
                <a:lnTo>
                  <a:pt x="78" y="674"/>
                </a:lnTo>
                <a:lnTo>
                  <a:pt x="59" y="680"/>
                </a:lnTo>
                <a:lnTo>
                  <a:pt x="39" y="684"/>
                </a:lnTo>
                <a:lnTo>
                  <a:pt x="19" y="688"/>
                </a:lnTo>
                <a:lnTo>
                  <a:pt x="0" y="690"/>
                </a:lnTo>
                <a:lnTo>
                  <a:pt x="0" y="594"/>
                </a:lnTo>
                <a:lnTo>
                  <a:pt x="14" y="591"/>
                </a:lnTo>
                <a:lnTo>
                  <a:pt x="28" y="589"/>
                </a:lnTo>
                <a:lnTo>
                  <a:pt x="42" y="584"/>
                </a:lnTo>
                <a:lnTo>
                  <a:pt x="56" y="580"/>
                </a:lnTo>
                <a:lnTo>
                  <a:pt x="69" y="573"/>
                </a:lnTo>
                <a:lnTo>
                  <a:pt x="83" y="566"/>
                </a:lnTo>
                <a:lnTo>
                  <a:pt x="97" y="557"/>
                </a:lnTo>
                <a:lnTo>
                  <a:pt x="111" y="547"/>
                </a:lnTo>
                <a:lnTo>
                  <a:pt x="125" y="536"/>
                </a:lnTo>
                <a:lnTo>
                  <a:pt x="139" y="524"/>
                </a:lnTo>
                <a:lnTo>
                  <a:pt x="153" y="510"/>
                </a:lnTo>
                <a:lnTo>
                  <a:pt x="168" y="496"/>
                </a:lnTo>
                <a:lnTo>
                  <a:pt x="182" y="481"/>
                </a:lnTo>
                <a:lnTo>
                  <a:pt x="196" y="464"/>
                </a:lnTo>
                <a:lnTo>
                  <a:pt x="210" y="447"/>
                </a:lnTo>
                <a:lnTo>
                  <a:pt x="224" y="428"/>
                </a:lnTo>
                <a:lnTo>
                  <a:pt x="245" y="396"/>
                </a:lnTo>
                <a:lnTo>
                  <a:pt x="266" y="362"/>
                </a:lnTo>
                <a:lnTo>
                  <a:pt x="287" y="327"/>
                </a:lnTo>
                <a:lnTo>
                  <a:pt x="309" y="288"/>
                </a:lnTo>
                <a:lnTo>
                  <a:pt x="330" y="247"/>
                </a:lnTo>
                <a:lnTo>
                  <a:pt x="350" y="204"/>
                </a:lnTo>
                <a:lnTo>
                  <a:pt x="370" y="157"/>
                </a:lnTo>
                <a:lnTo>
                  <a:pt x="389" y="108"/>
                </a:lnTo>
                <a:lnTo>
                  <a:pt x="399" y="82"/>
                </a:lnTo>
                <a:lnTo>
                  <a:pt x="409" y="55"/>
                </a:lnTo>
                <a:lnTo>
                  <a:pt x="418" y="28"/>
                </a:lnTo>
                <a:lnTo>
                  <a:pt x="427" y="0"/>
                </a:lnTo>
                <a:lnTo>
                  <a:pt x="520" y="31"/>
                </a:lnTo>
                <a:lnTo>
                  <a:pt x="511" y="60"/>
                </a:lnTo>
                <a:lnTo>
                  <a:pt x="500" y="88"/>
                </a:lnTo>
                <a:lnTo>
                  <a:pt x="490" y="115"/>
                </a:lnTo>
                <a:lnTo>
                  <a:pt x="479" y="14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2" name="Freeform 65"/>
          <p:cNvSpPr>
            <a:spLocks/>
          </p:cNvSpPr>
          <p:nvPr/>
        </p:nvSpPr>
        <p:spPr bwMode="auto">
          <a:xfrm>
            <a:off x="6715126" y="3743325"/>
            <a:ext cx="206375" cy="254000"/>
          </a:xfrm>
          <a:custGeom>
            <a:avLst/>
            <a:gdLst>
              <a:gd name="T0" fmla="*/ 776 w 780"/>
              <a:gd name="T1" fmla="*/ 98 h 961"/>
              <a:gd name="T2" fmla="*/ 747 w 780"/>
              <a:gd name="T3" fmla="*/ 98 h 961"/>
              <a:gd name="T4" fmla="*/ 695 w 780"/>
              <a:gd name="T5" fmla="*/ 106 h 961"/>
              <a:gd name="T6" fmla="*/ 645 w 780"/>
              <a:gd name="T7" fmla="*/ 123 h 961"/>
              <a:gd name="T8" fmla="*/ 594 w 780"/>
              <a:gd name="T9" fmla="*/ 149 h 961"/>
              <a:gd name="T10" fmla="*/ 545 w 780"/>
              <a:gd name="T11" fmla="*/ 181 h 961"/>
              <a:gd name="T12" fmla="*/ 497 w 780"/>
              <a:gd name="T13" fmla="*/ 221 h 961"/>
              <a:gd name="T14" fmla="*/ 451 w 780"/>
              <a:gd name="T15" fmla="*/ 268 h 961"/>
              <a:gd name="T16" fmla="*/ 406 w 780"/>
              <a:gd name="T17" fmla="*/ 321 h 961"/>
              <a:gd name="T18" fmla="*/ 358 w 780"/>
              <a:gd name="T19" fmla="*/ 386 h 961"/>
              <a:gd name="T20" fmla="*/ 310 w 780"/>
              <a:gd name="T21" fmla="*/ 461 h 961"/>
              <a:gd name="T22" fmla="*/ 264 w 780"/>
              <a:gd name="T23" fmla="*/ 542 h 961"/>
              <a:gd name="T24" fmla="*/ 221 w 780"/>
              <a:gd name="T25" fmla="*/ 629 h 961"/>
              <a:gd name="T26" fmla="*/ 181 w 780"/>
              <a:gd name="T27" fmla="*/ 720 h 961"/>
              <a:gd name="T28" fmla="*/ 146 w 780"/>
              <a:gd name="T29" fmla="*/ 801 h 961"/>
              <a:gd name="T30" fmla="*/ 119 w 780"/>
              <a:gd name="T31" fmla="*/ 874 h 961"/>
              <a:gd name="T32" fmla="*/ 99 w 780"/>
              <a:gd name="T33" fmla="*/ 935 h 961"/>
              <a:gd name="T34" fmla="*/ 0 w 780"/>
              <a:gd name="T35" fmla="*/ 934 h 961"/>
              <a:gd name="T36" fmla="*/ 18 w 780"/>
              <a:gd name="T37" fmla="*/ 877 h 961"/>
              <a:gd name="T38" fmla="*/ 42 w 780"/>
              <a:gd name="T39" fmla="*/ 806 h 961"/>
              <a:gd name="T40" fmla="*/ 72 w 780"/>
              <a:gd name="T41" fmla="*/ 724 h 961"/>
              <a:gd name="T42" fmla="*/ 110 w 780"/>
              <a:gd name="T43" fmla="*/ 635 h 961"/>
              <a:gd name="T44" fmla="*/ 156 w 780"/>
              <a:gd name="T45" fmla="*/ 541 h 961"/>
              <a:gd name="T46" fmla="*/ 203 w 780"/>
              <a:gd name="T47" fmla="*/ 452 h 961"/>
              <a:gd name="T48" fmla="*/ 253 w 780"/>
              <a:gd name="T49" fmla="*/ 369 h 961"/>
              <a:gd name="T50" fmla="*/ 306 w 780"/>
              <a:gd name="T51" fmla="*/ 292 h 961"/>
              <a:gd name="T52" fmla="*/ 358 w 780"/>
              <a:gd name="T53" fmla="*/ 228 h 961"/>
              <a:gd name="T54" fmla="*/ 410 w 780"/>
              <a:gd name="T55" fmla="*/ 172 h 961"/>
              <a:gd name="T56" fmla="*/ 461 w 780"/>
              <a:gd name="T57" fmla="*/ 125 h 961"/>
              <a:gd name="T58" fmla="*/ 513 w 780"/>
              <a:gd name="T59" fmla="*/ 85 h 961"/>
              <a:gd name="T60" fmla="*/ 546 w 780"/>
              <a:gd name="T61" fmla="*/ 64 h 961"/>
              <a:gd name="T62" fmla="*/ 578 w 780"/>
              <a:gd name="T63" fmla="*/ 47 h 961"/>
              <a:gd name="T64" fmla="*/ 611 w 780"/>
              <a:gd name="T65" fmla="*/ 32 h 961"/>
              <a:gd name="T66" fmla="*/ 642 w 780"/>
              <a:gd name="T67" fmla="*/ 20 h 961"/>
              <a:gd name="T68" fmla="*/ 675 w 780"/>
              <a:gd name="T69" fmla="*/ 11 h 961"/>
              <a:gd name="T70" fmla="*/ 708 w 780"/>
              <a:gd name="T71" fmla="*/ 5 h 961"/>
              <a:gd name="T72" fmla="*/ 741 w 780"/>
              <a:gd name="T73" fmla="*/ 2 h 961"/>
              <a:gd name="T74" fmla="*/ 774 w 780"/>
              <a:gd name="T75" fmla="*/ 0 h 961"/>
              <a:gd name="T76" fmla="*/ 780 w 780"/>
              <a:gd name="T77" fmla="*/ 98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0" h="961">
                <a:moveTo>
                  <a:pt x="780" y="98"/>
                </a:moveTo>
                <a:lnTo>
                  <a:pt x="776" y="98"/>
                </a:lnTo>
                <a:lnTo>
                  <a:pt x="773" y="98"/>
                </a:lnTo>
                <a:lnTo>
                  <a:pt x="747" y="98"/>
                </a:lnTo>
                <a:lnTo>
                  <a:pt x="721" y="102"/>
                </a:lnTo>
                <a:lnTo>
                  <a:pt x="695" y="106"/>
                </a:lnTo>
                <a:lnTo>
                  <a:pt x="671" y="113"/>
                </a:lnTo>
                <a:lnTo>
                  <a:pt x="645" y="123"/>
                </a:lnTo>
                <a:lnTo>
                  <a:pt x="619" y="134"/>
                </a:lnTo>
                <a:lnTo>
                  <a:pt x="594" y="149"/>
                </a:lnTo>
                <a:lnTo>
                  <a:pt x="568" y="165"/>
                </a:lnTo>
                <a:lnTo>
                  <a:pt x="545" y="181"/>
                </a:lnTo>
                <a:lnTo>
                  <a:pt x="520" y="201"/>
                </a:lnTo>
                <a:lnTo>
                  <a:pt x="497" y="221"/>
                </a:lnTo>
                <a:lnTo>
                  <a:pt x="474" y="244"/>
                </a:lnTo>
                <a:lnTo>
                  <a:pt x="451" y="268"/>
                </a:lnTo>
                <a:lnTo>
                  <a:pt x="429" y="294"/>
                </a:lnTo>
                <a:lnTo>
                  <a:pt x="406" y="321"/>
                </a:lnTo>
                <a:lnTo>
                  <a:pt x="384" y="351"/>
                </a:lnTo>
                <a:lnTo>
                  <a:pt x="358" y="386"/>
                </a:lnTo>
                <a:lnTo>
                  <a:pt x="335" y="422"/>
                </a:lnTo>
                <a:lnTo>
                  <a:pt x="310" y="461"/>
                </a:lnTo>
                <a:lnTo>
                  <a:pt x="286" y="501"/>
                </a:lnTo>
                <a:lnTo>
                  <a:pt x="264" y="542"/>
                </a:lnTo>
                <a:lnTo>
                  <a:pt x="242" y="586"/>
                </a:lnTo>
                <a:lnTo>
                  <a:pt x="221" y="629"/>
                </a:lnTo>
                <a:lnTo>
                  <a:pt x="199" y="676"/>
                </a:lnTo>
                <a:lnTo>
                  <a:pt x="181" y="720"/>
                </a:lnTo>
                <a:lnTo>
                  <a:pt x="163" y="761"/>
                </a:lnTo>
                <a:lnTo>
                  <a:pt x="146" y="801"/>
                </a:lnTo>
                <a:lnTo>
                  <a:pt x="132" y="838"/>
                </a:lnTo>
                <a:lnTo>
                  <a:pt x="119" y="874"/>
                </a:lnTo>
                <a:lnTo>
                  <a:pt x="109" y="907"/>
                </a:lnTo>
                <a:lnTo>
                  <a:pt x="99" y="935"/>
                </a:lnTo>
                <a:lnTo>
                  <a:pt x="92" y="961"/>
                </a:lnTo>
                <a:lnTo>
                  <a:pt x="0" y="934"/>
                </a:lnTo>
                <a:lnTo>
                  <a:pt x="9" y="907"/>
                </a:lnTo>
                <a:lnTo>
                  <a:pt x="18" y="877"/>
                </a:lnTo>
                <a:lnTo>
                  <a:pt x="30" y="843"/>
                </a:lnTo>
                <a:lnTo>
                  <a:pt x="42" y="806"/>
                </a:lnTo>
                <a:lnTo>
                  <a:pt x="56" y="766"/>
                </a:lnTo>
                <a:lnTo>
                  <a:pt x="72" y="724"/>
                </a:lnTo>
                <a:lnTo>
                  <a:pt x="90" y="681"/>
                </a:lnTo>
                <a:lnTo>
                  <a:pt x="110" y="635"/>
                </a:lnTo>
                <a:lnTo>
                  <a:pt x="132" y="587"/>
                </a:lnTo>
                <a:lnTo>
                  <a:pt x="156" y="541"/>
                </a:lnTo>
                <a:lnTo>
                  <a:pt x="179" y="495"/>
                </a:lnTo>
                <a:lnTo>
                  <a:pt x="203" y="452"/>
                </a:lnTo>
                <a:lnTo>
                  <a:pt x="228" y="409"/>
                </a:lnTo>
                <a:lnTo>
                  <a:pt x="253" y="369"/>
                </a:lnTo>
                <a:lnTo>
                  <a:pt x="279" y="330"/>
                </a:lnTo>
                <a:lnTo>
                  <a:pt x="306" y="292"/>
                </a:lnTo>
                <a:lnTo>
                  <a:pt x="332" y="259"/>
                </a:lnTo>
                <a:lnTo>
                  <a:pt x="358" y="228"/>
                </a:lnTo>
                <a:lnTo>
                  <a:pt x="384" y="199"/>
                </a:lnTo>
                <a:lnTo>
                  <a:pt x="410" y="172"/>
                </a:lnTo>
                <a:lnTo>
                  <a:pt x="436" y="147"/>
                </a:lnTo>
                <a:lnTo>
                  <a:pt x="461" y="125"/>
                </a:lnTo>
                <a:lnTo>
                  <a:pt x="487" y="104"/>
                </a:lnTo>
                <a:lnTo>
                  <a:pt x="513" y="85"/>
                </a:lnTo>
                <a:lnTo>
                  <a:pt x="530" y="74"/>
                </a:lnTo>
                <a:lnTo>
                  <a:pt x="546" y="64"/>
                </a:lnTo>
                <a:lnTo>
                  <a:pt x="561" y="56"/>
                </a:lnTo>
                <a:lnTo>
                  <a:pt x="578" y="47"/>
                </a:lnTo>
                <a:lnTo>
                  <a:pt x="594" y="39"/>
                </a:lnTo>
                <a:lnTo>
                  <a:pt x="611" y="32"/>
                </a:lnTo>
                <a:lnTo>
                  <a:pt x="626" y="26"/>
                </a:lnTo>
                <a:lnTo>
                  <a:pt x="642" y="20"/>
                </a:lnTo>
                <a:lnTo>
                  <a:pt x="659" y="16"/>
                </a:lnTo>
                <a:lnTo>
                  <a:pt x="675" y="11"/>
                </a:lnTo>
                <a:lnTo>
                  <a:pt x="692" y="7"/>
                </a:lnTo>
                <a:lnTo>
                  <a:pt x="708" y="5"/>
                </a:lnTo>
                <a:lnTo>
                  <a:pt x="725" y="3"/>
                </a:lnTo>
                <a:lnTo>
                  <a:pt x="741" y="2"/>
                </a:lnTo>
                <a:lnTo>
                  <a:pt x="758" y="0"/>
                </a:lnTo>
                <a:lnTo>
                  <a:pt x="774" y="0"/>
                </a:lnTo>
                <a:lnTo>
                  <a:pt x="780" y="0"/>
                </a:lnTo>
                <a:lnTo>
                  <a:pt x="780" y="98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4" name="Freeform 67"/>
          <p:cNvSpPr>
            <a:spLocks/>
          </p:cNvSpPr>
          <p:nvPr/>
        </p:nvSpPr>
        <p:spPr bwMode="auto">
          <a:xfrm>
            <a:off x="6675439" y="3744913"/>
            <a:ext cx="65087" cy="349250"/>
          </a:xfrm>
          <a:custGeom>
            <a:avLst/>
            <a:gdLst>
              <a:gd name="T0" fmla="*/ 243 w 243"/>
              <a:gd name="T1" fmla="*/ 1322 h 1322"/>
              <a:gd name="T2" fmla="*/ 146 w 243"/>
              <a:gd name="T3" fmla="*/ 1322 h 1322"/>
              <a:gd name="T4" fmla="*/ 146 w 243"/>
              <a:gd name="T5" fmla="*/ 383 h 1322"/>
              <a:gd name="T6" fmla="*/ 145 w 243"/>
              <a:gd name="T7" fmla="*/ 344 h 1322"/>
              <a:gd name="T8" fmla="*/ 144 w 243"/>
              <a:gd name="T9" fmla="*/ 308 h 1322"/>
              <a:gd name="T10" fmla="*/ 142 w 243"/>
              <a:gd name="T11" fmla="*/ 273 h 1322"/>
              <a:gd name="T12" fmla="*/ 138 w 243"/>
              <a:gd name="T13" fmla="*/ 243 h 1322"/>
              <a:gd name="T14" fmla="*/ 133 w 243"/>
              <a:gd name="T15" fmla="*/ 216 h 1322"/>
              <a:gd name="T16" fmla="*/ 127 w 243"/>
              <a:gd name="T17" fmla="*/ 190 h 1322"/>
              <a:gd name="T18" fmla="*/ 122 w 243"/>
              <a:gd name="T19" fmla="*/ 169 h 1322"/>
              <a:gd name="T20" fmla="*/ 113 w 243"/>
              <a:gd name="T21" fmla="*/ 149 h 1322"/>
              <a:gd name="T22" fmla="*/ 104 w 243"/>
              <a:gd name="T23" fmla="*/ 135 h 1322"/>
              <a:gd name="T24" fmla="*/ 93 w 243"/>
              <a:gd name="T25" fmla="*/ 122 h 1322"/>
              <a:gd name="T26" fmla="*/ 87 w 243"/>
              <a:gd name="T27" fmla="*/ 116 h 1322"/>
              <a:gd name="T28" fmla="*/ 82 w 243"/>
              <a:gd name="T29" fmla="*/ 111 h 1322"/>
              <a:gd name="T30" fmla="*/ 76 w 243"/>
              <a:gd name="T31" fmla="*/ 108 h 1322"/>
              <a:gd name="T32" fmla="*/ 69 w 243"/>
              <a:gd name="T33" fmla="*/ 104 h 1322"/>
              <a:gd name="T34" fmla="*/ 63 w 243"/>
              <a:gd name="T35" fmla="*/ 101 h 1322"/>
              <a:gd name="T36" fmla="*/ 55 w 243"/>
              <a:gd name="T37" fmla="*/ 98 h 1322"/>
              <a:gd name="T38" fmla="*/ 48 w 243"/>
              <a:gd name="T39" fmla="*/ 97 h 1322"/>
              <a:gd name="T40" fmla="*/ 40 w 243"/>
              <a:gd name="T41" fmla="*/ 96 h 1322"/>
              <a:gd name="T42" fmla="*/ 24 w 243"/>
              <a:gd name="T43" fmla="*/ 95 h 1322"/>
              <a:gd name="T44" fmla="*/ 6 w 243"/>
              <a:gd name="T45" fmla="*/ 97 h 1322"/>
              <a:gd name="T46" fmla="*/ 4 w 243"/>
              <a:gd name="T47" fmla="*/ 97 h 1322"/>
              <a:gd name="T48" fmla="*/ 0 w 243"/>
              <a:gd name="T49" fmla="*/ 98 h 1322"/>
              <a:gd name="T50" fmla="*/ 0 w 243"/>
              <a:gd name="T51" fmla="*/ 0 h 1322"/>
              <a:gd name="T52" fmla="*/ 18 w 243"/>
              <a:gd name="T53" fmla="*/ 0 h 1322"/>
              <a:gd name="T54" fmla="*/ 35 w 243"/>
              <a:gd name="T55" fmla="*/ 0 h 1322"/>
              <a:gd name="T56" fmla="*/ 50 w 243"/>
              <a:gd name="T57" fmla="*/ 1 h 1322"/>
              <a:gd name="T58" fmla="*/ 65 w 243"/>
              <a:gd name="T59" fmla="*/ 2 h 1322"/>
              <a:gd name="T60" fmla="*/ 80 w 243"/>
              <a:gd name="T61" fmla="*/ 5 h 1322"/>
              <a:gd name="T62" fmla="*/ 95 w 243"/>
              <a:gd name="T63" fmla="*/ 9 h 1322"/>
              <a:gd name="T64" fmla="*/ 107 w 243"/>
              <a:gd name="T65" fmla="*/ 15 h 1322"/>
              <a:gd name="T66" fmla="*/ 120 w 243"/>
              <a:gd name="T67" fmla="*/ 21 h 1322"/>
              <a:gd name="T68" fmla="*/ 133 w 243"/>
              <a:gd name="T69" fmla="*/ 28 h 1322"/>
              <a:gd name="T70" fmla="*/ 144 w 243"/>
              <a:gd name="T71" fmla="*/ 35 h 1322"/>
              <a:gd name="T72" fmla="*/ 156 w 243"/>
              <a:gd name="T73" fmla="*/ 44 h 1322"/>
              <a:gd name="T74" fmla="*/ 166 w 243"/>
              <a:gd name="T75" fmla="*/ 55 h 1322"/>
              <a:gd name="T76" fmla="*/ 176 w 243"/>
              <a:gd name="T77" fmla="*/ 65 h 1322"/>
              <a:gd name="T78" fmla="*/ 185 w 243"/>
              <a:gd name="T79" fmla="*/ 77 h 1322"/>
              <a:gd name="T80" fmla="*/ 193 w 243"/>
              <a:gd name="T81" fmla="*/ 90 h 1322"/>
              <a:gd name="T82" fmla="*/ 201 w 243"/>
              <a:gd name="T83" fmla="*/ 104 h 1322"/>
              <a:gd name="T84" fmla="*/ 209 w 243"/>
              <a:gd name="T85" fmla="*/ 119 h 1322"/>
              <a:gd name="T86" fmla="*/ 214 w 243"/>
              <a:gd name="T87" fmla="*/ 136 h 1322"/>
              <a:gd name="T88" fmla="*/ 219 w 243"/>
              <a:gd name="T89" fmla="*/ 151 h 1322"/>
              <a:gd name="T90" fmla="*/ 225 w 243"/>
              <a:gd name="T91" fmla="*/ 169 h 1322"/>
              <a:gd name="T92" fmla="*/ 228 w 243"/>
              <a:gd name="T93" fmla="*/ 185 h 1322"/>
              <a:gd name="T94" fmla="*/ 232 w 243"/>
              <a:gd name="T95" fmla="*/ 203 h 1322"/>
              <a:gd name="T96" fmla="*/ 234 w 243"/>
              <a:gd name="T97" fmla="*/ 222 h 1322"/>
              <a:gd name="T98" fmla="*/ 237 w 243"/>
              <a:gd name="T99" fmla="*/ 239 h 1322"/>
              <a:gd name="T100" fmla="*/ 239 w 243"/>
              <a:gd name="T101" fmla="*/ 277 h 1322"/>
              <a:gd name="T102" fmla="*/ 241 w 243"/>
              <a:gd name="T103" fmla="*/ 313 h 1322"/>
              <a:gd name="T104" fmla="*/ 243 w 243"/>
              <a:gd name="T105" fmla="*/ 348 h 1322"/>
              <a:gd name="T106" fmla="*/ 243 w 243"/>
              <a:gd name="T107" fmla="*/ 383 h 1322"/>
              <a:gd name="T108" fmla="*/ 243 w 243"/>
              <a:gd name="T109" fmla="*/ 1322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3" h="1322">
                <a:moveTo>
                  <a:pt x="243" y="1322"/>
                </a:moveTo>
                <a:lnTo>
                  <a:pt x="146" y="1322"/>
                </a:lnTo>
                <a:lnTo>
                  <a:pt x="146" y="383"/>
                </a:lnTo>
                <a:lnTo>
                  <a:pt x="145" y="344"/>
                </a:lnTo>
                <a:lnTo>
                  <a:pt x="144" y="308"/>
                </a:lnTo>
                <a:lnTo>
                  <a:pt x="142" y="273"/>
                </a:lnTo>
                <a:lnTo>
                  <a:pt x="138" y="243"/>
                </a:lnTo>
                <a:lnTo>
                  <a:pt x="133" y="216"/>
                </a:lnTo>
                <a:lnTo>
                  <a:pt x="127" y="190"/>
                </a:lnTo>
                <a:lnTo>
                  <a:pt x="122" y="169"/>
                </a:lnTo>
                <a:lnTo>
                  <a:pt x="113" y="149"/>
                </a:lnTo>
                <a:lnTo>
                  <a:pt x="104" y="135"/>
                </a:lnTo>
                <a:lnTo>
                  <a:pt x="93" y="122"/>
                </a:lnTo>
                <a:lnTo>
                  <a:pt x="87" y="116"/>
                </a:lnTo>
                <a:lnTo>
                  <a:pt x="82" y="111"/>
                </a:lnTo>
                <a:lnTo>
                  <a:pt x="76" y="108"/>
                </a:lnTo>
                <a:lnTo>
                  <a:pt x="69" y="104"/>
                </a:lnTo>
                <a:lnTo>
                  <a:pt x="63" y="101"/>
                </a:lnTo>
                <a:lnTo>
                  <a:pt x="55" y="98"/>
                </a:lnTo>
                <a:lnTo>
                  <a:pt x="48" y="97"/>
                </a:lnTo>
                <a:lnTo>
                  <a:pt x="40" y="96"/>
                </a:lnTo>
                <a:lnTo>
                  <a:pt x="24" y="95"/>
                </a:lnTo>
                <a:lnTo>
                  <a:pt x="6" y="97"/>
                </a:lnTo>
                <a:lnTo>
                  <a:pt x="4" y="97"/>
                </a:lnTo>
                <a:lnTo>
                  <a:pt x="0" y="98"/>
                </a:lnTo>
                <a:lnTo>
                  <a:pt x="0" y="0"/>
                </a:lnTo>
                <a:lnTo>
                  <a:pt x="18" y="0"/>
                </a:lnTo>
                <a:lnTo>
                  <a:pt x="35" y="0"/>
                </a:lnTo>
                <a:lnTo>
                  <a:pt x="50" y="1"/>
                </a:lnTo>
                <a:lnTo>
                  <a:pt x="65" y="2"/>
                </a:lnTo>
                <a:lnTo>
                  <a:pt x="80" y="5"/>
                </a:lnTo>
                <a:lnTo>
                  <a:pt x="95" y="9"/>
                </a:lnTo>
                <a:lnTo>
                  <a:pt x="107" y="15"/>
                </a:lnTo>
                <a:lnTo>
                  <a:pt x="120" y="21"/>
                </a:lnTo>
                <a:lnTo>
                  <a:pt x="133" y="28"/>
                </a:lnTo>
                <a:lnTo>
                  <a:pt x="144" y="35"/>
                </a:lnTo>
                <a:lnTo>
                  <a:pt x="156" y="44"/>
                </a:lnTo>
                <a:lnTo>
                  <a:pt x="166" y="55"/>
                </a:lnTo>
                <a:lnTo>
                  <a:pt x="176" y="65"/>
                </a:lnTo>
                <a:lnTo>
                  <a:pt x="185" y="77"/>
                </a:lnTo>
                <a:lnTo>
                  <a:pt x="193" y="90"/>
                </a:lnTo>
                <a:lnTo>
                  <a:pt x="201" y="104"/>
                </a:lnTo>
                <a:lnTo>
                  <a:pt x="209" y="119"/>
                </a:lnTo>
                <a:lnTo>
                  <a:pt x="214" y="136"/>
                </a:lnTo>
                <a:lnTo>
                  <a:pt x="219" y="151"/>
                </a:lnTo>
                <a:lnTo>
                  <a:pt x="225" y="169"/>
                </a:lnTo>
                <a:lnTo>
                  <a:pt x="228" y="185"/>
                </a:lnTo>
                <a:lnTo>
                  <a:pt x="232" y="203"/>
                </a:lnTo>
                <a:lnTo>
                  <a:pt x="234" y="222"/>
                </a:lnTo>
                <a:lnTo>
                  <a:pt x="237" y="239"/>
                </a:lnTo>
                <a:lnTo>
                  <a:pt x="239" y="277"/>
                </a:lnTo>
                <a:lnTo>
                  <a:pt x="241" y="313"/>
                </a:lnTo>
                <a:lnTo>
                  <a:pt x="243" y="348"/>
                </a:lnTo>
                <a:lnTo>
                  <a:pt x="243" y="383"/>
                </a:lnTo>
                <a:lnTo>
                  <a:pt x="243" y="132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5" name="Freeform 68"/>
          <p:cNvSpPr>
            <a:spLocks/>
          </p:cNvSpPr>
          <p:nvPr/>
        </p:nvSpPr>
        <p:spPr bwMode="auto">
          <a:xfrm>
            <a:off x="7156451" y="3919538"/>
            <a:ext cx="290513" cy="176212"/>
          </a:xfrm>
          <a:custGeom>
            <a:avLst/>
            <a:gdLst>
              <a:gd name="T0" fmla="*/ 1097 w 1097"/>
              <a:gd name="T1" fmla="*/ 7 h 666"/>
              <a:gd name="T2" fmla="*/ 1090 w 1097"/>
              <a:gd name="T3" fmla="*/ 103 h 666"/>
              <a:gd name="T4" fmla="*/ 1071 w 1097"/>
              <a:gd name="T5" fmla="*/ 196 h 666"/>
              <a:gd name="T6" fmla="*/ 1043 w 1097"/>
              <a:gd name="T7" fmla="*/ 284 h 666"/>
              <a:gd name="T8" fmla="*/ 1004 w 1097"/>
              <a:gd name="T9" fmla="*/ 369 h 666"/>
              <a:gd name="T10" fmla="*/ 954 w 1097"/>
              <a:gd name="T11" fmla="*/ 445 h 666"/>
              <a:gd name="T12" fmla="*/ 894 w 1097"/>
              <a:gd name="T13" fmla="*/ 516 h 666"/>
              <a:gd name="T14" fmla="*/ 829 w 1097"/>
              <a:gd name="T15" fmla="*/ 573 h 666"/>
              <a:gd name="T16" fmla="*/ 758 w 1097"/>
              <a:gd name="T17" fmla="*/ 617 h 666"/>
              <a:gd name="T18" fmla="*/ 683 w 1097"/>
              <a:gd name="T19" fmla="*/ 646 h 666"/>
              <a:gd name="T20" fmla="*/ 602 w 1097"/>
              <a:gd name="T21" fmla="*/ 662 h 666"/>
              <a:gd name="T22" fmla="*/ 516 w 1097"/>
              <a:gd name="T23" fmla="*/ 665 h 666"/>
              <a:gd name="T24" fmla="*/ 434 w 1097"/>
              <a:gd name="T25" fmla="*/ 653 h 666"/>
              <a:gd name="T26" fmla="*/ 355 w 1097"/>
              <a:gd name="T27" fmla="*/ 628 h 666"/>
              <a:gd name="T28" fmla="*/ 282 w 1097"/>
              <a:gd name="T29" fmla="*/ 588 h 666"/>
              <a:gd name="T30" fmla="*/ 215 w 1097"/>
              <a:gd name="T31" fmla="*/ 536 h 666"/>
              <a:gd name="T32" fmla="*/ 152 w 1097"/>
              <a:gd name="T33" fmla="*/ 470 h 666"/>
              <a:gd name="T34" fmla="*/ 101 w 1097"/>
              <a:gd name="T35" fmla="*/ 397 h 666"/>
              <a:gd name="T36" fmla="*/ 61 w 1097"/>
              <a:gd name="T37" fmla="*/ 318 h 666"/>
              <a:gd name="T38" fmla="*/ 31 w 1097"/>
              <a:gd name="T39" fmla="*/ 233 h 666"/>
              <a:gd name="T40" fmla="*/ 11 w 1097"/>
              <a:gd name="T41" fmla="*/ 143 h 666"/>
              <a:gd name="T42" fmla="*/ 1 w 1097"/>
              <a:gd name="T43" fmla="*/ 47 h 666"/>
              <a:gd name="T44" fmla="*/ 98 w 1097"/>
              <a:gd name="T45" fmla="*/ 41 h 666"/>
              <a:gd name="T46" fmla="*/ 107 w 1097"/>
              <a:gd name="T47" fmla="*/ 123 h 666"/>
              <a:gd name="T48" fmla="*/ 125 w 1097"/>
              <a:gd name="T49" fmla="*/ 199 h 666"/>
              <a:gd name="T50" fmla="*/ 152 w 1097"/>
              <a:gd name="T51" fmla="*/ 272 h 666"/>
              <a:gd name="T52" fmla="*/ 187 w 1097"/>
              <a:gd name="T53" fmla="*/ 339 h 666"/>
              <a:gd name="T54" fmla="*/ 232 w 1097"/>
              <a:gd name="T55" fmla="*/ 403 h 666"/>
              <a:gd name="T56" fmla="*/ 283 w 1097"/>
              <a:gd name="T57" fmla="*/ 459 h 666"/>
              <a:gd name="T58" fmla="*/ 339 w 1097"/>
              <a:gd name="T59" fmla="*/ 503 h 666"/>
              <a:gd name="T60" fmla="*/ 397 w 1097"/>
              <a:gd name="T61" fmla="*/ 536 h 666"/>
              <a:gd name="T62" fmla="*/ 458 w 1097"/>
              <a:gd name="T63" fmla="*/ 557 h 666"/>
              <a:gd name="T64" fmla="*/ 524 w 1097"/>
              <a:gd name="T65" fmla="*/ 566 h 666"/>
              <a:gd name="T66" fmla="*/ 592 w 1097"/>
              <a:gd name="T67" fmla="*/ 564 h 666"/>
              <a:gd name="T68" fmla="*/ 657 w 1097"/>
              <a:gd name="T69" fmla="*/ 551 h 666"/>
              <a:gd name="T70" fmla="*/ 717 w 1097"/>
              <a:gd name="T71" fmla="*/ 526 h 666"/>
              <a:gd name="T72" fmla="*/ 775 w 1097"/>
              <a:gd name="T73" fmla="*/ 490 h 666"/>
              <a:gd name="T74" fmla="*/ 827 w 1097"/>
              <a:gd name="T75" fmla="*/ 441 h 666"/>
              <a:gd name="T76" fmla="*/ 878 w 1097"/>
              <a:gd name="T77" fmla="*/ 383 h 666"/>
              <a:gd name="T78" fmla="*/ 920 w 1097"/>
              <a:gd name="T79" fmla="*/ 319 h 666"/>
              <a:gd name="T80" fmla="*/ 953 w 1097"/>
              <a:gd name="T81" fmla="*/ 250 h 666"/>
              <a:gd name="T82" fmla="*/ 977 w 1097"/>
              <a:gd name="T83" fmla="*/ 176 h 666"/>
              <a:gd name="T84" fmla="*/ 992 w 1097"/>
              <a:gd name="T85" fmla="*/ 97 h 666"/>
              <a:gd name="T86" fmla="*/ 998 w 1097"/>
              <a:gd name="T87" fmla="*/ 1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7" h="666">
                <a:moveTo>
                  <a:pt x="1097" y="0"/>
                </a:moveTo>
                <a:lnTo>
                  <a:pt x="1097" y="3"/>
                </a:lnTo>
                <a:lnTo>
                  <a:pt x="1097" y="7"/>
                </a:lnTo>
                <a:lnTo>
                  <a:pt x="1095" y="39"/>
                </a:lnTo>
                <a:lnTo>
                  <a:pt x="1093" y="71"/>
                </a:lnTo>
                <a:lnTo>
                  <a:pt x="1090" y="103"/>
                </a:lnTo>
                <a:lnTo>
                  <a:pt x="1084" y="135"/>
                </a:lnTo>
                <a:lnTo>
                  <a:pt x="1078" y="165"/>
                </a:lnTo>
                <a:lnTo>
                  <a:pt x="1071" y="196"/>
                </a:lnTo>
                <a:lnTo>
                  <a:pt x="1063" y="226"/>
                </a:lnTo>
                <a:lnTo>
                  <a:pt x="1053" y="256"/>
                </a:lnTo>
                <a:lnTo>
                  <a:pt x="1043" y="284"/>
                </a:lnTo>
                <a:lnTo>
                  <a:pt x="1031" y="313"/>
                </a:lnTo>
                <a:lnTo>
                  <a:pt x="1018" y="340"/>
                </a:lnTo>
                <a:lnTo>
                  <a:pt x="1004" y="369"/>
                </a:lnTo>
                <a:lnTo>
                  <a:pt x="988" y="394"/>
                </a:lnTo>
                <a:lnTo>
                  <a:pt x="972" y="420"/>
                </a:lnTo>
                <a:lnTo>
                  <a:pt x="954" y="445"/>
                </a:lnTo>
                <a:lnTo>
                  <a:pt x="936" y="470"/>
                </a:lnTo>
                <a:lnTo>
                  <a:pt x="916" y="493"/>
                </a:lnTo>
                <a:lnTo>
                  <a:pt x="894" y="516"/>
                </a:lnTo>
                <a:lnTo>
                  <a:pt x="873" y="536"/>
                </a:lnTo>
                <a:lnTo>
                  <a:pt x="851" y="555"/>
                </a:lnTo>
                <a:lnTo>
                  <a:pt x="829" y="573"/>
                </a:lnTo>
                <a:lnTo>
                  <a:pt x="806" y="588"/>
                </a:lnTo>
                <a:lnTo>
                  <a:pt x="783" y="604"/>
                </a:lnTo>
                <a:lnTo>
                  <a:pt x="758" y="617"/>
                </a:lnTo>
                <a:lnTo>
                  <a:pt x="733" y="628"/>
                </a:lnTo>
                <a:lnTo>
                  <a:pt x="709" y="638"/>
                </a:lnTo>
                <a:lnTo>
                  <a:pt x="683" y="646"/>
                </a:lnTo>
                <a:lnTo>
                  <a:pt x="656" y="653"/>
                </a:lnTo>
                <a:lnTo>
                  <a:pt x="629" y="659"/>
                </a:lnTo>
                <a:lnTo>
                  <a:pt x="602" y="662"/>
                </a:lnTo>
                <a:lnTo>
                  <a:pt x="574" y="665"/>
                </a:lnTo>
                <a:lnTo>
                  <a:pt x="545" y="666"/>
                </a:lnTo>
                <a:lnTo>
                  <a:pt x="516" y="665"/>
                </a:lnTo>
                <a:lnTo>
                  <a:pt x="488" y="662"/>
                </a:lnTo>
                <a:lnTo>
                  <a:pt x="461" y="659"/>
                </a:lnTo>
                <a:lnTo>
                  <a:pt x="434" y="653"/>
                </a:lnTo>
                <a:lnTo>
                  <a:pt x="407" y="646"/>
                </a:lnTo>
                <a:lnTo>
                  <a:pt x="381" y="638"/>
                </a:lnTo>
                <a:lnTo>
                  <a:pt x="355" y="628"/>
                </a:lnTo>
                <a:lnTo>
                  <a:pt x="330" y="617"/>
                </a:lnTo>
                <a:lnTo>
                  <a:pt x="307" y="604"/>
                </a:lnTo>
                <a:lnTo>
                  <a:pt x="282" y="588"/>
                </a:lnTo>
                <a:lnTo>
                  <a:pt x="260" y="573"/>
                </a:lnTo>
                <a:lnTo>
                  <a:pt x="236" y="555"/>
                </a:lnTo>
                <a:lnTo>
                  <a:pt x="215" y="536"/>
                </a:lnTo>
                <a:lnTo>
                  <a:pt x="193" y="516"/>
                </a:lnTo>
                <a:lnTo>
                  <a:pt x="172" y="493"/>
                </a:lnTo>
                <a:lnTo>
                  <a:pt x="152" y="470"/>
                </a:lnTo>
                <a:lnTo>
                  <a:pt x="134" y="446"/>
                </a:lnTo>
                <a:lnTo>
                  <a:pt x="116" y="421"/>
                </a:lnTo>
                <a:lnTo>
                  <a:pt x="101" y="397"/>
                </a:lnTo>
                <a:lnTo>
                  <a:pt x="87" y="371"/>
                </a:lnTo>
                <a:lnTo>
                  <a:pt x="73" y="345"/>
                </a:lnTo>
                <a:lnTo>
                  <a:pt x="61" y="318"/>
                </a:lnTo>
                <a:lnTo>
                  <a:pt x="49" y="290"/>
                </a:lnTo>
                <a:lnTo>
                  <a:pt x="40" y="262"/>
                </a:lnTo>
                <a:lnTo>
                  <a:pt x="31" y="233"/>
                </a:lnTo>
                <a:lnTo>
                  <a:pt x="22" y="204"/>
                </a:lnTo>
                <a:lnTo>
                  <a:pt x="17" y="173"/>
                </a:lnTo>
                <a:lnTo>
                  <a:pt x="11" y="143"/>
                </a:lnTo>
                <a:lnTo>
                  <a:pt x="6" y="111"/>
                </a:lnTo>
                <a:lnTo>
                  <a:pt x="4" y="78"/>
                </a:lnTo>
                <a:lnTo>
                  <a:pt x="1" y="47"/>
                </a:lnTo>
                <a:lnTo>
                  <a:pt x="0" y="12"/>
                </a:lnTo>
                <a:lnTo>
                  <a:pt x="98" y="12"/>
                </a:lnTo>
                <a:lnTo>
                  <a:pt x="98" y="41"/>
                </a:lnTo>
                <a:lnTo>
                  <a:pt x="100" y="69"/>
                </a:lnTo>
                <a:lnTo>
                  <a:pt x="104" y="96"/>
                </a:lnTo>
                <a:lnTo>
                  <a:pt x="107" y="123"/>
                </a:lnTo>
                <a:lnTo>
                  <a:pt x="112" y="149"/>
                </a:lnTo>
                <a:lnTo>
                  <a:pt x="118" y="175"/>
                </a:lnTo>
                <a:lnTo>
                  <a:pt x="125" y="199"/>
                </a:lnTo>
                <a:lnTo>
                  <a:pt x="133" y="224"/>
                </a:lnTo>
                <a:lnTo>
                  <a:pt x="141" y="249"/>
                </a:lnTo>
                <a:lnTo>
                  <a:pt x="152" y="272"/>
                </a:lnTo>
                <a:lnTo>
                  <a:pt x="162" y="295"/>
                </a:lnTo>
                <a:lnTo>
                  <a:pt x="174" y="318"/>
                </a:lnTo>
                <a:lnTo>
                  <a:pt x="187" y="339"/>
                </a:lnTo>
                <a:lnTo>
                  <a:pt x="201" y="362"/>
                </a:lnTo>
                <a:lnTo>
                  <a:pt x="215" y="383"/>
                </a:lnTo>
                <a:lnTo>
                  <a:pt x="232" y="403"/>
                </a:lnTo>
                <a:lnTo>
                  <a:pt x="248" y="423"/>
                </a:lnTo>
                <a:lnTo>
                  <a:pt x="266" y="441"/>
                </a:lnTo>
                <a:lnTo>
                  <a:pt x="283" y="459"/>
                </a:lnTo>
                <a:lnTo>
                  <a:pt x="301" y="474"/>
                </a:lnTo>
                <a:lnTo>
                  <a:pt x="320" y="490"/>
                </a:lnTo>
                <a:lnTo>
                  <a:pt x="339" y="503"/>
                </a:lnTo>
                <a:lnTo>
                  <a:pt x="357" y="514"/>
                </a:lnTo>
                <a:lnTo>
                  <a:pt x="377" y="526"/>
                </a:lnTo>
                <a:lnTo>
                  <a:pt x="397" y="536"/>
                </a:lnTo>
                <a:lnTo>
                  <a:pt x="417" y="544"/>
                </a:lnTo>
                <a:lnTo>
                  <a:pt x="437" y="551"/>
                </a:lnTo>
                <a:lnTo>
                  <a:pt x="458" y="557"/>
                </a:lnTo>
                <a:lnTo>
                  <a:pt x="481" y="561"/>
                </a:lnTo>
                <a:lnTo>
                  <a:pt x="502" y="564"/>
                </a:lnTo>
                <a:lnTo>
                  <a:pt x="524" y="566"/>
                </a:lnTo>
                <a:lnTo>
                  <a:pt x="547" y="566"/>
                </a:lnTo>
                <a:lnTo>
                  <a:pt x="570" y="566"/>
                </a:lnTo>
                <a:lnTo>
                  <a:pt x="592" y="564"/>
                </a:lnTo>
                <a:lnTo>
                  <a:pt x="614" y="561"/>
                </a:lnTo>
                <a:lnTo>
                  <a:pt x="636" y="557"/>
                </a:lnTo>
                <a:lnTo>
                  <a:pt x="657" y="551"/>
                </a:lnTo>
                <a:lnTo>
                  <a:pt x="677" y="544"/>
                </a:lnTo>
                <a:lnTo>
                  <a:pt x="697" y="536"/>
                </a:lnTo>
                <a:lnTo>
                  <a:pt x="717" y="526"/>
                </a:lnTo>
                <a:lnTo>
                  <a:pt x="737" y="514"/>
                </a:lnTo>
                <a:lnTo>
                  <a:pt x="756" y="503"/>
                </a:lnTo>
                <a:lnTo>
                  <a:pt x="775" y="490"/>
                </a:lnTo>
                <a:lnTo>
                  <a:pt x="792" y="474"/>
                </a:lnTo>
                <a:lnTo>
                  <a:pt x="811" y="459"/>
                </a:lnTo>
                <a:lnTo>
                  <a:pt x="827" y="441"/>
                </a:lnTo>
                <a:lnTo>
                  <a:pt x="845" y="423"/>
                </a:lnTo>
                <a:lnTo>
                  <a:pt x="862" y="403"/>
                </a:lnTo>
                <a:lnTo>
                  <a:pt x="878" y="383"/>
                </a:lnTo>
                <a:lnTo>
                  <a:pt x="893" y="362"/>
                </a:lnTo>
                <a:lnTo>
                  <a:pt x="906" y="340"/>
                </a:lnTo>
                <a:lnTo>
                  <a:pt x="920" y="319"/>
                </a:lnTo>
                <a:lnTo>
                  <a:pt x="932" y="297"/>
                </a:lnTo>
                <a:lnTo>
                  <a:pt x="943" y="273"/>
                </a:lnTo>
                <a:lnTo>
                  <a:pt x="953" y="250"/>
                </a:lnTo>
                <a:lnTo>
                  <a:pt x="961" y="226"/>
                </a:lnTo>
                <a:lnTo>
                  <a:pt x="970" y="202"/>
                </a:lnTo>
                <a:lnTo>
                  <a:pt x="977" y="176"/>
                </a:lnTo>
                <a:lnTo>
                  <a:pt x="983" y="150"/>
                </a:lnTo>
                <a:lnTo>
                  <a:pt x="987" y="124"/>
                </a:lnTo>
                <a:lnTo>
                  <a:pt x="992" y="97"/>
                </a:lnTo>
                <a:lnTo>
                  <a:pt x="994" y="69"/>
                </a:lnTo>
                <a:lnTo>
                  <a:pt x="997" y="41"/>
                </a:lnTo>
                <a:lnTo>
                  <a:pt x="998" y="12"/>
                </a:lnTo>
                <a:lnTo>
                  <a:pt x="999" y="1"/>
                </a:lnTo>
                <a:lnTo>
                  <a:pt x="1097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6" name="Freeform 69"/>
          <p:cNvSpPr>
            <a:spLocks/>
          </p:cNvSpPr>
          <p:nvPr/>
        </p:nvSpPr>
        <p:spPr bwMode="auto">
          <a:xfrm>
            <a:off x="7156451" y="3743325"/>
            <a:ext cx="288925" cy="179388"/>
          </a:xfrm>
          <a:custGeom>
            <a:avLst/>
            <a:gdLst>
              <a:gd name="T0" fmla="*/ 1095 w 1095"/>
              <a:gd name="T1" fmla="*/ 664 h 681"/>
              <a:gd name="T2" fmla="*/ 1088 w 1095"/>
              <a:gd name="T3" fmla="*/ 565 h 681"/>
              <a:gd name="T4" fmla="*/ 1072 w 1095"/>
              <a:gd name="T5" fmla="*/ 472 h 681"/>
              <a:gd name="T6" fmla="*/ 1044 w 1095"/>
              <a:gd name="T7" fmla="*/ 384 h 681"/>
              <a:gd name="T8" fmla="*/ 1005 w 1095"/>
              <a:gd name="T9" fmla="*/ 302 h 681"/>
              <a:gd name="T10" fmla="*/ 954 w 1095"/>
              <a:gd name="T11" fmla="*/ 224 h 681"/>
              <a:gd name="T12" fmla="*/ 894 w 1095"/>
              <a:gd name="T13" fmla="*/ 153 h 681"/>
              <a:gd name="T14" fmla="*/ 827 w 1095"/>
              <a:gd name="T15" fmla="*/ 94 h 681"/>
              <a:gd name="T16" fmla="*/ 757 w 1095"/>
              <a:gd name="T17" fmla="*/ 49 h 681"/>
              <a:gd name="T18" fmla="*/ 681 w 1095"/>
              <a:gd name="T19" fmla="*/ 20 h 681"/>
              <a:gd name="T20" fmla="*/ 601 w 1095"/>
              <a:gd name="T21" fmla="*/ 3 h 681"/>
              <a:gd name="T22" fmla="*/ 517 w 1095"/>
              <a:gd name="T23" fmla="*/ 1 h 681"/>
              <a:gd name="T24" fmla="*/ 435 w 1095"/>
              <a:gd name="T25" fmla="*/ 13 h 681"/>
              <a:gd name="T26" fmla="*/ 357 w 1095"/>
              <a:gd name="T27" fmla="*/ 39 h 681"/>
              <a:gd name="T28" fmla="*/ 284 w 1095"/>
              <a:gd name="T29" fmla="*/ 77 h 681"/>
              <a:gd name="T30" fmla="*/ 215 w 1095"/>
              <a:gd name="T31" fmla="*/ 131 h 681"/>
              <a:gd name="T32" fmla="*/ 152 w 1095"/>
              <a:gd name="T33" fmla="*/ 198 h 681"/>
              <a:gd name="T34" fmla="*/ 100 w 1095"/>
              <a:gd name="T35" fmla="*/ 272 h 681"/>
              <a:gd name="T36" fmla="*/ 59 w 1095"/>
              <a:gd name="T37" fmla="*/ 354 h 681"/>
              <a:gd name="T38" fmla="*/ 29 w 1095"/>
              <a:gd name="T39" fmla="*/ 440 h 681"/>
              <a:gd name="T40" fmla="*/ 9 w 1095"/>
              <a:gd name="T41" fmla="*/ 533 h 681"/>
              <a:gd name="T42" fmla="*/ 0 w 1095"/>
              <a:gd name="T43" fmla="*/ 634 h 681"/>
              <a:gd name="T44" fmla="*/ 0 w 1095"/>
              <a:gd name="T45" fmla="*/ 681 h 681"/>
              <a:gd name="T46" fmla="*/ 98 w 1095"/>
              <a:gd name="T47" fmla="*/ 669 h 681"/>
              <a:gd name="T48" fmla="*/ 102 w 1095"/>
              <a:gd name="T49" fmla="*/ 583 h 681"/>
              <a:gd name="T50" fmla="*/ 116 w 1095"/>
              <a:gd name="T51" fmla="*/ 500 h 681"/>
              <a:gd name="T52" fmla="*/ 140 w 1095"/>
              <a:gd name="T53" fmla="*/ 424 h 681"/>
              <a:gd name="T54" fmla="*/ 173 w 1095"/>
              <a:gd name="T55" fmla="*/ 351 h 681"/>
              <a:gd name="T56" fmla="*/ 215 w 1095"/>
              <a:gd name="T57" fmla="*/ 284 h 681"/>
              <a:gd name="T58" fmla="*/ 266 w 1095"/>
              <a:gd name="T59" fmla="*/ 224 h 681"/>
              <a:gd name="T60" fmla="*/ 320 w 1095"/>
              <a:gd name="T61" fmla="*/ 176 h 681"/>
              <a:gd name="T62" fmla="*/ 377 w 1095"/>
              <a:gd name="T63" fmla="*/ 140 h 681"/>
              <a:gd name="T64" fmla="*/ 437 w 1095"/>
              <a:gd name="T65" fmla="*/ 115 h 681"/>
              <a:gd name="T66" fmla="*/ 502 w 1095"/>
              <a:gd name="T67" fmla="*/ 101 h 681"/>
              <a:gd name="T68" fmla="*/ 570 w 1095"/>
              <a:gd name="T69" fmla="*/ 100 h 681"/>
              <a:gd name="T70" fmla="*/ 636 w 1095"/>
              <a:gd name="T71" fmla="*/ 109 h 681"/>
              <a:gd name="T72" fmla="*/ 697 w 1095"/>
              <a:gd name="T73" fmla="*/ 130 h 681"/>
              <a:gd name="T74" fmla="*/ 756 w 1095"/>
              <a:gd name="T75" fmla="*/ 163 h 681"/>
              <a:gd name="T76" fmla="*/ 811 w 1095"/>
              <a:gd name="T77" fmla="*/ 207 h 681"/>
              <a:gd name="T78" fmla="*/ 862 w 1095"/>
              <a:gd name="T79" fmla="*/ 263 h 681"/>
              <a:gd name="T80" fmla="*/ 907 w 1095"/>
              <a:gd name="T81" fmla="*/ 326 h 681"/>
              <a:gd name="T82" fmla="*/ 944 w 1095"/>
              <a:gd name="T83" fmla="*/ 397 h 681"/>
              <a:gd name="T84" fmla="*/ 971 w 1095"/>
              <a:gd name="T85" fmla="*/ 471 h 681"/>
              <a:gd name="T86" fmla="*/ 988 w 1095"/>
              <a:gd name="T87" fmla="*/ 551 h 681"/>
              <a:gd name="T88" fmla="*/ 997 w 1095"/>
              <a:gd name="T89" fmla="*/ 636 h 681"/>
              <a:gd name="T90" fmla="*/ 1095 w 1095"/>
              <a:gd name="T91" fmla="*/ 66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5" h="681">
                <a:moveTo>
                  <a:pt x="1095" y="669"/>
                </a:moveTo>
                <a:lnTo>
                  <a:pt x="1095" y="666"/>
                </a:lnTo>
                <a:lnTo>
                  <a:pt x="1095" y="664"/>
                </a:lnTo>
                <a:lnTo>
                  <a:pt x="1094" y="630"/>
                </a:lnTo>
                <a:lnTo>
                  <a:pt x="1092" y="597"/>
                </a:lnTo>
                <a:lnTo>
                  <a:pt x="1088" y="565"/>
                </a:lnTo>
                <a:lnTo>
                  <a:pt x="1085" y="533"/>
                </a:lnTo>
                <a:lnTo>
                  <a:pt x="1079" y="503"/>
                </a:lnTo>
                <a:lnTo>
                  <a:pt x="1072" y="472"/>
                </a:lnTo>
                <a:lnTo>
                  <a:pt x="1064" y="443"/>
                </a:lnTo>
                <a:lnTo>
                  <a:pt x="1054" y="413"/>
                </a:lnTo>
                <a:lnTo>
                  <a:pt x="1044" y="384"/>
                </a:lnTo>
                <a:lnTo>
                  <a:pt x="1032" y="356"/>
                </a:lnTo>
                <a:lnTo>
                  <a:pt x="1019" y="329"/>
                </a:lnTo>
                <a:lnTo>
                  <a:pt x="1005" y="302"/>
                </a:lnTo>
                <a:lnTo>
                  <a:pt x="990" y="275"/>
                </a:lnTo>
                <a:lnTo>
                  <a:pt x="973" y="249"/>
                </a:lnTo>
                <a:lnTo>
                  <a:pt x="954" y="224"/>
                </a:lnTo>
                <a:lnTo>
                  <a:pt x="936" y="198"/>
                </a:lnTo>
                <a:lnTo>
                  <a:pt x="916" y="175"/>
                </a:lnTo>
                <a:lnTo>
                  <a:pt x="894" y="153"/>
                </a:lnTo>
                <a:lnTo>
                  <a:pt x="872" y="131"/>
                </a:lnTo>
                <a:lnTo>
                  <a:pt x="850" y="111"/>
                </a:lnTo>
                <a:lnTo>
                  <a:pt x="827" y="94"/>
                </a:lnTo>
                <a:lnTo>
                  <a:pt x="804" y="77"/>
                </a:lnTo>
                <a:lnTo>
                  <a:pt x="780" y="63"/>
                </a:lnTo>
                <a:lnTo>
                  <a:pt x="757" y="49"/>
                </a:lnTo>
                <a:lnTo>
                  <a:pt x="732" y="39"/>
                </a:lnTo>
                <a:lnTo>
                  <a:pt x="706" y="28"/>
                </a:lnTo>
                <a:lnTo>
                  <a:pt x="681" y="20"/>
                </a:lnTo>
                <a:lnTo>
                  <a:pt x="655" y="13"/>
                </a:lnTo>
                <a:lnTo>
                  <a:pt x="629" y="7"/>
                </a:lnTo>
                <a:lnTo>
                  <a:pt x="601" y="3"/>
                </a:lnTo>
                <a:lnTo>
                  <a:pt x="574" y="1"/>
                </a:lnTo>
                <a:lnTo>
                  <a:pt x="545" y="0"/>
                </a:lnTo>
                <a:lnTo>
                  <a:pt x="517" y="1"/>
                </a:lnTo>
                <a:lnTo>
                  <a:pt x="489" y="3"/>
                </a:lnTo>
                <a:lnTo>
                  <a:pt x="462" y="7"/>
                </a:lnTo>
                <a:lnTo>
                  <a:pt x="435" y="13"/>
                </a:lnTo>
                <a:lnTo>
                  <a:pt x="408" y="20"/>
                </a:lnTo>
                <a:lnTo>
                  <a:pt x="382" y="28"/>
                </a:lnTo>
                <a:lnTo>
                  <a:pt x="357" y="39"/>
                </a:lnTo>
                <a:lnTo>
                  <a:pt x="333" y="49"/>
                </a:lnTo>
                <a:lnTo>
                  <a:pt x="308" y="63"/>
                </a:lnTo>
                <a:lnTo>
                  <a:pt x="284" y="77"/>
                </a:lnTo>
                <a:lnTo>
                  <a:pt x="261" y="94"/>
                </a:lnTo>
                <a:lnTo>
                  <a:pt x="237" y="111"/>
                </a:lnTo>
                <a:lnTo>
                  <a:pt x="215" y="131"/>
                </a:lnTo>
                <a:lnTo>
                  <a:pt x="194" y="153"/>
                </a:lnTo>
                <a:lnTo>
                  <a:pt x="173" y="175"/>
                </a:lnTo>
                <a:lnTo>
                  <a:pt x="152" y="198"/>
                </a:lnTo>
                <a:lnTo>
                  <a:pt x="133" y="223"/>
                </a:lnTo>
                <a:lnTo>
                  <a:pt x="116" y="248"/>
                </a:lnTo>
                <a:lnTo>
                  <a:pt x="100" y="272"/>
                </a:lnTo>
                <a:lnTo>
                  <a:pt x="86" y="298"/>
                </a:lnTo>
                <a:lnTo>
                  <a:pt x="72" y="325"/>
                </a:lnTo>
                <a:lnTo>
                  <a:pt x="59" y="354"/>
                </a:lnTo>
                <a:lnTo>
                  <a:pt x="48" y="382"/>
                </a:lnTo>
                <a:lnTo>
                  <a:pt x="38" y="410"/>
                </a:lnTo>
                <a:lnTo>
                  <a:pt x="29" y="440"/>
                </a:lnTo>
                <a:lnTo>
                  <a:pt x="21" y="471"/>
                </a:lnTo>
                <a:lnTo>
                  <a:pt x="14" y="502"/>
                </a:lnTo>
                <a:lnTo>
                  <a:pt x="9" y="533"/>
                </a:lnTo>
                <a:lnTo>
                  <a:pt x="5" y="566"/>
                </a:lnTo>
                <a:lnTo>
                  <a:pt x="2" y="600"/>
                </a:lnTo>
                <a:lnTo>
                  <a:pt x="0" y="634"/>
                </a:lnTo>
                <a:lnTo>
                  <a:pt x="0" y="669"/>
                </a:lnTo>
                <a:lnTo>
                  <a:pt x="0" y="676"/>
                </a:lnTo>
                <a:lnTo>
                  <a:pt x="0" y="681"/>
                </a:lnTo>
                <a:lnTo>
                  <a:pt x="98" y="681"/>
                </a:lnTo>
                <a:lnTo>
                  <a:pt x="98" y="676"/>
                </a:lnTo>
                <a:lnTo>
                  <a:pt x="98" y="669"/>
                </a:lnTo>
                <a:lnTo>
                  <a:pt x="98" y="639"/>
                </a:lnTo>
                <a:lnTo>
                  <a:pt x="99" y="611"/>
                </a:lnTo>
                <a:lnTo>
                  <a:pt x="102" y="583"/>
                </a:lnTo>
                <a:lnTo>
                  <a:pt x="106" y="555"/>
                </a:lnTo>
                <a:lnTo>
                  <a:pt x="111" y="527"/>
                </a:lnTo>
                <a:lnTo>
                  <a:pt x="116" y="500"/>
                </a:lnTo>
                <a:lnTo>
                  <a:pt x="122" y="475"/>
                </a:lnTo>
                <a:lnTo>
                  <a:pt x="131" y="449"/>
                </a:lnTo>
                <a:lnTo>
                  <a:pt x="140" y="424"/>
                </a:lnTo>
                <a:lnTo>
                  <a:pt x="149" y="399"/>
                </a:lnTo>
                <a:lnTo>
                  <a:pt x="161" y="375"/>
                </a:lnTo>
                <a:lnTo>
                  <a:pt x="173" y="351"/>
                </a:lnTo>
                <a:lnTo>
                  <a:pt x="186" y="329"/>
                </a:lnTo>
                <a:lnTo>
                  <a:pt x="200" y="307"/>
                </a:lnTo>
                <a:lnTo>
                  <a:pt x="215" y="284"/>
                </a:lnTo>
                <a:lnTo>
                  <a:pt x="232" y="263"/>
                </a:lnTo>
                <a:lnTo>
                  <a:pt x="248" y="243"/>
                </a:lnTo>
                <a:lnTo>
                  <a:pt x="266" y="224"/>
                </a:lnTo>
                <a:lnTo>
                  <a:pt x="283" y="207"/>
                </a:lnTo>
                <a:lnTo>
                  <a:pt x="301" y="190"/>
                </a:lnTo>
                <a:lnTo>
                  <a:pt x="320" y="176"/>
                </a:lnTo>
                <a:lnTo>
                  <a:pt x="339" y="163"/>
                </a:lnTo>
                <a:lnTo>
                  <a:pt x="357" y="150"/>
                </a:lnTo>
                <a:lnTo>
                  <a:pt x="377" y="140"/>
                </a:lnTo>
                <a:lnTo>
                  <a:pt x="397" y="130"/>
                </a:lnTo>
                <a:lnTo>
                  <a:pt x="417" y="122"/>
                </a:lnTo>
                <a:lnTo>
                  <a:pt x="437" y="115"/>
                </a:lnTo>
                <a:lnTo>
                  <a:pt x="458" y="109"/>
                </a:lnTo>
                <a:lnTo>
                  <a:pt x="481" y="104"/>
                </a:lnTo>
                <a:lnTo>
                  <a:pt x="502" y="101"/>
                </a:lnTo>
                <a:lnTo>
                  <a:pt x="524" y="100"/>
                </a:lnTo>
                <a:lnTo>
                  <a:pt x="547" y="98"/>
                </a:lnTo>
                <a:lnTo>
                  <a:pt x="570" y="100"/>
                </a:lnTo>
                <a:lnTo>
                  <a:pt x="592" y="101"/>
                </a:lnTo>
                <a:lnTo>
                  <a:pt x="614" y="104"/>
                </a:lnTo>
                <a:lnTo>
                  <a:pt x="636" y="109"/>
                </a:lnTo>
                <a:lnTo>
                  <a:pt x="657" y="115"/>
                </a:lnTo>
                <a:lnTo>
                  <a:pt x="677" y="122"/>
                </a:lnTo>
                <a:lnTo>
                  <a:pt x="697" y="130"/>
                </a:lnTo>
                <a:lnTo>
                  <a:pt x="717" y="140"/>
                </a:lnTo>
                <a:lnTo>
                  <a:pt x="737" y="150"/>
                </a:lnTo>
                <a:lnTo>
                  <a:pt x="756" y="163"/>
                </a:lnTo>
                <a:lnTo>
                  <a:pt x="775" y="176"/>
                </a:lnTo>
                <a:lnTo>
                  <a:pt x="792" y="190"/>
                </a:lnTo>
                <a:lnTo>
                  <a:pt x="811" y="207"/>
                </a:lnTo>
                <a:lnTo>
                  <a:pt x="827" y="224"/>
                </a:lnTo>
                <a:lnTo>
                  <a:pt x="845" y="243"/>
                </a:lnTo>
                <a:lnTo>
                  <a:pt x="862" y="263"/>
                </a:lnTo>
                <a:lnTo>
                  <a:pt x="878" y="283"/>
                </a:lnTo>
                <a:lnTo>
                  <a:pt x="893" y="305"/>
                </a:lnTo>
                <a:lnTo>
                  <a:pt x="907" y="326"/>
                </a:lnTo>
                <a:lnTo>
                  <a:pt x="920" y="350"/>
                </a:lnTo>
                <a:lnTo>
                  <a:pt x="933" y="372"/>
                </a:lnTo>
                <a:lnTo>
                  <a:pt x="944" y="397"/>
                </a:lnTo>
                <a:lnTo>
                  <a:pt x="954" y="421"/>
                </a:lnTo>
                <a:lnTo>
                  <a:pt x="964" y="445"/>
                </a:lnTo>
                <a:lnTo>
                  <a:pt x="971" y="471"/>
                </a:lnTo>
                <a:lnTo>
                  <a:pt x="978" y="497"/>
                </a:lnTo>
                <a:lnTo>
                  <a:pt x="984" y="524"/>
                </a:lnTo>
                <a:lnTo>
                  <a:pt x="988" y="551"/>
                </a:lnTo>
                <a:lnTo>
                  <a:pt x="993" y="578"/>
                </a:lnTo>
                <a:lnTo>
                  <a:pt x="996" y="606"/>
                </a:lnTo>
                <a:lnTo>
                  <a:pt x="997" y="636"/>
                </a:lnTo>
                <a:lnTo>
                  <a:pt x="998" y="665"/>
                </a:lnTo>
                <a:lnTo>
                  <a:pt x="998" y="669"/>
                </a:lnTo>
                <a:lnTo>
                  <a:pt x="1095" y="66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8" name="Freeform 70"/>
          <p:cNvSpPr>
            <a:spLocks/>
          </p:cNvSpPr>
          <p:nvPr/>
        </p:nvSpPr>
        <p:spPr bwMode="auto">
          <a:xfrm>
            <a:off x="7258050" y="3913188"/>
            <a:ext cx="323850" cy="711200"/>
          </a:xfrm>
          <a:custGeom>
            <a:avLst/>
            <a:gdLst>
              <a:gd name="T0" fmla="*/ 586 w 1227"/>
              <a:gd name="T1" fmla="*/ 1004 h 2687"/>
              <a:gd name="T2" fmla="*/ 524 w 1227"/>
              <a:gd name="T3" fmla="*/ 1099 h 2687"/>
              <a:gd name="T4" fmla="*/ 453 w 1227"/>
              <a:gd name="T5" fmla="*/ 1215 h 2687"/>
              <a:gd name="T6" fmla="*/ 349 w 1227"/>
              <a:gd name="T7" fmla="*/ 1408 h 2687"/>
              <a:gd name="T8" fmla="*/ 263 w 1227"/>
              <a:gd name="T9" fmla="*/ 1601 h 2687"/>
              <a:gd name="T10" fmla="*/ 194 w 1227"/>
              <a:gd name="T11" fmla="*/ 1801 h 2687"/>
              <a:gd name="T12" fmla="*/ 142 w 1227"/>
              <a:gd name="T13" fmla="*/ 1991 h 2687"/>
              <a:gd name="T14" fmla="*/ 112 w 1227"/>
              <a:gd name="T15" fmla="*/ 2158 h 2687"/>
              <a:gd name="T16" fmla="*/ 101 w 1227"/>
              <a:gd name="T17" fmla="*/ 2262 h 2687"/>
              <a:gd name="T18" fmla="*/ 99 w 1227"/>
              <a:gd name="T19" fmla="*/ 2332 h 2687"/>
              <a:gd name="T20" fmla="*/ 102 w 1227"/>
              <a:gd name="T21" fmla="*/ 2394 h 2687"/>
              <a:gd name="T22" fmla="*/ 112 w 1227"/>
              <a:gd name="T23" fmla="*/ 2448 h 2687"/>
              <a:gd name="T24" fmla="*/ 128 w 1227"/>
              <a:gd name="T25" fmla="*/ 2493 h 2687"/>
              <a:gd name="T26" fmla="*/ 150 w 1227"/>
              <a:gd name="T27" fmla="*/ 2531 h 2687"/>
              <a:gd name="T28" fmla="*/ 178 w 1227"/>
              <a:gd name="T29" fmla="*/ 2559 h 2687"/>
              <a:gd name="T30" fmla="*/ 207 w 1227"/>
              <a:gd name="T31" fmla="*/ 2578 h 2687"/>
              <a:gd name="T32" fmla="*/ 240 w 1227"/>
              <a:gd name="T33" fmla="*/ 2586 h 2687"/>
              <a:gd name="T34" fmla="*/ 274 w 1227"/>
              <a:gd name="T35" fmla="*/ 2585 h 2687"/>
              <a:gd name="T36" fmla="*/ 310 w 1227"/>
              <a:gd name="T37" fmla="*/ 2573 h 2687"/>
              <a:gd name="T38" fmla="*/ 306 w 1227"/>
              <a:gd name="T39" fmla="*/ 2678 h 2687"/>
              <a:gd name="T40" fmla="*/ 244 w 1227"/>
              <a:gd name="T41" fmla="*/ 2687 h 2687"/>
              <a:gd name="T42" fmla="*/ 189 w 1227"/>
              <a:gd name="T43" fmla="*/ 2679 h 2687"/>
              <a:gd name="T44" fmla="*/ 138 w 1227"/>
              <a:gd name="T45" fmla="*/ 2654 h 2687"/>
              <a:gd name="T46" fmla="*/ 92 w 1227"/>
              <a:gd name="T47" fmla="*/ 2611 h 2687"/>
              <a:gd name="T48" fmla="*/ 53 w 1227"/>
              <a:gd name="T49" fmla="*/ 2558 h 2687"/>
              <a:gd name="T50" fmla="*/ 28 w 1227"/>
              <a:gd name="T51" fmla="*/ 2505 h 2687"/>
              <a:gd name="T52" fmla="*/ 11 w 1227"/>
              <a:gd name="T53" fmla="*/ 2441 h 2687"/>
              <a:gd name="T54" fmla="*/ 1 w 1227"/>
              <a:gd name="T55" fmla="*/ 2370 h 2687"/>
              <a:gd name="T56" fmla="*/ 1 w 1227"/>
              <a:gd name="T57" fmla="*/ 2290 h 2687"/>
              <a:gd name="T58" fmla="*/ 8 w 1227"/>
              <a:gd name="T59" fmla="*/ 2199 h 2687"/>
              <a:gd name="T60" fmla="*/ 35 w 1227"/>
              <a:gd name="T61" fmla="*/ 2030 h 2687"/>
              <a:gd name="T62" fmla="*/ 82 w 1227"/>
              <a:gd name="T63" fmla="*/ 1840 h 2687"/>
              <a:gd name="T64" fmla="*/ 148 w 1227"/>
              <a:gd name="T65" fmla="*/ 1633 h 2687"/>
              <a:gd name="T66" fmla="*/ 229 w 1227"/>
              <a:gd name="T67" fmla="*/ 1432 h 2687"/>
              <a:gd name="T68" fmla="*/ 330 w 1227"/>
              <a:gd name="T69" fmla="*/ 1233 h 2687"/>
              <a:gd name="T70" fmla="*/ 435 w 1227"/>
              <a:gd name="T71" fmla="*/ 1060 h 2687"/>
              <a:gd name="T72" fmla="*/ 531 w 1227"/>
              <a:gd name="T73" fmla="*/ 913 h 2687"/>
              <a:gd name="T74" fmla="*/ 624 w 1227"/>
              <a:gd name="T75" fmla="*/ 786 h 2687"/>
              <a:gd name="T76" fmla="*/ 668 w 1227"/>
              <a:gd name="T77" fmla="*/ 730 h 2687"/>
              <a:gd name="T78" fmla="*/ 712 w 1227"/>
              <a:gd name="T79" fmla="*/ 676 h 2687"/>
              <a:gd name="T80" fmla="*/ 766 w 1227"/>
              <a:gd name="T81" fmla="*/ 604 h 2687"/>
              <a:gd name="T82" fmla="*/ 846 w 1227"/>
              <a:gd name="T83" fmla="*/ 495 h 2687"/>
              <a:gd name="T84" fmla="*/ 931 w 1227"/>
              <a:gd name="T85" fmla="*/ 376 h 2687"/>
              <a:gd name="T86" fmla="*/ 1007 w 1227"/>
              <a:gd name="T87" fmla="*/ 261 h 2687"/>
              <a:gd name="T88" fmla="*/ 1075 w 1227"/>
              <a:gd name="T89" fmla="*/ 139 h 2687"/>
              <a:gd name="T90" fmla="*/ 1137 w 1227"/>
              <a:gd name="T91" fmla="*/ 0 h 2687"/>
              <a:gd name="T92" fmla="*/ 1188 w 1227"/>
              <a:gd name="T93" fmla="*/ 127 h 2687"/>
              <a:gd name="T94" fmla="*/ 1120 w 1227"/>
              <a:gd name="T95" fmla="*/ 262 h 2687"/>
              <a:gd name="T96" fmla="*/ 1040 w 1227"/>
              <a:gd name="T97" fmla="*/ 388 h 2687"/>
              <a:gd name="T98" fmla="*/ 960 w 1227"/>
              <a:gd name="T99" fmla="*/ 500 h 2687"/>
              <a:gd name="T100" fmla="*/ 874 w 1227"/>
              <a:gd name="T101" fmla="*/ 614 h 2687"/>
              <a:gd name="T102" fmla="*/ 804 w 1227"/>
              <a:gd name="T103" fmla="*/ 705 h 2687"/>
              <a:gd name="T104" fmla="*/ 729 w 1227"/>
              <a:gd name="T105" fmla="*/ 810 h 2687"/>
              <a:gd name="T106" fmla="*/ 643 w 1227"/>
              <a:gd name="T107" fmla="*/ 926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7" h="2687">
                <a:moveTo>
                  <a:pt x="624" y="952"/>
                </a:moveTo>
                <a:lnTo>
                  <a:pt x="606" y="977"/>
                </a:lnTo>
                <a:lnTo>
                  <a:pt x="586" y="1004"/>
                </a:lnTo>
                <a:lnTo>
                  <a:pt x="567" y="1033"/>
                </a:lnTo>
                <a:lnTo>
                  <a:pt x="545" y="1065"/>
                </a:lnTo>
                <a:lnTo>
                  <a:pt x="524" y="1099"/>
                </a:lnTo>
                <a:lnTo>
                  <a:pt x="501" y="1135"/>
                </a:lnTo>
                <a:lnTo>
                  <a:pt x="477" y="1174"/>
                </a:lnTo>
                <a:lnTo>
                  <a:pt x="453" y="1215"/>
                </a:lnTo>
                <a:lnTo>
                  <a:pt x="416" y="1280"/>
                </a:lnTo>
                <a:lnTo>
                  <a:pt x="382" y="1344"/>
                </a:lnTo>
                <a:lnTo>
                  <a:pt x="349" y="1408"/>
                </a:lnTo>
                <a:lnTo>
                  <a:pt x="319" y="1472"/>
                </a:lnTo>
                <a:lnTo>
                  <a:pt x="290" y="1536"/>
                </a:lnTo>
                <a:lnTo>
                  <a:pt x="263" y="1601"/>
                </a:lnTo>
                <a:lnTo>
                  <a:pt x="239" y="1666"/>
                </a:lnTo>
                <a:lnTo>
                  <a:pt x="216" y="1731"/>
                </a:lnTo>
                <a:lnTo>
                  <a:pt x="194" y="1801"/>
                </a:lnTo>
                <a:lnTo>
                  <a:pt x="174" y="1867"/>
                </a:lnTo>
                <a:lnTo>
                  <a:pt x="158" y="1930"/>
                </a:lnTo>
                <a:lnTo>
                  <a:pt x="142" y="1991"/>
                </a:lnTo>
                <a:lnTo>
                  <a:pt x="129" y="2050"/>
                </a:lnTo>
                <a:lnTo>
                  <a:pt x="120" y="2105"/>
                </a:lnTo>
                <a:lnTo>
                  <a:pt x="112" y="2158"/>
                </a:lnTo>
                <a:lnTo>
                  <a:pt x="106" y="2209"/>
                </a:lnTo>
                <a:lnTo>
                  <a:pt x="103" y="2236"/>
                </a:lnTo>
                <a:lnTo>
                  <a:pt x="101" y="2262"/>
                </a:lnTo>
                <a:lnTo>
                  <a:pt x="99" y="2286"/>
                </a:lnTo>
                <a:lnTo>
                  <a:pt x="99" y="2310"/>
                </a:lnTo>
                <a:lnTo>
                  <a:pt x="99" y="2332"/>
                </a:lnTo>
                <a:lnTo>
                  <a:pt x="99" y="2354"/>
                </a:lnTo>
                <a:lnTo>
                  <a:pt x="100" y="2376"/>
                </a:lnTo>
                <a:lnTo>
                  <a:pt x="102" y="2394"/>
                </a:lnTo>
                <a:lnTo>
                  <a:pt x="105" y="2413"/>
                </a:lnTo>
                <a:lnTo>
                  <a:pt x="108" y="2432"/>
                </a:lnTo>
                <a:lnTo>
                  <a:pt x="112" y="2448"/>
                </a:lnTo>
                <a:lnTo>
                  <a:pt x="116" y="2465"/>
                </a:lnTo>
                <a:lnTo>
                  <a:pt x="121" y="2479"/>
                </a:lnTo>
                <a:lnTo>
                  <a:pt x="128" y="2493"/>
                </a:lnTo>
                <a:lnTo>
                  <a:pt x="134" y="2506"/>
                </a:lnTo>
                <a:lnTo>
                  <a:pt x="142" y="2519"/>
                </a:lnTo>
                <a:lnTo>
                  <a:pt x="150" y="2531"/>
                </a:lnTo>
                <a:lnTo>
                  <a:pt x="160" y="2541"/>
                </a:lnTo>
                <a:lnTo>
                  <a:pt x="168" y="2551"/>
                </a:lnTo>
                <a:lnTo>
                  <a:pt x="178" y="2559"/>
                </a:lnTo>
                <a:lnTo>
                  <a:pt x="187" y="2566"/>
                </a:lnTo>
                <a:lnTo>
                  <a:pt x="197" y="2573"/>
                </a:lnTo>
                <a:lnTo>
                  <a:pt x="207" y="2578"/>
                </a:lnTo>
                <a:lnTo>
                  <a:pt x="217" y="2581"/>
                </a:lnTo>
                <a:lnTo>
                  <a:pt x="228" y="2585"/>
                </a:lnTo>
                <a:lnTo>
                  <a:pt x="240" y="2586"/>
                </a:lnTo>
                <a:lnTo>
                  <a:pt x="250" y="2587"/>
                </a:lnTo>
                <a:lnTo>
                  <a:pt x="262" y="2586"/>
                </a:lnTo>
                <a:lnTo>
                  <a:pt x="274" y="2585"/>
                </a:lnTo>
                <a:lnTo>
                  <a:pt x="286" y="2582"/>
                </a:lnTo>
                <a:lnTo>
                  <a:pt x="297" y="2578"/>
                </a:lnTo>
                <a:lnTo>
                  <a:pt x="310" y="2573"/>
                </a:lnTo>
                <a:lnTo>
                  <a:pt x="349" y="2662"/>
                </a:lnTo>
                <a:lnTo>
                  <a:pt x="327" y="2671"/>
                </a:lnTo>
                <a:lnTo>
                  <a:pt x="306" y="2678"/>
                </a:lnTo>
                <a:lnTo>
                  <a:pt x="284" y="2682"/>
                </a:lnTo>
                <a:lnTo>
                  <a:pt x="264" y="2686"/>
                </a:lnTo>
                <a:lnTo>
                  <a:pt x="244" y="2687"/>
                </a:lnTo>
                <a:lnTo>
                  <a:pt x="226" y="2686"/>
                </a:lnTo>
                <a:lnTo>
                  <a:pt x="207" y="2683"/>
                </a:lnTo>
                <a:lnTo>
                  <a:pt x="189" y="2679"/>
                </a:lnTo>
                <a:lnTo>
                  <a:pt x="172" y="2673"/>
                </a:lnTo>
                <a:lnTo>
                  <a:pt x="154" y="2663"/>
                </a:lnTo>
                <a:lnTo>
                  <a:pt x="138" y="2654"/>
                </a:lnTo>
                <a:lnTo>
                  <a:pt x="122" y="2641"/>
                </a:lnTo>
                <a:lnTo>
                  <a:pt x="107" y="2627"/>
                </a:lnTo>
                <a:lnTo>
                  <a:pt x="92" y="2611"/>
                </a:lnTo>
                <a:lnTo>
                  <a:pt x="78" y="2593"/>
                </a:lnTo>
                <a:lnTo>
                  <a:pt x="64" y="2573"/>
                </a:lnTo>
                <a:lnTo>
                  <a:pt x="53" y="2558"/>
                </a:lnTo>
                <a:lnTo>
                  <a:pt x="44" y="2541"/>
                </a:lnTo>
                <a:lnTo>
                  <a:pt x="35" y="2524"/>
                </a:lnTo>
                <a:lnTo>
                  <a:pt x="28" y="2505"/>
                </a:lnTo>
                <a:lnTo>
                  <a:pt x="21" y="2485"/>
                </a:lnTo>
                <a:lnTo>
                  <a:pt x="15" y="2464"/>
                </a:lnTo>
                <a:lnTo>
                  <a:pt x="11" y="2441"/>
                </a:lnTo>
                <a:lnTo>
                  <a:pt x="6" y="2419"/>
                </a:lnTo>
                <a:lnTo>
                  <a:pt x="4" y="2395"/>
                </a:lnTo>
                <a:lnTo>
                  <a:pt x="1" y="2370"/>
                </a:lnTo>
                <a:lnTo>
                  <a:pt x="0" y="2344"/>
                </a:lnTo>
                <a:lnTo>
                  <a:pt x="0" y="2317"/>
                </a:lnTo>
                <a:lnTo>
                  <a:pt x="1" y="2290"/>
                </a:lnTo>
                <a:lnTo>
                  <a:pt x="2" y="2260"/>
                </a:lnTo>
                <a:lnTo>
                  <a:pt x="5" y="2230"/>
                </a:lnTo>
                <a:lnTo>
                  <a:pt x="8" y="2199"/>
                </a:lnTo>
                <a:lnTo>
                  <a:pt x="15" y="2145"/>
                </a:lnTo>
                <a:lnTo>
                  <a:pt x="25" y="2089"/>
                </a:lnTo>
                <a:lnTo>
                  <a:pt x="35" y="2030"/>
                </a:lnTo>
                <a:lnTo>
                  <a:pt x="49" y="1969"/>
                </a:lnTo>
                <a:lnTo>
                  <a:pt x="65" y="1905"/>
                </a:lnTo>
                <a:lnTo>
                  <a:pt x="82" y="1840"/>
                </a:lnTo>
                <a:lnTo>
                  <a:pt x="103" y="1771"/>
                </a:lnTo>
                <a:lnTo>
                  <a:pt x="126" y="1700"/>
                </a:lnTo>
                <a:lnTo>
                  <a:pt x="148" y="1633"/>
                </a:lnTo>
                <a:lnTo>
                  <a:pt x="173" y="1566"/>
                </a:lnTo>
                <a:lnTo>
                  <a:pt x="200" y="1499"/>
                </a:lnTo>
                <a:lnTo>
                  <a:pt x="229" y="1432"/>
                </a:lnTo>
                <a:lnTo>
                  <a:pt x="261" y="1366"/>
                </a:lnTo>
                <a:lnTo>
                  <a:pt x="294" y="1299"/>
                </a:lnTo>
                <a:lnTo>
                  <a:pt x="330" y="1233"/>
                </a:lnTo>
                <a:lnTo>
                  <a:pt x="369" y="1167"/>
                </a:lnTo>
                <a:lnTo>
                  <a:pt x="402" y="1112"/>
                </a:lnTo>
                <a:lnTo>
                  <a:pt x="435" y="1060"/>
                </a:lnTo>
                <a:lnTo>
                  <a:pt x="468" y="1009"/>
                </a:lnTo>
                <a:lnTo>
                  <a:pt x="500" y="960"/>
                </a:lnTo>
                <a:lnTo>
                  <a:pt x="531" y="913"/>
                </a:lnTo>
                <a:lnTo>
                  <a:pt x="563" y="870"/>
                </a:lnTo>
                <a:lnTo>
                  <a:pt x="594" y="828"/>
                </a:lnTo>
                <a:lnTo>
                  <a:pt x="624" y="786"/>
                </a:lnTo>
                <a:lnTo>
                  <a:pt x="639" y="768"/>
                </a:lnTo>
                <a:lnTo>
                  <a:pt x="653" y="749"/>
                </a:lnTo>
                <a:lnTo>
                  <a:pt x="668" y="730"/>
                </a:lnTo>
                <a:lnTo>
                  <a:pt x="683" y="712"/>
                </a:lnTo>
                <a:lnTo>
                  <a:pt x="697" y="695"/>
                </a:lnTo>
                <a:lnTo>
                  <a:pt x="712" y="676"/>
                </a:lnTo>
                <a:lnTo>
                  <a:pt x="726" y="657"/>
                </a:lnTo>
                <a:lnTo>
                  <a:pt x="742" y="637"/>
                </a:lnTo>
                <a:lnTo>
                  <a:pt x="766" y="604"/>
                </a:lnTo>
                <a:lnTo>
                  <a:pt x="792" y="569"/>
                </a:lnTo>
                <a:lnTo>
                  <a:pt x="819" y="532"/>
                </a:lnTo>
                <a:lnTo>
                  <a:pt x="846" y="495"/>
                </a:lnTo>
                <a:lnTo>
                  <a:pt x="873" y="457"/>
                </a:lnTo>
                <a:lnTo>
                  <a:pt x="901" y="417"/>
                </a:lnTo>
                <a:lnTo>
                  <a:pt x="931" y="376"/>
                </a:lnTo>
                <a:lnTo>
                  <a:pt x="959" y="335"/>
                </a:lnTo>
                <a:lnTo>
                  <a:pt x="984" y="299"/>
                </a:lnTo>
                <a:lnTo>
                  <a:pt x="1007" y="261"/>
                </a:lnTo>
                <a:lnTo>
                  <a:pt x="1031" y="222"/>
                </a:lnTo>
                <a:lnTo>
                  <a:pt x="1053" y="181"/>
                </a:lnTo>
                <a:lnTo>
                  <a:pt x="1075" y="139"/>
                </a:lnTo>
                <a:lnTo>
                  <a:pt x="1097" y="94"/>
                </a:lnTo>
                <a:lnTo>
                  <a:pt x="1117" y="47"/>
                </a:lnTo>
                <a:lnTo>
                  <a:pt x="1137" y="0"/>
                </a:lnTo>
                <a:lnTo>
                  <a:pt x="1227" y="33"/>
                </a:lnTo>
                <a:lnTo>
                  <a:pt x="1208" y="81"/>
                </a:lnTo>
                <a:lnTo>
                  <a:pt x="1188" y="127"/>
                </a:lnTo>
                <a:lnTo>
                  <a:pt x="1167" y="173"/>
                </a:lnTo>
                <a:lnTo>
                  <a:pt x="1144" y="217"/>
                </a:lnTo>
                <a:lnTo>
                  <a:pt x="1120" y="262"/>
                </a:lnTo>
                <a:lnTo>
                  <a:pt x="1094" y="304"/>
                </a:lnTo>
                <a:lnTo>
                  <a:pt x="1068" y="347"/>
                </a:lnTo>
                <a:lnTo>
                  <a:pt x="1040" y="388"/>
                </a:lnTo>
                <a:lnTo>
                  <a:pt x="1014" y="426"/>
                </a:lnTo>
                <a:lnTo>
                  <a:pt x="987" y="462"/>
                </a:lnTo>
                <a:lnTo>
                  <a:pt x="960" y="500"/>
                </a:lnTo>
                <a:lnTo>
                  <a:pt x="932" y="537"/>
                </a:lnTo>
                <a:lnTo>
                  <a:pt x="904" y="576"/>
                </a:lnTo>
                <a:lnTo>
                  <a:pt x="874" y="614"/>
                </a:lnTo>
                <a:lnTo>
                  <a:pt x="845" y="652"/>
                </a:lnTo>
                <a:lnTo>
                  <a:pt x="816" y="691"/>
                </a:lnTo>
                <a:lnTo>
                  <a:pt x="804" y="705"/>
                </a:lnTo>
                <a:lnTo>
                  <a:pt x="786" y="730"/>
                </a:lnTo>
                <a:lnTo>
                  <a:pt x="762" y="765"/>
                </a:lnTo>
                <a:lnTo>
                  <a:pt x="729" y="810"/>
                </a:lnTo>
                <a:lnTo>
                  <a:pt x="696" y="856"/>
                </a:lnTo>
                <a:lnTo>
                  <a:pt x="666" y="895"/>
                </a:lnTo>
                <a:lnTo>
                  <a:pt x="643" y="926"/>
                </a:lnTo>
                <a:lnTo>
                  <a:pt x="624" y="95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" name="Freeform 71"/>
          <p:cNvSpPr>
            <a:spLocks/>
          </p:cNvSpPr>
          <p:nvPr/>
        </p:nvSpPr>
        <p:spPr bwMode="auto">
          <a:xfrm>
            <a:off x="7339014" y="3741738"/>
            <a:ext cx="109537" cy="876300"/>
          </a:xfrm>
          <a:custGeom>
            <a:avLst/>
            <a:gdLst>
              <a:gd name="T0" fmla="*/ 0 w 412"/>
              <a:gd name="T1" fmla="*/ 3222 h 3311"/>
              <a:gd name="T2" fmla="*/ 26 w 412"/>
              <a:gd name="T3" fmla="*/ 3209 h 3311"/>
              <a:gd name="T4" fmla="*/ 51 w 412"/>
              <a:gd name="T5" fmla="*/ 3191 h 3311"/>
              <a:gd name="T6" fmla="*/ 76 w 412"/>
              <a:gd name="T7" fmla="*/ 3171 h 3311"/>
              <a:gd name="T8" fmla="*/ 98 w 412"/>
              <a:gd name="T9" fmla="*/ 3149 h 3311"/>
              <a:gd name="T10" fmla="*/ 120 w 412"/>
              <a:gd name="T11" fmla="*/ 3123 h 3311"/>
              <a:gd name="T12" fmla="*/ 140 w 412"/>
              <a:gd name="T13" fmla="*/ 3094 h 3311"/>
              <a:gd name="T14" fmla="*/ 160 w 412"/>
              <a:gd name="T15" fmla="*/ 3062 h 3311"/>
              <a:gd name="T16" fmla="*/ 179 w 412"/>
              <a:gd name="T17" fmla="*/ 3027 h 3311"/>
              <a:gd name="T18" fmla="*/ 195 w 412"/>
              <a:gd name="T19" fmla="*/ 2974 h 3311"/>
              <a:gd name="T20" fmla="*/ 214 w 412"/>
              <a:gd name="T21" fmla="*/ 2919 h 3311"/>
              <a:gd name="T22" fmla="*/ 226 w 412"/>
              <a:gd name="T23" fmla="*/ 2883 h 3311"/>
              <a:gd name="T24" fmla="*/ 239 w 412"/>
              <a:gd name="T25" fmla="*/ 2838 h 3311"/>
              <a:gd name="T26" fmla="*/ 252 w 412"/>
              <a:gd name="T27" fmla="*/ 2784 h 3311"/>
              <a:gd name="T28" fmla="*/ 266 w 412"/>
              <a:gd name="T29" fmla="*/ 2720 h 3311"/>
              <a:gd name="T30" fmla="*/ 287 w 412"/>
              <a:gd name="T31" fmla="*/ 2598 h 3311"/>
              <a:gd name="T32" fmla="*/ 302 w 412"/>
              <a:gd name="T33" fmla="*/ 2471 h 3311"/>
              <a:gd name="T34" fmla="*/ 312 w 412"/>
              <a:gd name="T35" fmla="*/ 2342 h 3311"/>
              <a:gd name="T36" fmla="*/ 314 w 412"/>
              <a:gd name="T37" fmla="*/ 2209 h 3311"/>
              <a:gd name="T38" fmla="*/ 314 w 412"/>
              <a:gd name="T39" fmla="*/ 0 h 3311"/>
              <a:gd name="T40" fmla="*/ 412 w 412"/>
              <a:gd name="T41" fmla="*/ 1388 h 3311"/>
              <a:gd name="T42" fmla="*/ 410 w 412"/>
              <a:gd name="T43" fmla="*/ 2278 h 3311"/>
              <a:gd name="T44" fmla="*/ 405 w 412"/>
              <a:gd name="T45" fmla="*/ 2414 h 3311"/>
              <a:gd name="T46" fmla="*/ 393 w 412"/>
              <a:gd name="T47" fmla="*/ 2547 h 3311"/>
              <a:gd name="T48" fmla="*/ 374 w 412"/>
              <a:gd name="T49" fmla="*/ 2677 h 3311"/>
              <a:gd name="T50" fmla="*/ 351 w 412"/>
              <a:gd name="T51" fmla="*/ 2793 h 3311"/>
              <a:gd name="T52" fmla="*/ 326 w 412"/>
              <a:gd name="T53" fmla="*/ 2888 h 3311"/>
              <a:gd name="T54" fmla="*/ 302 w 412"/>
              <a:gd name="T55" fmla="*/ 2968 h 3311"/>
              <a:gd name="T56" fmla="*/ 278 w 412"/>
              <a:gd name="T57" fmla="*/ 3035 h 3311"/>
              <a:gd name="T58" fmla="*/ 255 w 412"/>
              <a:gd name="T59" fmla="*/ 3086 h 3311"/>
              <a:gd name="T60" fmla="*/ 232 w 412"/>
              <a:gd name="T61" fmla="*/ 3128 h 3311"/>
              <a:gd name="T62" fmla="*/ 207 w 412"/>
              <a:gd name="T63" fmla="*/ 3167 h 3311"/>
              <a:gd name="T64" fmla="*/ 181 w 412"/>
              <a:gd name="T65" fmla="*/ 3201 h 3311"/>
              <a:gd name="T66" fmla="*/ 153 w 412"/>
              <a:gd name="T67" fmla="*/ 3233 h 3311"/>
              <a:gd name="T68" fmla="*/ 123 w 412"/>
              <a:gd name="T69" fmla="*/ 3260 h 3311"/>
              <a:gd name="T70" fmla="*/ 91 w 412"/>
              <a:gd name="T71" fmla="*/ 3283 h 3311"/>
              <a:gd name="T72" fmla="*/ 57 w 412"/>
              <a:gd name="T73" fmla="*/ 3303 h 3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2" h="3311">
                <a:moveTo>
                  <a:pt x="39" y="3311"/>
                </a:moveTo>
                <a:lnTo>
                  <a:pt x="0" y="3222"/>
                </a:lnTo>
                <a:lnTo>
                  <a:pt x="13" y="3216"/>
                </a:lnTo>
                <a:lnTo>
                  <a:pt x="26" y="3209"/>
                </a:lnTo>
                <a:lnTo>
                  <a:pt x="39" y="3201"/>
                </a:lnTo>
                <a:lnTo>
                  <a:pt x="51" y="3191"/>
                </a:lnTo>
                <a:lnTo>
                  <a:pt x="64" y="3182"/>
                </a:lnTo>
                <a:lnTo>
                  <a:pt x="76" y="3171"/>
                </a:lnTo>
                <a:lnTo>
                  <a:pt x="87" y="3161"/>
                </a:lnTo>
                <a:lnTo>
                  <a:pt x="98" y="3149"/>
                </a:lnTo>
                <a:lnTo>
                  <a:pt x="110" y="3136"/>
                </a:lnTo>
                <a:lnTo>
                  <a:pt x="120" y="3123"/>
                </a:lnTo>
                <a:lnTo>
                  <a:pt x="131" y="3109"/>
                </a:lnTo>
                <a:lnTo>
                  <a:pt x="140" y="3094"/>
                </a:lnTo>
                <a:lnTo>
                  <a:pt x="151" y="3079"/>
                </a:lnTo>
                <a:lnTo>
                  <a:pt x="160" y="3062"/>
                </a:lnTo>
                <a:lnTo>
                  <a:pt x="170" y="3044"/>
                </a:lnTo>
                <a:lnTo>
                  <a:pt x="179" y="3027"/>
                </a:lnTo>
                <a:lnTo>
                  <a:pt x="187" y="3001"/>
                </a:lnTo>
                <a:lnTo>
                  <a:pt x="195" y="2974"/>
                </a:lnTo>
                <a:lnTo>
                  <a:pt x="205" y="2947"/>
                </a:lnTo>
                <a:lnTo>
                  <a:pt x="214" y="2919"/>
                </a:lnTo>
                <a:lnTo>
                  <a:pt x="220" y="2902"/>
                </a:lnTo>
                <a:lnTo>
                  <a:pt x="226" y="2883"/>
                </a:lnTo>
                <a:lnTo>
                  <a:pt x="233" y="2861"/>
                </a:lnTo>
                <a:lnTo>
                  <a:pt x="239" y="2838"/>
                </a:lnTo>
                <a:lnTo>
                  <a:pt x="246" y="2812"/>
                </a:lnTo>
                <a:lnTo>
                  <a:pt x="252" y="2784"/>
                </a:lnTo>
                <a:lnTo>
                  <a:pt x="259" y="2753"/>
                </a:lnTo>
                <a:lnTo>
                  <a:pt x="266" y="2720"/>
                </a:lnTo>
                <a:lnTo>
                  <a:pt x="278" y="2659"/>
                </a:lnTo>
                <a:lnTo>
                  <a:pt x="287" y="2598"/>
                </a:lnTo>
                <a:lnTo>
                  <a:pt x="295" y="2536"/>
                </a:lnTo>
                <a:lnTo>
                  <a:pt x="302" y="2471"/>
                </a:lnTo>
                <a:lnTo>
                  <a:pt x="307" y="2407"/>
                </a:lnTo>
                <a:lnTo>
                  <a:pt x="312" y="2342"/>
                </a:lnTo>
                <a:lnTo>
                  <a:pt x="314" y="2276"/>
                </a:lnTo>
                <a:lnTo>
                  <a:pt x="314" y="2209"/>
                </a:lnTo>
                <a:lnTo>
                  <a:pt x="314" y="1518"/>
                </a:lnTo>
                <a:lnTo>
                  <a:pt x="314" y="0"/>
                </a:lnTo>
                <a:lnTo>
                  <a:pt x="412" y="0"/>
                </a:lnTo>
                <a:lnTo>
                  <a:pt x="412" y="1388"/>
                </a:lnTo>
                <a:lnTo>
                  <a:pt x="412" y="2209"/>
                </a:lnTo>
                <a:lnTo>
                  <a:pt x="410" y="2278"/>
                </a:lnTo>
                <a:lnTo>
                  <a:pt x="408" y="2346"/>
                </a:lnTo>
                <a:lnTo>
                  <a:pt x="405" y="2414"/>
                </a:lnTo>
                <a:lnTo>
                  <a:pt x="400" y="2481"/>
                </a:lnTo>
                <a:lnTo>
                  <a:pt x="393" y="2547"/>
                </a:lnTo>
                <a:lnTo>
                  <a:pt x="385" y="2612"/>
                </a:lnTo>
                <a:lnTo>
                  <a:pt x="374" y="2677"/>
                </a:lnTo>
                <a:lnTo>
                  <a:pt x="363" y="2740"/>
                </a:lnTo>
                <a:lnTo>
                  <a:pt x="351" y="2793"/>
                </a:lnTo>
                <a:lnTo>
                  <a:pt x="339" y="2842"/>
                </a:lnTo>
                <a:lnTo>
                  <a:pt x="326" y="2888"/>
                </a:lnTo>
                <a:lnTo>
                  <a:pt x="314" y="2930"/>
                </a:lnTo>
                <a:lnTo>
                  <a:pt x="302" y="2968"/>
                </a:lnTo>
                <a:lnTo>
                  <a:pt x="289" y="3003"/>
                </a:lnTo>
                <a:lnTo>
                  <a:pt x="278" y="3035"/>
                </a:lnTo>
                <a:lnTo>
                  <a:pt x="266" y="3063"/>
                </a:lnTo>
                <a:lnTo>
                  <a:pt x="255" y="3086"/>
                </a:lnTo>
                <a:lnTo>
                  <a:pt x="244" y="3108"/>
                </a:lnTo>
                <a:lnTo>
                  <a:pt x="232" y="3128"/>
                </a:lnTo>
                <a:lnTo>
                  <a:pt x="220" y="3148"/>
                </a:lnTo>
                <a:lnTo>
                  <a:pt x="207" y="3167"/>
                </a:lnTo>
                <a:lnTo>
                  <a:pt x="194" y="3184"/>
                </a:lnTo>
                <a:lnTo>
                  <a:pt x="181" y="3201"/>
                </a:lnTo>
                <a:lnTo>
                  <a:pt x="167" y="3217"/>
                </a:lnTo>
                <a:lnTo>
                  <a:pt x="153" y="3233"/>
                </a:lnTo>
                <a:lnTo>
                  <a:pt x="138" y="3247"/>
                </a:lnTo>
                <a:lnTo>
                  <a:pt x="123" y="3260"/>
                </a:lnTo>
                <a:lnTo>
                  <a:pt x="107" y="3271"/>
                </a:lnTo>
                <a:lnTo>
                  <a:pt x="91" y="3283"/>
                </a:lnTo>
                <a:lnTo>
                  <a:pt x="74" y="3294"/>
                </a:lnTo>
                <a:lnTo>
                  <a:pt x="57" y="3303"/>
                </a:lnTo>
                <a:lnTo>
                  <a:pt x="39" y="331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2714626" y="4114800"/>
            <a:ext cx="40957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248026" y="4114800"/>
            <a:ext cx="40957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695826" y="4114800"/>
            <a:ext cx="40957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562601" y="4114800"/>
            <a:ext cx="40957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096126" y="4114800"/>
            <a:ext cx="40957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7" name="Picture 12" descr="Cô Bé Cầm Bút Chì Hình ảnh | Định dạng hình ảnh AI 401422857| vn.lovepik.com">
            <a:extLst>
              <a:ext uri="{FF2B5EF4-FFF2-40B4-BE49-F238E27FC236}">
                <a16:creationId xmlns:a16="http://schemas.microsoft.com/office/drawing/2014/main" id="{E9FC7DB1-5A7C-4C42-89F3-1F467A52B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6" b="90000" l="6047" r="97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3332957"/>
            <a:ext cx="4119564" cy="41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úp bê màu cam png | PNGEgg">
            <a:extLst>
              <a:ext uri="{FF2B5EF4-FFF2-40B4-BE49-F238E27FC236}">
                <a16:creationId xmlns:a16="http://schemas.microsoft.com/office/drawing/2014/main" id="{0D5D8264-4975-4ABC-8E2C-83451B00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669" flipH="1">
            <a:off x="-788702" y="-1169427"/>
            <a:ext cx="5239251" cy="623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63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2" descr="C:\Users\admin\Desktop\hoang-thanh-thang-lo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120142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88900" y="3700255"/>
            <a:ext cx="12014200" cy="315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Uẩn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La( nay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long: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bay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”.) </a:t>
            </a:r>
          </a:p>
        </p:txBody>
      </p:sp>
    </p:spTree>
    <p:extLst>
      <p:ext uri="{BB962C8B-B14F-4D97-AF65-F5344CB8AC3E}">
        <p14:creationId xmlns:p14="http://schemas.microsoft.com/office/powerpoint/2010/main" val="359602059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302</Words>
  <Application>Microsoft Office PowerPoint</Application>
  <PresentationFormat>Widescreen</PresentationFormat>
  <Paragraphs>27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.VnAristote</vt:lpstr>
      <vt:lpstr>Arial</vt:lpstr>
      <vt:lpstr>Calibri</vt:lpstr>
      <vt:lpstr>Calibri Light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2021-03-20T07:14:23Z</dcterms:created>
  <dcterms:modified xsi:type="dcterms:W3CDTF">2022-03-28T04:20:47Z</dcterms:modified>
</cp:coreProperties>
</file>