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5" r:id="rId6"/>
    <p:sldId id="267" r:id="rId7"/>
    <p:sldId id="268" r:id="rId8"/>
    <p:sldId id="269" r:id="rId9"/>
    <p:sldId id="270" r:id="rId10"/>
    <p:sldId id="272" r:id="rId11"/>
    <p:sldId id="274" r:id="rId12"/>
    <p:sldId id="277" r:id="rId13"/>
    <p:sldId id="279" r:id="rId14"/>
    <p:sldId id="28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CD92B-B2FF-44B6-8B8F-8765DA7A9870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C9A1-A877-4019-A24B-10666A48F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6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1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93E5-B363-42E9-89E9-68D0AED2E3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97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8CEF-3545-4150-964D-978C6EBD4A4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E93C-E37C-4B37-B0E8-579DD3E0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6987" y="1326525"/>
            <a:ext cx="7959144" cy="785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209800"/>
            <a:ext cx="10972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195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38796" y="215901"/>
            <a:ext cx="7924800" cy="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18" y="6686968"/>
            <a:ext cx="8377182" cy="1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637577" y="3545246"/>
            <a:ext cx="6435725" cy="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59525"/>
              </p:ext>
            </p:extLst>
          </p:nvPr>
        </p:nvGraphicFramePr>
        <p:xfrm>
          <a:off x="9450888" y="5251450"/>
          <a:ext cx="17526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888" y="5251450"/>
                        <a:ext cx="17526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7221" y="3204825"/>
            <a:ext cx="6165850" cy="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73052"/>
              </p:ext>
            </p:extLst>
          </p:nvPr>
        </p:nvGraphicFramePr>
        <p:xfrm>
          <a:off x="193361" y="102471"/>
          <a:ext cx="17462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7" imgW="1278360" imgH="1274040" progId="MS_ClipArt_Gallery.2">
                  <p:embed/>
                </p:oleObj>
              </mc:Choice>
              <mc:Fallback>
                <p:oleObj name="Clip" r:id="rId7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61" y="102471"/>
                        <a:ext cx="17462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0" name="Picture 22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96" y="974606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14" y="458580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88" y="812877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45" y="4064001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82" y="4745037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888" y="3708879"/>
            <a:ext cx="381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>
            <a:off x="3118981" y="1770063"/>
            <a:ext cx="5794833" cy="142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BẢN THÂN </a:t>
            </a:r>
          </a:p>
        </p:txBody>
      </p:sp>
    </p:spTree>
    <p:extLst>
      <p:ext uri="{BB962C8B-B14F-4D97-AF65-F5344CB8AC3E}">
        <p14:creationId xmlns:p14="http://schemas.microsoft.com/office/powerpoint/2010/main" val="1005009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209800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6559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3" y="1564710"/>
            <a:ext cx="1812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rames PPT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0"/>
            <a:ext cx="12091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88080" y="1831409"/>
            <a:ext cx="9148391" cy="31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Lan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quên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tóc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đẹp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, Mai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nhìn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thấy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thích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, Mai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08" y="83918"/>
            <a:ext cx="2079625" cy="1143634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1" y="5085567"/>
            <a:ext cx="11390137" cy="1538756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035" y="6208398"/>
            <a:ext cx="12243435" cy="710565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59178" y="1227552"/>
            <a:ext cx="11073008" cy="30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2. Nam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bút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chuốt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sẵn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hộp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bút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Thanh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bút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gãy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Thanh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55" y="3767202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3222" y="1063103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9779" y="1527054"/>
            <a:ext cx="7139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earts_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225468"/>
            <a:ext cx="11849622" cy="641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343400" y="1828800"/>
            <a:ext cx="2743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276600" y="1371600"/>
            <a:ext cx="5791200" cy="350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VNI-Auchon" pitchFamily="2" charset="0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VNI-Auch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VNI-Auchon" pitchFamily="2" charset="0"/>
              </a:rPr>
              <a:t>tạm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VNI-Auch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VNI-Auchon" pitchFamily="2" charset="0"/>
              </a:rPr>
              <a:t>biệt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VNI-Auch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8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209800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400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3CA90241-56B8-4EDF-B9C5-1A7CF5A9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0" y="125258"/>
            <a:ext cx="11795342" cy="650100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53BDDA89-C986-41BA-80AD-1F926F584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0" y="5717691"/>
            <a:ext cx="2257391" cy="908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80C293-0694-4FCD-8822-9775F119DC18}"/>
              </a:ext>
            </a:extLst>
          </p:cNvPr>
          <p:cNvSpPr/>
          <p:nvPr/>
        </p:nvSpPr>
        <p:spPr>
          <a:xfrm>
            <a:off x="606480" y="782594"/>
            <a:ext cx="11261416" cy="3675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57350" lvl="2" indent="-742950">
              <a:lnSpc>
                <a:spcPct val="150000"/>
              </a:lnSpc>
              <a:buAutoNum type="alphaLcPeriod"/>
              <a:defRPr/>
            </a:pP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57350" lvl="2" indent="-742950">
              <a:lnSpc>
                <a:spcPct val="150000"/>
              </a:lnSpc>
              <a:buAutoNum type="alphaLcPeriod"/>
              <a:defRPr/>
            </a:pP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57350" lvl="2" indent="-742950">
              <a:lnSpc>
                <a:spcPct val="150000"/>
              </a:lnSpc>
              <a:buAutoNum type="alphaLcPeriod"/>
              <a:defRPr/>
            </a:pP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 w="0"/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0" dirty="0">
                <a:ln w="0"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9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0"/>
            <a:ext cx="12091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989557" y="512523"/>
            <a:ext cx="10459232" cy="55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mượn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xong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nói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nói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ơn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2" name="Text Box 46"/>
          <p:cNvSpPr txBox="1">
            <a:spLocks noChangeArrowheads="1"/>
          </p:cNvSpPr>
          <p:nvPr/>
        </p:nvSpPr>
        <p:spPr bwMode="auto">
          <a:xfrm>
            <a:off x="2590800" y="4953001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9900CC"/>
                </a:solidFill>
                <a:latin typeface=".VnTime" pitchFamily="34" charset="0"/>
                <a:cs typeface="Arial" charset="0"/>
              </a:rPr>
              <a:t>  </a:t>
            </a:r>
            <a:endParaRPr lang="en-US" sz="280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08" y="83918"/>
            <a:ext cx="2079625" cy="1143634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1" y="5085567"/>
            <a:ext cx="11390137" cy="1538756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035" y="6208398"/>
            <a:ext cx="12243435" cy="710565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5781" y="512523"/>
            <a:ext cx="11073008" cy="55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Nếu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lỡ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phép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  <a:p>
            <a:pPr marL="971550" lvl="1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Im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lặng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971550" lvl="1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xin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lỗi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971550" lvl="1" indent="-514350" algn="just">
              <a:lnSpc>
                <a:spcPct val="150000"/>
              </a:lnSpc>
              <a:spcBef>
                <a:spcPct val="20000"/>
              </a:spcBef>
              <a:buAutoNum type="alphaLcPeriod"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nói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2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060352" y="591384"/>
            <a:ext cx="8064896" cy="2030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73">
              <a:defRPr/>
            </a:pP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3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3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zh-CN" sz="33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3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defTabSz="1622173">
              <a:defRPr/>
            </a:pP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zh-CN" sz="33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zh-CN" sz="3333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173">
              <a:defRPr/>
            </a:pP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11"/>
            <a:ext cx="5578883" cy="4238939"/>
          </a:xfrm>
          <a:prstGeom prst="rect">
            <a:avLst/>
          </a:prstGeom>
          <a:noFill/>
        </p:spPr>
        <p:txBody>
          <a:bodyPr spcFirstLastPara="1" wrap="none" lIns="162268" tIns="81133" rIns="162268" bIns="81133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622173">
              <a:defRPr/>
            </a:pPr>
            <a:endParaRPr lang="en-US" sz="8533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-987491"/>
            <a:ext cx="2305707" cy="4314213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9156703" y="5036277"/>
            <a:ext cx="2108200" cy="8890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7251703" y="5036277"/>
            <a:ext cx="2108200" cy="889000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5251295" y="5036277"/>
            <a:ext cx="2108200" cy="8890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2461853" y="5036277"/>
            <a:ext cx="2108200" cy="889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91437" y="3682651"/>
            <a:ext cx="5094569" cy="2955529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2" y="-957803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8" y="237995"/>
            <a:ext cx="11636678" cy="633816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1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7" t="22183" r="1599" b="35283"/>
          <a:stretch/>
        </p:blipFill>
        <p:spPr>
          <a:xfrm>
            <a:off x="225468" y="162838"/>
            <a:ext cx="11786992" cy="6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55" t="24033" b="32816"/>
          <a:stretch/>
        </p:blipFill>
        <p:spPr>
          <a:xfrm>
            <a:off x="150312" y="162838"/>
            <a:ext cx="11849622" cy="6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223</Words>
  <Application>Microsoft Office PowerPoint</Application>
  <PresentationFormat>Widescreen</PresentationFormat>
  <Paragraphs>29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2022-02-05T09:13:39Z</dcterms:created>
  <dcterms:modified xsi:type="dcterms:W3CDTF">2022-03-14T05:27:51Z</dcterms:modified>
</cp:coreProperties>
</file>