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0" r:id="rId2"/>
    <p:sldId id="453" r:id="rId3"/>
    <p:sldId id="258" r:id="rId4"/>
    <p:sldId id="260" r:id="rId5"/>
    <p:sldId id="262" r:id="rId6"/>
    <p:sldId id="264" r:id="rId7"/>
    <p:sldId id="281" r:id="rId8"/>
    <p:sldId id="266" r:id="rId9"/>
    <p:sldId id="268" r:id="rId10"/>
    <p:sldId id="270" r:id="rId11"/>
    <p:sldId id="271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400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51E60-EADC-4F14-9AF4-A210F0BA92B5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06305-918E-4FC5-9B95-8FF7F1C85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1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06305-918E-4FC5-9B95-8FF7F1C85E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87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9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7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43;p24">
            <a:extLst>
              <a:ext uri="{FF2B5EF4-FFF2-40B4-BE49-F238E27FC236}">
                <a16:creationId xmlns:a16="http://schemas.microsoft.com/office/drawing/2014/main" id="{FBD56136-930D-4B3B-AC0C-B958FC9C4C7C}"/>
              </a:ext>
            </a:extLst>
          </p:cNvPr>
          <p:cNvGrpSpPr>
            <a:grpSpLocks/>
          </p:cNvGrpSpPr>
          <p:nvPr/>
        </p:nvGrpSpPr>
        <p:grpSpPr bwMode="auto">
          <a:xfrm>
            <a:off x="-22225" y="5191125"/>
            <a:ext cx="9199563" cy="1690688"/>
            <a:chOff x="-21903" y="3893725"/>
            <a:chExt cx="9199029" cy="1268156"/>
          </a:xfrm>
        </p:grpSpPr>
        <p:sp>
          <p:nvSpPr>
            <p:cNvPr id="5" name="Google Shape;44;p24">
              <a:extLst>
                <a:ext uri="{FF2B5EF4-FFF2-40B4-BE49-F238E27FC236}">
                  <a16:creationId xmlns:a16="http://schemas.microsoft.com/office/drawing/2014/main" id="{B5152515-76E3-4E38-A4B3-7BA38136F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6383" y="3893725"/>
              <a:ext cx="3990743" cy="1268156"/>
            </a:xfrm>
            <a:custGeom>
              <a:avLst/>
              <a:gdLst>
                <a:gd name="T0" fmla="*/ 2147483646 w 92834"/>
                <a:gd name="T1" fmla="*/ 2147483646 h 29503"/>
                <a:gd name="T2" fmla="*/ 2147483646 w 92834"/>
                <a:gd name="T3" fmla="*/ 2147483646 h 29503"/>
                <a:gd name="T4" fmla="*/ 2147483646 w 92834"/>
                <a:gd name="T5" fmla="*/ 2147483646 h 29503"/>
                <a:gd name="T6" fmla="*/ 2147483646 w 92834"/>
                <a:gd name="T7" fmla="*/ 2147483646 h 29503"/>
                <a:gd name="T8" fmla="*/ 2147483646 w 92834"/>
                <a:gd name="T9" fmla="*/ 2147483646 h 29503"/>
                <a:gd name="T10" fmla="*/ 2147483646 w 92834"/>
                <a:gd name="T11" fmla="*/ 2147483646 h 29503"/>
                <a:gd name="T12" fmla="*/ 2147483646 w 92834"/>
                <a:gd name="T13" fmla="*/ 2147483646 h 29503"/>
                <a:gd name="T14" fmla="*/ 2147483646 w 92834"/>
                <a:gd name="T15" fmla="*/ 2147483646 h 29503"/>
                <a:gd name="T16" fmla="*/ 2147483646 w 92834"/>
                <a:gd name="T17" fmla="*/ 2147483646 h 29503"/>
                <a:gd name="T18" fmla="*/ 2147483646 w 92834"/>
                <a:gd name="T19" fmla="*/ 2147483646 h 29503"/>
                <a:gd name="T20" fmla="*/ 2147483646 w 92834"/>
                <a:gd name="T21" fmla="*/ 2147483646 h 29503"/>
                <a:gd name="T22" fmla="*/ 2147483646 w 92834"/>
                <a:gd name="T23" fmla="*/ 2147483646 h 29503"/>
                <a:gd name="T24" fmla="*/ 2147483646 w 92834"/>
                <a:gd name="T25" fmla="*/ 2147483646 h 29503"/>
                <a:gd name="T26" fmla="*/ 2147483646 w 92834"/>
                <a:gd name="T27" fmla="*/ 2147483646 h 29503"/>
                <a:gd name="T28" fmla="*/ 2147483646 w 92834"/>
                <a:gd name="T29" fmla="*/ 2147483646 h 29503"/>
                <a:gd name="T30" fmla="*/ 2147483646 w 92834"/>
                <a:gd name="T31" fmla="*/ 2147483646 h 29503"/>
                <a:gd name="T32" fmla="*/ 2147483646 w 92834"/>
                <a:gd name="T33" fmla="*/ 2147483646 h 29503"/>
                <a:gd name="T34" fmla="*/ 2147483646 w 92834"/>
                <a:gd name="T35" fmla="*/ 2147483646 h 29503"/>
                <a:gd name="T36" fmla="*/ 2147483646 w 92834"/>
                <a:gd name="T37" fmla="*/ 2147483646 h 29503"/>
                <a:gd name="T38" fmla="*/ 2147483646 w 92834"/>
                <a:gd name="T39" fmla="*/ 2147483646 h 29503"/>
                <a:gd name="T40" fmla="*/ 2147483646 w 92834"/>
                <a:gd name="T41" fmla="*/ 2147483646 h 29503"/>
                <a:gd name="T42" fmla="*/ 2147483646 w 92834"/>
                <a:gd name="T43" fmla="*/ 2147483646 h 29503"/>
                <a:gd name="T44" fmla="*/ 2147483646 w 92834"/>
                <a:gd name="T45" fmla="*/ 2147483646 h 29503"/>
                <a:gd name="T46" fmla="*/ 2147483646 w 92834"/>
                <a:gd name="T47" fmla="*/ 2147483646 h 29503"/>
                <a:gd name="T48" fmla="*/ 2147483646 w 92834"/>
                <a:gd name="T49" fmla="*/ 2147483646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" name="Google Shape;45;p24">
              <a:extLst>
                <a:ext uri="{FF2B5EF4-FFF2-40B4-BE49-F238E27FC236}">
                  <a16:creationId xmlns:a16="http://schemas.microsoft.com/office/drawing/2014/main" id="{5BB8EA1B-2AF0-4B9A-A048-EA8EA98B4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6209" y="4328351"/>
              <a:ext cx="2622398" cy="833530"/>
            </a:xfrm>
            <a:custGeom>
              <a:avLst/>
              <a:gdLst>
                <a:gd name="T0" fmla="*/ 2147483646 w 92834"/>
                <a:gd name="T1" fmla="*/ 2147483646 h 29503"/>
                <a:gd name="T2" fmla="*/ 2147483646 w 92834"/>
                <a:gd name="T3" fmla="*/ 2147483646 h 29503"/>
                <a:gd name="T4" fmla="*/ 2147483646 w 92834"/>
                <a:gd name="T5" fmla="*/ 2147483646 h 29503"/>
                <a:gd name="T6" fmla="*/ 2147483646 w 92834"/>
                <a:gd name="T7" fmla="*/ 2147483646 h 29503"/>
                <a:gd name="T8" fmla="*/ 2147483646 w 92834"/>
                <a:gd name="T9" fmla="*/ 2147483646 h 29503"/>
                <a:gd name="T10" fmla="*/ 2147483646 w 92834"/>
                <a:gd name="T11" fmla="*/ 2147483646 h 29503"/>
                <a:gd name="T12" fmla="*/ 2147483646 w 92834"/>
                <a:gd name="T13" fmla="*/ 2147483646 h 29503"/>
                <a:gd name="T14" fmla="*/ 2147483646 w 92834"/>
                <a:gd name="T15" fmla="*/ 2147483646 h 29503"/>
                <a:gd name="T16" fmla="*/ 2147483646 w 92834"/>
                <a:gd name="T17" fmla="*/ 2147483646 h 29503"/>
                <a:gd name="T18" fmla="*/ 2147483646 w 92834"/>
                <a:gd name="T19" fmla="*/ 2147483646 h 29503"/>
                <a:gd name="T20" fmla="*/ 2147483646 w 92834"/>
                <a:gd name="T21" fmla="*/ 2147483646 h 29503"/>
                <a:gd name="T22" fmla="*/ 2147483646 w 92834"/>
                <a:gd name="T23" fmla="*/ 2147483646 h 29503"/>
                <a:gd name="T24" fmla="*/ 2147483646 w 92834"/>
                <a:gd name="T25" fmla="*/ 2147483646 h 29503"/>
                <a:gd name="T26" fmla="*/ 2147483646 w 92834"/>
                <a:gd name="T27" fmla="*/ 2147483646 h 29503"/>
                <a:gd name="T28" fmla="*/ 2147483646 w 92834"/>
                <a:gd name="T29" fmla="*/ 2147483646 h 29503"/>
                <a:gd name="T30" fmla="*/ 2147483646 w 92834"/>
                <a:gd name="T31" fmla="*/ 2147483646 h 29503"/>
                <a:gd name="T32" fmla="*/ 2147483646 w 92834"/>
                <a:gd name="T33" fmla="*/ 2147483646 h 29503"/>
                <a:gd name="T34" fmla="*/ 2147483646 w 92834"/>
                <a:gd name="T35" fmla="*/ 2147483646 h 29503"/>
                <a:gd name="T36" fmla="*/ 2147483646 w 92834"/>
                <a:gd name="T37" fmla="*/ 2147483646 h 29503"/>
                <a:gd name="T38" fmla="*/ 2147483646 w 92834"/>
                <a:gd name="T39" fmla="*/ 2147483646 h 29503"/>
                <a:gd name="T40" fmla="*/ 2147483646 w 92834"/>
                <a:gd name="T41" fmla="*/ 2147483646 h 29503"/>
                <a:gd name="T42" fmla="*/ 2147483646 w 92834"/>
                <a:gd name="T43" fmla="*/ 2147483646 h 29503"/>
                <a:gd name="T44" fmla="*/ 2147483646 w 92834"/>
                <a:gd name="T45" fmla="*/ 2147483646 h 29503"/>
                <a:gd name="T46" fmla="*/ 2147483646 w 92834"/>
                <a:gd name="T47" fmla="*/ 2147483646 h 29503"/>
                <a:gd name="T48" fmla="*/ 2147483646 w 92834"/>
                <a:gd name="T49" fmla="*/ 2147483646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" name="Google Shape;46;p24">
              <a:extLst>
                <a:ext uri="{FF2B5EF4-FFF2-40B4-BE49-F238E27FC236}">
                  <a16:creationId xmlns:a16="http://schemas.microsoft.com/office/drawing/2014/main" id="{1F971173-1E35-4C8C-8FC9-169894A5C36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21903" y="4328351"/>
              <a:ext cx="2622398" cy="833530"/>
            </a:xfrm>
            <a:custGeom>
              <a:avLst/>
              <a:gdLst>
                <a:gd name="T0" fmla="*/ 2147483646 w 92834"/>
                <a:gd name="T1" fmla="*/ 2147483646 h 29503"/>
                <a:gd name="T2" fmla="*/ 2147483646 w 92834"/>
                <a:gd name="T3" fmla="*/ 2147483646 h 29503"/>
                <a:gd name="T4" fmla="*/ 2147483646 w 92834"/>
                <a:gd name="T5" fmla="*/ 2147483646 h 29503"/>
                <a:gd name="T6" fmla="*/ 2147483646 w 92834"/>
                <a:gd name="T7" fmla="*/ 2147483646 h 29503"/>
                <a:gd name="T8" fmla="*/ 2147483646 w 92834"/>
                <a:gd name="T9" fmla="*/ 2147483646 h 29503"/>
                <a:gd name="T10" fmla="*/ 2147483646 w 92834"/>
                <a:gd name="T11" fmla="*/ 2147483646 h 29503"/>
                <a:gd name="T12" fmla="*/ 2147483646 w 92834"/>
                <a:gd name="T13" fmla="*/ 2147483646 h 29503"/>
                <a:gd name="T14" fmla="*/ 2147483646 w 92834"/>
                <a:gd name="T15" fmla="*/ 2147483646 h 29503"/>
                <a:gd name="T16" fmla="*/ 2147483646 w 92834"/>
                <a:gd name="T17" fmla="*/ 2147483646 h 29503"/>
                <a:gd name="T18" fmla="*/ 2147483646 w 92834"/>
                <a:gd name="T19" fmla="*/ 2147483646 h 29503"/>
                <a:gd name="T20" fmla="*/ 2147483646 w 92834"/>
                <a:gd name="T21" fmla="*/ 2147483646 h 29503"/>
                <a:gd name="T22" fmla="*/ 2147483646 w 92834"/>
                <a:gd name="T23" fmla="*/ 2147483646 h 29503"/>
                <a:gd name="T24" fmla="*/ 2147483646 w 92834"/>
                <a:gd name="T25" fmla="*/ 2147483646 h 29503"/>
                <a:gd name="T26" fmla="*/ 2147483646 w 92834"/>
                <a:gd name="T27" fmla="*/ 2147483646 h 29503"/>
                <a:gd name="T28" fmla="*/ 2147483646 w 92834"/>
                <a:gd name="T29" fmla="*/ 2147483646 h 29503"/>
                <a:gd name="T30" fmla="*/ 2147483646 w 92834"/>
                <a:gd name="T31" fmla="*/ 2147483646 h 29503"/>
                <a:gd name="T32" fmla="*/ 2147483646 w 92834"/>
                <a:gd name="T33" fmla="*/ 2147483646 h 29503"/>
                <a:gd name="T34" fmla="*/ 2147483646 w 92834"/>
                <a:gd name="T35" fmla="*/ 2147483646 h 29503"/>
                <a:gd name="T36" fmla="*/ 2147483646 w 92834"/>
                <a:gd name="T37" fmla="*/ 2147483646 h 29503"/>
                <a:gd name="T38" fmla="*/ 2147483646 w 92834"/>
                <a:gd name="T39" fmla="*/ 2147483646 h 29503"/>
                <a:gd name="T40" fmla="*/ 2147483646 w 92834"/>
                <a:gd name="T41" fmla="*/ 2147483646 h 29503"/>
                <a:gd name="T42" fmla="*/ 2147483646 w 92834"/>
                <a:gd name="T43" fmla="*/ 2147483646 h 29503"/>
                <a:gd name="T44" fmla="*/ 2147483646 w 92834"/>
                <a:gd name="T45" fmla="*/ 2147483646 h 29503"/>
                <a:gd name="T46" fmla="*/ 2147483646 w 92834"/>
                <a:gd name="T47" fmla="*/ 2147483646 h 29503"/>
                <a:gd name="T48" fmla="*/ 2147483646 w 92834"/>
                <a:gd name="T49" fmla="*/ 2147483646 h 2950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2834" h="29503" extrusionOk="0">
                  <a:moveTo>
                    <a:pt x="81127" y="1"/>
                  </a:moveTo>
                  <a:cubicBezTo>
                    <a:pt x="79864" y="1"/>
                    <a:pt x="78505" y="319"/>
                    <a:pt x="77169" y="1207"/>
                  </a:cubicBezTo>
                  <a:cubicBezTo>
                    <a:pt x="72583" y="4265"/>
                    <a:pt x="73685" y="11232"/>
                    <a:pt x="73735" y="11533"/>
                  </a:cubicBezTo>
                  <a:cubicBezTo>
                    <a:pt x="73603" y="11379"/>
                    <a:pt x="71617" y="8868"/>
                    <a:pt x="69149" y="8868"/>
                  </a:cubicBezTo>
                  <a:cubicBezTo>
                    <a:pt x="68806" y="8868"/>
                    <a:pt x="68454" y="8916"/>
                    <a:pt x="68096" y="9027"/>
                  </a:cubicBezTo>
                  <a:cubicBezTo>
                    <a:pt x="65064" y="9979"/>
                    <a:pt x="65064" y="13513"/>
                    <a:pt x="65064" y="13513"/>
                  </a:cubicBezTo>
                  <a:cubicBezTo>
                    <a:pt x="65064" y="13513"/>
                    <a:pt x="63385" y="8926"/>
                    <a:pt x="59525" y="8726"/>
                  </a:cubicBezTo>
                  <a:cubicBezTo>
                    <a:pt x="59430" y="8720"/>
                    <a:pt x="59336" y="8718"/>
                    <a:pt x="59243" y="8718"/>
                  </a:cubicBezTo>
                  <a:cubicBezTo>
                    <a:pt x="55544" y="8718"/>
                    <a:pt x="53159" y="12986"/>
                    <a:pt x="53159" y="12986"/>
                  </a:cubicBezTo>
                  <a:cubicBezTo>
                    <a:pt x="53159" y="12986"/>
                    <a:pt x="49426" y="10740"/>
                    <a:pt x="45204" y="10740"/>
                  </a:cubicBezTo>
                  <a:cubicBezTo>
                    <a:pt x="44284" y="10740"/>
                    <a:pt x="43340" y="10847"/>
                    <a:pt x="42407" y="11107"/>
                  </a:cubicBezTo>
                  <a:cubicBezTo>
                    <a:pt x="37169" y="12585"/>
                    <a:pt x="36968" y="18225"/>
                    <a:pt x="36968" y="18225"/>
                  </a:cubicBezTo>
                  <a:cubicBezTo>
                    <a:pt x="36968" y="18225"/>
                    <a:pt x="35515" y="11959"/>
                    <a:pt x="28522" y="10079"/>
                  </a:cubicBezTo>
                  <a:cubicBezTo>
                    <a:pt x="27484" y="9801"/>
                    <a:pt x="26497" y="9683"/>
                    <a:pt x="25569" y="9683"/>
                  </a:cubicBezTo>
                  <a:cubicBezTo>
                    <a:pt x="20221" y="9683"/>
                    <a:pt x="16818" y="13613"/>
                    <a:pt x="16818" y="13613"/>
                  </a:cubicBezTo>
                  <a:cubicBezTo>
                    <a:pt x="16818" y="13613"/>
                    <a:pt x="13986" y="7147"/>
                    <a:pt x="7520" y="6520"/>
                  </a:cubicBezTo>
                  <a:cubicBezTo>
                    <a:pt x="7164" y="6486"/>
                    <a:pt x="6825" y="6470"/>
                    <a:pt x="6502" y="6470"/>
                  </a:cubicBezTo>
                  <a:cubicBezTo>
                    <a:pt x="944" y="6470"/>
                    <a:pt x="26" y="11282"/>
                    <a:pt x="26" y="11282"/>
                  </a:cubicBezTo>
                  <a:lnTo>
                    <a:pt x="26" y="21859"/>
                  </a:lnTo>
                  <a:lnTo>
                    <a:pt x="1" y="29503"/>
                  </a:lnTo>
                  <a:lnTo>
                    <a:pt x="92833" y="29503"/>
                  </a:lnTo>
                  <a:lnTo>
                    <a:pt x="92833" y="1307"/>
                  </a:lnTo>
                  <a:cubicBezTo>
                    <a:pt x="91672" y="468"/>
                    <a:pt x="90689" y="169"/>
                    <a:pt x="89877" y="169"/>
                  </a:cubicBezTo>
                  <a:cubicBezTo>
                    <a:pt x="87852" y="169"/>
                    <a:pt x="86893" y="2034"/>
                    <a:pt x="86893" y="2034"/>
                  </a:cubicBezTo>
                  <a:cubicBezTo>
                    <a:pt x="86893" y="2034"/>
                    <a:pt x="84320" y="1"/>
                    <a:pt x="811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</p:grpSp>
      <p:grpSp>
        <p:nvGrpSpPr>
          <p:cNvPr id="8" name="Google Shape;47;p24">
            <a:extLst>
              <a:ext uri="{FF2B5EF4-FFF2-40B4-BE49-F238E27FC236}">
                <a16:creationId xmlns:a16="http://schemas.microsoft.com/office/drawing/2014/main" id="{F80C5B6B-ADA1-44CD-A9D7-8E780FA675D9}"/>
              </a:ext>
            </a:extLst>
          </p:cNvPr>
          <p:cNvGrpSpPr>
            <a:grpSpLocks/>
          </p:cNvGrpSpPr>
          <p:nvPr/>
        </p:nvGrpSpPr>
        <p:grpSpPr bwMode="auto">
          <a:xfrm>
            <a:off x="-22225" y="5567363"/>
            <a:ext cx="9199563" cy="1314450"/>
            <a:chOff x="-12" y="4175800"/>
            <a:chExt cx="9177233" cy="986095"/>
          </a:xfrm>
        </p:grpSpPr>
        <p:sp>
          <p:nvSpPr>
            <p:cNvPr id="9" name="Google Shape;48;p24">
              <a:extLst>
                <a:ext uri="{FF2B5EF4-FFF2-40B4-BE49-F238E27FC236}">
                  <a16:creationId xmlns:a16="http://schemas.microsoft.com/office/drawing/2014/main" id="{4E590DDF-F508-4808-A5F7-EA0E92274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509" y="4175800"/>
              <a:ext cx="4017712" cy="986095"/>
            </a:xfrm>
            <a:custGeom>
              <a:avLst/>
              <a:gdLst>
                <a:gd name="T0" fmla="*/ 2147483646 w 92834"/>
                <a:gd name="T1" fmla="*/ 2147483646 h 20318"/>
                <a:gd name="T2" fmla="*/ 2147483646 w 92834"/>
                <a:gd name="T3" fmla="*/ 2147483646 h 20318"/>
                <a:gd name="T4" fmla="*/ 2147483646 w 92834"/>
                <a:gd name="T5" fmla="*/ 2147483646 h 20318"/>
                <a:gd name="T6" fmla="*/ 2147483646 w 92834"/>
                <a:gd name="T7" fmla="*/ 2147483646 h 20318"/>
                <a:gd name="T8" fmla="*/ 2147483646 w 92834"/>
                <a:gd name="T9" fmla="*/ 2147483646 h 20318"/>
                <a:gd name="T10" fmla="*/ 2147483646 w 92834"/>
                <a:gd name="T11" fmla="*/ 2147483646 h 20318"/>
                <a:gd name="T12" fmla="*/ 2147483646 w 92834"/>
                <a:gd name="T13" fmla="*/ 2147483646 h 20318"/>
                <a:gd name="T14" fmla="*/ 2147483646 w 92834"/>
                <a:gd name="T15" fmla="*/ 2147483646 h 20318"/>
                <a:gd name="T16" fmla="*/ 2147483646 w 92834"/>
                <a:gd name="T17" fmla="*/ 2147483646 h 20318"/>
                <a:gd name="T18" fmla="*/ 2147483646 w 92834"/>
                <a:gd name="T19" fmla="*/ 2147483646 h 20318"/>
                <a:gd name="T20" fmla="*/ 2147483646 w 92834"/>
                <a:gd name="T21" fmla="*/ 2147483646 h 20318"/>
                <a:gd name="T22" fmla="*/ 2147483646 w 92834"/>
                <a:gd name="T23" fmla="*/ 2147483646 h 20318"/>
                <a:gd name="T24" fmla="*/ 2147483646 w 92834"/>
                <a:gd name="T25" fmla="*/ 2147483646 h 20318"/>
                <a:gd name="T26" fmla="*/ 2147483646 w 92834"/>
                <a:gd name="T27" fmla="*/ 2147483646 h 20318"/>
                <a:gd name="T28" fmla="*/ 2147483646 w 92834"/>
                <a:gd name="T29" fmla="*/ 2147483646 h 20318"/>
                <a:gd name="T30" fmla="*/ 2147483646 w 92834"/>
                <a:gd name="T31" fmla="*/ 2147483646 h 20318"/>
                <a:gd name="T32" fmla="*/ 2147483646 w 92834"/>
                <a:gd name="T33" fmla="*/ 2147483646 h 20318"/>
                <a:gd name="T34" fmla="*/ 2147483646 w 92834"/>
                <a:gd name="T35" fmla="*/ 2147483646 h 20318"/>
                <a:gd name="T36" fmla="*/ 2147483646 w 92834"/>
                <a:gd name="T37" fmla="*/ 2147483646 h 20318"/>
                <a:gd name="T38" fmla="*/ 2147483646 w 92834"/>
                <a:gd name="T39" fmla="*/ 2147483646 h 20318"/>
                <a:gd name="T40" fmla="*/ 2147483646 w 92834"/>
                <a:gd name="T41" fmla="*/ 2147483646 h 20318"/>
                <a:gd name="T42" fmla="*/ 2147483646 w 92834"/>
                <a:gd name="T43" fmla="*/ 2147483646 h 20318"/>
                <a:gd name="T44" fmla="*/ 2147483646 w 92834"/>
                <a:gd name="T45" fmla="*/ 2147483646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0" name="Google Shape;49;p24">
              <a:extLst>
                <a:ext uri="{FF2B5EF4-FFF2-40B4-BE49-F238E27FC236}">
                  <a16:creationId xmlns:a16="http://schemas.microsoft.com/office/drawing/2014/main" id="{357058BA-6661-47AA-B0C4-A0C1B0BF7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1741" y="4702194"/>
              <a:ext cx="2698534" cy="459701"/>
            </a:xfrm>
            <a:custGeom>
              <a:avLst/>
              <a:gdLst>
                <a:gd name="T0" fmla="*/ 2147483646 w 92834"/>
                <a:gd name="T1" fmla="*/ 2147483646 h 20318"/>
                <a:gd name="T2" fmla="*/ 2147483646 w 92834"/>
                <a:gd name="T3" fmla="*/ 2147483646 h 20318"/>
                <a:gd name="T4" fmla="*/ 2147483646 w 92834"/>
                <a:gd name="T5" fmla="*/ 2147483646 h 20318"/>
                <a:gd name="T6" fmla="*/ 2147483646 w 92834"/>
                <a:gd name="T7" fmla="*/ 2147483646 h 20318"/>
                <a:gd name="T8" fmla="*/ 2147483646 w 92834"/>
                <a:gd name="T9" fmla="*/ 2147483646 h 20318"/>
                <a:gd name="T10" fmla="*/ 2147483646 w 92834"/>
                <a:gd name="T11" fmla="*/ 2147483646 h 20318"/>
                <a:gd name="T12" fmla="*/ 2147483646 w 92834"/>
                <a:gd name="T13" fmla="*/ 2147483646 h 20318"/>
                <a:gd name="T14" fmla="*/ 2147483646 w 92834"/>
                <a:gd name="T15" fmla="*/ 2147483646 h 20318"/>
                <a:gd name="T16" fmla="*/ 2147483646 w 92834"/>
                <a:gd name="T17" fmla="*/ 2147483646 h 20318"/>
                <a:gd name="T18" fmla="*/ 2147483646 w 92834"/>
                <a:gd name="T19" fmla="*/ 2147483646 h 20318"/>
                <a:gd name="T20" fmla="*/ 2147483646 w 92834"/>
                <a:gd name="T21" fmla="*/ 2147483646 h 20318"/>
                <a:gd name="T22" fmla="*/ 2147483646 w 92834"/>
                <a:gd name="T23" fmla="*/ 2147483646 h 20318"/>
                <a:gd name="T24" fmla="*/ 2147483646 w 92834"/>
                <a:gd name="T25" fmla="*/ 2147483646 h 20318"/>
                <a:gd name="T26" fmla="*/ 2147483646 w 92834"/>
                <a:gd name="T27" fmla="*/ 2147483646 h 20318"/>
                <a:gd name="T28" fmla="*/ 2147483646 w 92834"/>
                <a:gd name="T29" fmla="*/ 2147483646 h 20318"/>
                <a:gd name="T30" fmla="*/ 2147483646 w 92834"/>
                <a:gd name="T31" fmla="*/ 2147483646 h 20318"/>
                <a:gd name="T32" fmla="*/ 2147483646 w 92834"/>
                <a:gd name="T33" fmla="*/ 2147483646 h 20318"/>
                <a:gd name="T34" fmla="*/ 2147483646 w 92834"/>
                <a:gd name="T35" fmla="*/ 2147483646 h 20318"/>
                <a:gd name="T36" fmla="*/ 2147483646 w 92834"/>
                <a:gd name="T37" fmla="*/ 2147483646 h 20318"/>
                <a:gd name="T38" fmla="*/ 2147483646 w 92834"/>
                <a:gd name="T39" fmla="*/ 2147483646 h 20318"/>
                <a:gd name="T40" fmla="*/ 2147483646 w 92834"/>
                <a:gd name="T41" fmla="*/ 2147483646 h 20318"/>
                <a:gd name="T42" fmla="*/ 2147483646 w 92834"/>
                <a:gd name="T43" fmla="*/ 2147483646 h 20318"/>
                <a:gd name="T44" fmla="*/ 2147483646 w 92834"/>
                <a:gd name="T45" fmla="*/ 2147483646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1" name="Google Shape;50;p24">
              <a:extLst>
                <a:ext uri="{FF2B5EF4-FFF2-40B4-BE49-F238E27FC236}">
                  <a16:creationId xmlns:a16="http://schemas.microsoft.com/office/drawing/2014/main" id="{5E8C8D2B-CD5C-4F0E-B52D-282FB7AD735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2" y="4587864"/>
              <a:ext cx="2639940" cy="574031"/>
            </a:xfrm>
            <a:custGeom>
              <a:avLst/>
              <a:gdLst>
                <a:gd name="T0" fmla="*/ 2147483646 w 92834"/>
                <a:gd name="T1" fmla="*/ 2147483646 h 20318"/>
                <a:gd name="T2" fmla="*/ 2147483646 w 92834"/>
                <a:gd name="T3" fmla="*/ 2147483646 h 20318"/>
                <a:gd name="T4" fmla="*/ 2147483646 w 92834"/>
                <a:gd name="T5" fmla="*/ 2147483646 h 20318"/>
                <a:gd name="T6" fmla="*/ 2147483646 w 92834"/>
                <a:gd name="T7" fmla="*/ 2147483646 h 20318"/>
                <a:gd name="T8" fmla="*/ 2147483646 w 92834"/>
                <a:gd name="T9" fmla="*/ 2147483646 h 20318"/>
                <a:gd name="T10" fmla="*/ 2147483646 w 92834"/>
                <a:gd name="T11" fmla="*/ 2147483646 h 20318"/>
                <a:gd name="T12" fmla="*/ 2147483646 w 92834"/>
                <a:gd name="T13" fmla="*/ 2147483646 h 20318"/>
                <a:gd name="T14" fmla="*/ 2147483646 w 92834"/>
                <a:gd name="T15" fmla="*/ 2147483646 h 20318"/>
                <a:gd name="T16" fmla="*/ 2147483646 w 92834"/>
                <a:gd name="T17" fmla="*/ 2147483646 h 20318"/>
                <a:gd name="T18" fmla="*/ 2147483646 w 92834"/>
                <a:gd name="T19" fmla="*/ 2147483646 h 20318"/>
                <a:gd name="T20" fmla="*/ 2147483646 w 92834"/>
                <a:gd name="T21" fmla="*/ 2147483646 h 20318"/>
                <a:gd name="T22" fmla="*/ 2147483646 w 92834"/>
                <a:gd name="T23" fmla="*/ 2147483646 h 20318"/>
                <a:gd name="T24" fmla="*/ 2147483646 w 92834"/>
                <a:gd name="T25" fmla="*/ 2147483646 h 20318"/>
                <a:gd name="T26" fmla="*/ 2147483646 w 92834"/>
                <a:gd name="T27" fmla="*/ 2147483646 h 20318"/>
                <a:gd name="T28" fmla="*/ 2147483646 w 92834"/>
                <a:gd name="T29" fmla="*/ 2147483646 h 20318"/>
                <a:gd name="T30" fmla="*/ 2147483646 w 92834"/>
                <a:gd name="T31" fmla="*/ 2147483646 h 20318"/>
                <a:gd name="T32" fmla="*/ 2147483646 w 92834"/>
                <a:gd name="T33" fmla="*/ 2147483646 h 20318"/>
                <a:gd name="T34" fmla="*/ 2147483646 w 92834"/>
                <a:gd name="T35" fmla="*/ 2147483646 h 20318"/>
                <a:gd name="T36" fmla="*/ 2147483646 w 92834"/>
                <a:gd name="T37" fmla="*/ 2147483646 h 20318"/>
                <a:gd name="T38" fmla="*/ 2147483646 w 92834"/>
                <a:gd name="T39" fmla="*/ 2147483646 h 20318"/>
                <a:gd name="T40" fmla="*/ 2147483646 w 92834"/>
                <a:gd name="T41" fmla="*/ 2147483646 h 20318"/>
                <a:gd name="T42" fmla="*/ 2147483646 w 92834"/>
                <a:gd name="T43" fmla="*/ 2147483646 h 20318"/>
                <a:gd name="T44" fmla="*/ 2147483646 w 92834"/>
                <a:gd name="T45" fmla="*/ 2147483646 h 2031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2834" h="20318" extrusionOk="0">
                  <a:moveTo>
                    <a:pt x="82184" y="1"/>
                  </a:moveTo>
                  <a:cubicBezTo>
                    <a:pt x="81770" y="1"/>
                    <a:pt x="81319" y="52"/>
                    <a:pt x="80828" y="167"/>
                  </a:cubicBezTo>
                  <a:cubicBezTo>
                    <a:pt x="76342" y="1195"/>
                    <a:pt x="75089" y="11220"/>
                    <a:pt x="75089" y="11220"/>
                  </a:cubicBezTo>
                  <a:cubicBezTo>
                    <a:pt x="75089" y="11220"/>
                    <a:pt x="74078" y="8309"/>
                    <a:pt x="70313" y="8309"/>
                  </a:cubicBezTo>
                  <a:cubicBezTo>
                    <a:pt x="70235" y="8309"/>
                    <a:pt x="70156" y="8310"/>
                    <a:pt x="70076" y="8313"/>
                  </a:cubicBezTo>
                  <a:cubicBezTo>
                    <a:pt x="66116" y="8413"/>
                    <a:pt x="64863" y="11746"/>
                    <a:pt x="64863" y="11746"/>
                  </a:cubicBezTo>
                  <a:cubicBezTo>
                    <a:pt x="64863" y="11746"/>
                    <a:pt x="64011" y="8087"/>
                    <a:pt x="60252" y="8087"/>
                  </a:cubicBezTo>
                  <a:cubicBezTo>
                    <a:pt x="56492" y="8087"/>
                    <a:pt x="54512" y="11646"/>
                    <a:pt x="54512" y="11646"/>
                  </a:cubicBezTo>
                  <a:cubicBezTo>
                    <a:pt x="54512" y="11646"/>
                    <a:pt x="50295" y="7863"/>
                    <a:pt x="45916" y="7863"/>
                  </a:cubicBezTo>
                  <a:cubicBezTo>
                    <a:pt x="45474" y="7863"/>
                    <a:pt x="45029" y="7902"/>
                    <a:pt x="44587" y="7987"/>
                  </a:cubicBezTo>
                  <a:cubicBezTo>
                    <a:pt x="39800" y="8939"/>
                    <a:pt x="38021" y="15205"/>
                    <a:pt x="38021" y="15205"/>
                  </a:cubicBezTo>
                  <a:cubicBezTo>
                    <a:pt x="38021" y="15205"/>
                    <a:pt x="33535" y="9867"/>
                    <a:pt x="27043" y="8187"/>
                  </a:cubicBezTo>
                  <a:cubicBezTo>
                    <a:pt x="26360" y="8012"/>
                    <a:pt x="25707" y="7934"/>
                    <a:pt x="25087" y="7934"/>
                  </a:cubicBezTo>
                  <a:cubicBezTo>
                    <a:pt x="19844" y="7934"/>
                    <a:pt x="16918" y="13526"/>
                    <a:pt x="16918" y="13526"/>
                  </a:cubicBezTo>
                  <a:cubicBezTo>
                    <a:pt x="16918" y="13526"/>
                    <a:pt x="14251" y="6833"/>
                    <a:pt x="8181" y="6833"/>
                  </a:cubicBezTo>
                  <a:cubicBezTo>
                    <a:pt x="8136" y="6833"/>
                    <a:pt x="8091" y="6833"/>
                    <a:pt x="8046" y="6834"/>
                  </a:cubicBezTo>
                  <a:cubicBezTo>
                    <a:pt x="4337" y="6909"/>
                    <a:pt x="1605" y="10117"/>
                    <a:pt x="26" y="12674"/>
                  </a:cubicBezTo>
                  <a:lnTo>
                    <a:pt x="1" y="20318"/>
                  </a:lnTo>
                  <a:lnTo>
                    <a:pt x="92833" y="20318"/>
                  </a:lnTo>
                  <a:lnTo>
                    <a:pt x="92833" y="1796"/>
                  </a:lnTo>
                  <a:cubicBezTo>
                    <a:pt x="91942" y="1111"/>
                    <a:pt x="91109" y="851"/>
                    <a:pt x="90359" y="851"/>
                  </a:cubicBezTo>
                  <a:cubicBezTo>
                    <a:pt x="88008" y="851"/>
                    <a:pt x="86467" y="3400"/>
                    <a:pt x="86467" y="3400"/>
                  </a:cubicBezTo>
                  <a:cubicBezTo>
                    <a:pt x="86467" y="3400"/>
                    <a:pt x="85553" y="1"/>
                    <a:pt x="82184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lIns="91425" tIns="91425" rIns="91425" bIns="91425" anchor="ctr"/>
            <a:lstStyle/>
            <a:p>
              <a:pPr>
                <a:defRPr/>
              </a:pPr>
              <a:endParaRPr lang="en-US" sz="1350"/>
            </a:p>
          </p:txBody>
        </p:sp>
      </p:grpSp>
      <p:sp>
        <p:nvSpPr>
          <p:cNvPr id="51" name="Google Shape;51;p24"/>
          <p:cNvSpPr txBox="1">
            <a:spLocks noGrp="1"/>
          </p:cNvSpPr>
          <p:nvPr>
            <p:ph type="title"/>
          </p:nvPr>
        </p:nvSpPr>
        <p:spPr>
          <a:xfrm>
            <a:off x="720000" y="1591617"/>
            <a:ext cx="4520400" cy="26192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78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ubTitle" idx="1"/>
          </p:nvPr>
        </p:nvSpPr>
        <p:spPr>
          <a:xfrm>
            <a:off x="720000" y="4008733"/>
            <a:ext cx="45204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842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0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0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1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0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21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4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7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8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41059-B5DC-44E0-84FE-0129DCBF4667}" type="datetimeFigureOut">
              <a:rPr lang="en-US" smtClean="0"/>
              <a:t>14/3/2022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2071-56C3-49AC-AC73-A5596F8D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4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286000" y="1371600"/>
            <a:ext cx="5638800" cy="409575"/>
          </a:xfrm>
          <a:prstGeom prst="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8600" y="2438400"/>
            <a:ext cx="151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48000"/>
            <a:ext cx="4506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132)</a:t>
            </a:r>
          </a:p>
        </p:txBody>
      </p:sp>
    </p:spTree>
    <p:extLst>
      <p:ext uri="{BB962C8B-B14F-4D97-AF65-F5344CB8AC3E}">
        <p14:creationId xmlns:p14="http://schemas.microsoft.com/office/powerpoint/2010/main" val="407278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03628" y="3920196"/>
            <a:ext cx="8305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b) 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Nam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7000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, Nam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đủ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tiền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mua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chiếc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cái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kéo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14345" name="Picture 9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688" b="62260"/>
          <a:stretch>
            <a:fillRect/>
          </a:stretch>
        </p:blipFill>
        <p:spPr bwMode="auto">
          <a:xfrm>
            <a:off x="762000" y="4953000"/>
            <a:ext cx="2971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0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47" t="64304"/>
          <a:stretch>
            <a:fillRect/>
          </a:stretch>
        </p:blipFill>
        <p:spPr bwMode="auto">
          <a:xfrm>
            <a:off x="5334000" y="4800600"/>
            <a:ext cx="3124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7"/>
          <p:cNvSpPr txBox="1">
            <a:spLocks noChangeArrowheads="1"/>
          </p:cNvSpPr>
          <p:nvPr/>
        </p:nvSpPr>
        <p:spPr>
          <a:xfrm>
            <a:off x="304800" y="381000"/>
            <a:ext cx="7315200" cy="533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sz="2800" b="1" i="1" dirty="0" err="1">
                <a:latin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</a:rPr>
              <a:t> 3. </a:t>
            </a:r>
            <a:r>
              <a:rPr lang="en-US" sz="2800" b="1" i="1" dirty="0" err="1">
                <a:latin typeface="Times New Roman" pitchFamily="18" charset="0"/>
              </a:rPr>
              <a:t>Xem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tranh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rồi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trả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lời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các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câu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hỏi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sau</a:t>
            </a:r>
            <a:r>
              <a:rPr lang="en-US" sz="2800" b="1" i="1" dirty="0">
                <a:latin typeface="Times New Roman" pitchFamily="18" charset="0"/>
              </a:rPr>
              <a:t>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2B7631-6F0E-4CD0-B9AA-2C4EED76D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14" y="838200"/>
            <a:ext cx="8431499" cy="1133954"/>
          </a:xfrm>
          <a:prstGeom prst="rect">
            <a:avLst/>
          </a:prstGeom>
        </p:spPr>
      </p:pic>
      <p:pic>
        <p:nvPicPr>
          <p:cNvPr id="11" name="Picture 16" descr="BT3">
            <a:extLst>
              <a:ext uri="{FF2B5EF4-FFF2-40B4-BE49-F238E27FC236}">
                <a16:creationId xmlns:a16="http://schemas.microsoft.com/office/drawing/2014/main" id="{A8F982FF-0EB3-497A-A142-0B8E65A7B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1" t="25543" r="28571" b="32631"/>
          <a:stretch>
            <a:fillRect/>
          </a:stretch>
        </p:blipFill>
        <p:spPr bwMode="auto">
          <a:xfrm>
            <a:off x="457200" y="1905000"/>
            <a:ext cx="3581400" cy="199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BT3">
            <a:extLst>
              <a:ext uri="{FF2B5EF4-FFF2-40B4-BE49-F238E27FC236}">
                <a16:creationId xmlns:a16="http://schemas.microsoft.com/office/drawing/2014/main" id="{77E35AC8-C6F7-4C22-A793-6563E50D3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8" b="80652"/>
          <a:stretch>
            <a:fillRect/>
          </a:stretch>
        </p:blipFill>
        <p:spPr bwMode="auto">
          <a:xfrm>
            <a:off x="4456528" y="2387991"/>
            <a:ext cx="45339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451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0" y="228600"/>
            <a:ext cx="8839200" cy="1371600"/>
            <a:chOff x="384" y="443"/>
            <a:chExt cx="5136" cy="1200"/>
          </a:xfrm>
        </p:grpSpPr>
        <p:sp>
          <p:nvSpPr>
            <p:cNvPr id="8" name="AutoShape 19"/>
            <p:cNvSpPr>
              <a:spLocks noChangeArrowheads="1"/>
            </p:cNvSpPr>
            <p:nvPr/>
          </p:nvSpPr>
          <p:spPr bwMode="gray">
            <a:xfrm>
              <a:off x="384" y="443"/>
              <a:ext cx="5136" cy="120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r>
                <a:rPr lang="en-US" sz="2800" b="1" dirty="0">
                  <a:solidFill>
                    <a:srgbClr val="2B166E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2B166E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2B166E"/>
                  </a:solidFill>
                  <a:latin typeface="Times New Roman" pitchFamily="18" charset="0"/>
                </a:rPr>
                <a:t> 4. </a:t>
              </a:r>
              <a:r>
                <a:rPr lang="en-US" sz="2800" b="1" dirty="0" err="1">
                  <a:latin typeface="Times New Roman" pitchFamily="18" charset="0"/>
                </a:rPr>
                <a:t>Mẹ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mua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một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hộp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sữa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hết</a:t>
              </a:r>
              <a:r>
                <a:rPr lang="en-US" sz="2800" b="1" dirty="0">
                  <a:latin typeface="Times New Roman" pitchFamily="18" charset="0"/>
                </a:rPr>
                <a:t> 6700 </a:t>
              </a:r>
              <a:r>
                <a:rPr lang="en-US" sz="2800" b="1" dirty="0" err="1">
                  <a:latin typeface="Times New Roman" pitchFamily="18" charset="0"/>
                </a:rPr>
                <a:t>đồng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và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một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gói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</a:p>
            <a:p>
              <a:pPr algn="just"/>
              <a:r>
                <a:rPr lang="en-US" sz="2800" b="1" dirty="0" err="1">
                  <a:latin typeface="Times New Roman" pitchFamily="18" charset="0"/>
                </a:rPr>
                <a:t>kẹo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hết</a:t>
              </a:r>
              <a:r>
                <a:rPr lang="en-US" sz="2800" b="1" dirty="0">
                  <a:latin typeface="Times New Roman" pitchFamily="18" charset="0"/>
                </a:rPr>
                <a:t> 2300 </a:t>
              </a:r>
              <a:r>
                <a:rPr lang="en-US" sz="2800" b="1" dirty="0" err="1">
                  <a:latin typeface="Times New Roman" pitchFamily="18" charset="0"/>
                </a:rPr>
                <a:t>đồng</a:t>
              </a:r>
              <a:r>
                <a:rPr lang="en-US" sz="2800" b="1" dirty="0">
                  <a:latin typeface="Times New Roman" pitchFamily="18" charset="0"/>
                </a:rPr>
                <a:t>. </a:t>
              </a:r>
              <a:r>
                <a:rPr lang="en-US" sz="2800" b="1" dirty="0" err="1">
                  <a:latin typeface="Times New Roman" pitchFamily="18" charset="0"/>
                </a:rPr>
                <a:t>Mẹ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đưa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cho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cô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bán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hàng</a:t>
              </a:r>
              <a:r>
                <a:rPr lang="en-US" sz="2800" b="1" dirty="0">
                  <a:latin typeface="Times New Roman" pitchFamily="18" charset="0"/>
                </a:rPr>
                <a:t> 10 000 </a:t>
              </a:r>
              <a:r>
                <a:rPr lang="en-US" sz="2800" b="1" dirty="0" err="1">
                  <a:latin typeface="Times New Roman" pitchFamily="18" charset="0"/>
                </a:rPr>
                <a:t>đồng</a:t>
              </a:r>
              <a:r>
                <a:rPr lang="en-US" sz="2800" b="1" dirty="0">
                  <a:latin typeface="Times New Roman" pitchFamily="18" charset="0"/>
                </a:rPr>
                <a:t>.</a:t>
              </a:r>
            </a:p>
            <a:p>
              <a:pPr algn="just"/>
              <a:r>
                <a:rPr lang="en-US" sz="2800" b="1" dirty="0" err="1">
                  <a:latin typeface="Times New Roman" pitchFamily="18" charset="0"/>
                </a:rPr>
                <a:t>Hỏi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cô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bán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hàng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phải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trả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lại</a:t>
              </a:r>
              <a:r>
                <a:rPr lang="en-US" sz="2800" b="1" dirty="0">
                  <a:latin typeface="Times New Roman" pitchFamily="18" charset="0"/>
                </a:rPr>
                <a:t> bao </a:t>
              </a:r>
              <a:r>
                <a:rPr lang="en-US" sz="2800" b="1" dirty="0" err="1">
                  <a:latin typeface="Times New Roman" pitchFamily="18" charset="0"/>
                </a:rPr>
                <a:t>nhiêu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tiền</a:t>
              </a:r>
              <a:r>
                <a:rPr lang="en-US" sz="2800" b="1" dirty="0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14" name="Text Box 24"/>
            <p:cNvSpPr txBox="1">
              <a:spLocks noChangeArrowheads="1"/>
            </p:cNvSpPr>
            <p:nvPr/>
          </p:nvSpPr>
          <p:spPr bwMode="gray">
            <a:xfrm>
              <a:off x="655" y="685"/>
              <a:ext cx="116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5800" y="1828800"/>
            <a:ext cx="431294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5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6700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gói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 2300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10 000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AF3B31-9A28-45F1-88BA-314912BA0E9D}"/>
              </a:ext>
            </a:extLst>
          </p:cNvPr>
          <p:cNvSpPr txBox="1"/>
          <p:nvPr/>
        </p:nvSpPr>
        <p:spPr>
          <a:xfrm>
            <a:off x="1524000" y="3962400"/>
            <a:ext cx="5486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endParaRPr lang="en-US" sz="2800" b="1" u="sng" dirty="0">
              <a:solidFill>
                <a:srgbClr val="0000CC"/>
              </a:solidFill>
              <a:latin typeface="Times New Roman" pitchFamily="18" charset="0"/>
            </a:endParaRPr>
          </a:p>
          <a:p>
            <a:pPr algn="ctr"/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tiền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mẹ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mua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sữa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kẹo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    6700 + 2300   = 9000 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tiền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trả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   10 000 – 9000  = 1000 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            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Đáp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: 1000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6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7654" name="Picture 4" descr="SH-chichi-48928592734572896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420100" y="0"/>
            <a:ext cx="723900" cy="2743200"/>
          </a:xfrm>
          <a:noFill/>
        </p:spPr>
      </p:pic>
      <p:pic>
        <p:nvPicPr>
          <p:cNvPr id="27651" name="Picture 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 descr="SH-chichi-4892859273457289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239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25706" y="2214554"/>
            <a:ext cx="8433975" cy="83099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CÁC CON!</a:t>
            </a:r>
          </a:p>
        </p:txBody>
      </p:sp>
    </p:spTree>
    <p:extLst>
      <p:ext uri="{BB962C8B-B14F-4D97-AF65-F5344CB8AC3E}">
        <p14:creationId xmlns:p14="http://schemas.microsoft.com/office/powerpoint/2010/main" val="349397443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7326 0.09121 L 0.06372 0.0895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84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>
            <a:extLst>
              <a:ext uri="{FF2B5EF4-FFF2-40B4-BE49-F238E27FC236}">
                <a16:creationId xmlns:a16="http://schemas.microsoft.com/office/drawing/2014/main" id="{9390DC5C-5320-4DFB-8DC7-F216D62D3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7540625"/>
            <a:ext cx="1303338" cy="2063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Tx/>
              <a:buNone/>
              <a:defRPr/>
            </a:pPr>
            <a:r>
              <a:rPr lang="en-US" altLang="en-US" sz="760">
                <a:sym typeface="Arial" panose="020B0604020202020204" pitchFamily="34" charset="0"/>
              </a:rPr>
              <a:t>www.themegallery.com</a:t>
            </a:r>
          </a:p>
        </p:txBody>
      </p:sp>
      <p:pic>
        <p:nvPicPr>
          <p:cNvPr id="3075" name="Picture 4">
            <a:extLst>
              <a:ext uri="{FF2B5EF4-FFF2-40B4-BE49-F238E27FC236}">
                <a16:creationId xmlns:a16="http://schemas.microsoft.com/office/drawing/2014/main" id="{DC3EF236-50D0-4668-8305-8E0B85520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54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5">
            <a:extLst>
              <a:ext uri="{FF2B5EF4-FFF2-40B4-BE49-F238E27FC236}">
                <a16:creationId xmlns:a16="http://schemas.microsoft.com/office/drawing/2014/main" id="{8F308C52-27F9-4086-837B-ECC21444D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1143000"/>
            <a:ext cx="83486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Thứ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14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tháng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03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năm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2022</a:t>
            </a:r>
          </a:p>
        </p:txBody>
      </p:sp>
      <p:sp>
        <p:nvSpPr>
          <p:cNvPr id="3077" name="TextBox 6">
            <a:extLst>
              <a:ext uri="{FF2B5EF4-FFF2-40B4-BE49-F238E27FC236}">
                <a16:creationId xmlns:a16="http://schemas.microsoft.com/office/drawing/2014/main" id="{09843843-28F8-4D72-B9BD-33F3D6A08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54200"/>
            <a:ext cx="3979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Toán</a:t>
            </a:r>
            <a:endParaRPr lang="en-US" altLang="en-US" b="1" dirty="0">
              <a:solidFill>
                <a:schemeClr val="bg1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3078" name="TextBox 7">
            <a:extLst>
              <a:ext uri="{FF2B5EF4-FFF2-40B4-BE49-F238E27FC236}">
                <a16:creationId xmlns:a16="http://schemas.microsoft.com/office/drawing/2014/main" id="{94DBD3D3-6023-4D73-A0C2-294887CFB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1000" y="2616200"/>
            <a:ext cx="731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Luyện</a:t>
            </a:r>
            <a:r>
              <a:rPr lang="en-US" altLang="en-US" b="1" dirty="0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tập</a:t>
            </a:r>
            <a:endParaRPr lang="en-US" altLang="en-US" b="1" dirty="0">
              <a:solidFill>
                <a:schemeClr val="bg1"/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" y="3810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158750" y="908894"/>
            <a:ext cx="4032250" cy="2139106"/>
            <a:chOff x="32" y="1272"/>
            <a:chExt cx="2712" cy="1405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64" y="1272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</a:rPr>
                <a:t>a)</a:t>
              </a:r>
            </a:p>
          </p:txBody>
        </p:sp>
        <p:grpSp>
          <p:nvGrpSpPr>
            <p:cNvPr id="10" name="Group 39"/>
            <p:cNvGrpSpPr>
              <a:grpSpLocks/>
            </p:cNvGrpSpPr>
            <p:nvPr/>
          </p:nvGrpSpPr>
          <p:grpSpPr bwMode="auto">
            <a:xfrm>
              <a:off x="32" y="1573"/>
              <a:ext cx="2712" cy="1104"/>
              <a:chOff x="80" y="1501"/>
              <a:chExt cx="2712" cy="1104"/>
            </a:xfrm>
          </p:grpSpPr>
          <p:grpSp>
            <p:nvGrpSpPr>
              <p:cNvPr id="11" name="Group 24"/>
              <p:cNvGrpSpPr>
                <a:grpSpLocks/>
              </p:cNvGrpSpPr>
              <p:nvPr/>
            </p:nvGrpSpPr>
            <p:grpSpPr bwMode="auto">
              <a:xfrm>
                <a:off x="80" y="1501"/>
                <a:ext cx="2712" cy="1104"/>
                <a:chOff x="224" y="1547"/>
                <a:chExt cx="2648" cy="912"/>
              </a:xfrm>
            </p:grpSpPr>
            <p:sp>
              <p:nvSpPr>
                <p:cNvPr id="16" name="AutoShape 10"/>
                <p:cNvSpPr>
                  <a:spLocks noChangeArrowheads="1"/>
                </p:cNvSpPr>
                <p:nvPr/>
              </p:nvSpPr>
              <p:spPr bwMode="auto">
                <a:xfrm rot="5400000">
                  <a:off x="1088" y="683"/>
                  <a:ext cx="912" cy="2640"/>
                </a:xfrm>
                <a:prstGeom prst="flowChartDelay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en-US">
                    <a:latin typeface="Times New Roman" pitchFamily="18" charset="0"/>
                  </a:endParaRPr>
                </a:p>
              </p:txBody>
            </p:sp>
            <p:sp>
              <p:nvSpPr>
                <p:cNvPr id="17" name="Rectangle 22"/>
                <p:cNvSpPr>
                  <a:spLocks noChangeArrowheads="1"/>
                </p:cNvSpPr>
                <p:nvPr/>
              </p:nvSpPr>
              <p:spPr bwMode="auto">
                <a:xfrm>
                  <a:off x="240" y="1547"/>
                  <a:ext cx="2632" cy="4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" name="AutoShape 25"/>
              <p:cNvSpPr>
                <a:spLocks noChangeArrowheads="1"/>
              </p:cNvSpPr>
              <p:nvPr/>
            </p:nvSpPr>
            <p:spPr bwMode="gray">
              <a:xfrm>
                <a:off x="488" y="1598"/>
                <a:ext cx="960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1000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13" name="AutoShape 26"/>
              <p:cNvSpPr>
                <a:spLocks noChangeArrowheads="1"/>
              </p:cNvSpPr>
              <p:nvPr/>
            </p:nvSpPr>
            <p:spPr bwMode="gray">
              <a:xfrm>
                <a:off x="1650" y="1600"/>
                <a:ext cx="1024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14" name="AutoShape 27"/>
              <p:cNvSpPr>
                <a:spLocks noChangeArrowheads="1"/>
              </p:cNvSpPr>
              <p:nvPr/>
            </p:nvSpPr>
            <p:spPr bwMode="gray">
              <a:xfrm>
                <a:off x="1008" y="1928"/>
                <a:ext cx="969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15" name="AutoShape 28"/>
              <p:cNvSpPr>
                <a:spLocks noChangeArrowheads="1"/>
              </p:cNvSpPr>
              <p:nvPr/>
            </p:nvSpPr>
            <p:spPr bwMode="gray">
              <a:xfrm>
                <a:off x="1008" y="2256"/>
                <a:ext cx="969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300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8" name="Group 71"/>
          <p:cNvGrpSpPr>
            <a:grpSpLocks/>
          </p:cNvGrpSpPr>
          <p:nvPr/>
        </p:nvGrpSpPr>
        <p:grpSpPr bwMode="auto">
          <a:xfrm>
            <a:off x="4572000" y="928688"/>
            <a:ext cx="4177660" cy="2119312"/>
            <a:chOff x="2888" y="1177"/>
            <a:chExt cx="2832" cy="1335"/>
          </a:xfrm>
        </p:grpSpPr>
        <p:grpSp>
          <p:nvGrpSpPr>
            <p:cNvPr id="19" name="Group 38"/>
            <p:cNvGrpSpPr>
              <a:grpSpLocks/>
            </p:cNvGrpSpPr>
            <p:nvPr/>
          </p:nvGrpSpPr>
          <p:grpSpPr bwMode="auto">
            <a:xfrm>
              <a:off x="2888" y="1456"/>
              <a:ext cx="2832" cy="1056"/>
              <a:chOff x="2872" y="1480"/>
              <a:chExt cx="2832" cy="1056"/>
            </a:xfrm>
          </p:grpSpPr>
          <p:grpSp>
            <p:nvGrpSpPr>
              <p:cNvPr id="21" name="Group 29"/>
              <p:cNvGrpSpPr>
                <a:grpSpLocks/>
              </p:cNvGrpSpPr>
              <p:nvPr/>
            </p:nvGrpSpPr>
            <p:grpSpPr bwMode="auto">
              <a:xfrm>
                <a:off x="2872" y="1480"/>
                <a:ext cx="2832" cy="1056"/>
                <a:chOff x="240" y="1536"/>
                <a:chExt cx="2640" cy="912"/>
              </a:xfrm>
            </p:grpSpPr>
            <p:sp>
              <p:nvSpPr>
                <p:cNvPr id="27" name="AutoShape 30"/>
                <p:cNvSpPr>
                  <a:spLocks noChangeArrowheads="1"/>
                </p:cNvSpPr>
                <p:nvPr/>
              </p:nvSpPr>
              <p:spPr bwMode="auto">
                <a:xfrm rot="5400000">
                  <a:off x="1104" y="672"/>
                  <a:ext cx="912" cy="2640"/>
                </a:xfrm>
                <a:prstGeom prst="flowChartDelay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en-US">
                    <a:latin typeface="Times New Roman" pitchFamily="18" charset="0"/>
                  </a:endParaRPr>
                </a:p>
              </p:txBody>
            </p:sp>
            <p:sp>
              <p:nvSpPr>
                <p:cNvPr id="28" name="Rectangle 31"/>
                <p:cNvSpPr>
                  <a:spLocks noChangeArrowheads="1"/>
                </p:cNvSpPr>
                <p:nvPr/>
              </p:nvSpPr>
              <p:spPr bwMode="auto">
                <a:xfrm>
                  <a:off x="240" y="1536"/>
                  <a:ext cx="2632" cy="4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2" name="AutoShape 32"/>
              <p:cNvSpPr>
                <a:spLocks noChangeArrowheads="1"/>
              </p:cNvSpPr>
              <p:nvPr/>
            </p:nvSpPr>
            <p:spPr bwMode="gray">
              <a:xfrm>
                <a:off x="3072" y="1568"/>
                <a:ext cx="953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1000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23" name="AutoShape 33"/>
              <p:cNvSpPr>
                <a:spLocks noChangeArrowheads="1"/>
              </p:cNvSpPr>
              <p:nvPr/>
            </p:nvSpPr>
            <p:spPr bwMode="gray">
              <a:xfrm>
                <a:off x="4544" y="1560"/>
                <a:ext cx="997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1000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24" name="AutoShape 34"/>
              <p:cNvSpPr>
                <a:spLocks noChangeArrowheads="1"/>
              </p:cNvSpPr>
              <p:nvPr/>
            </p:nvSpPr>
            <p:spPr bwMode="gray">
              <a:xfrm>
                <a:off x="3226" y="1872"/>
                <a:ext cx="998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1000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25" name="AutoShape 35"/>
              <p:cNvSpPr>
                <a:spLocks noChangeArrowheads="1"/>
              </p:cNvSpPr>
              <p:nvPr/>
            </p:nvSpPr>
            <p:spPr bwMode="gray">
              <a:xfrm>
                <a:off x="3840" y="2208"/>
                <a:ext cx="884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100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26" name="AutoShape 36"/>
              <p:cNvSpPr>
                <a:spLocks noChangeArrowheads="1"/>
              </p:cNvSpPr>
              <p:nvPr/>
            </p:nvSpPr>
            <p:spPr bwMode="gray">
              <a:xfrm>
                <a:off x="4408" y="1872"/>
                <a:ext cx="915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</p:grpSp>
        <p:sp>
          <p:nvSpPr>
            <p:cNvPr id="20" name="Text Box 37"/>
            <p:cNvSpPr txBox="1">
              <a:spLocks noChangeArrowheads="1"/>
            </p:cNvSpPr>
            <p:nvPr/>
          </p:nvSpPr>
          <p:spPr bwMode="auto">
            <a:xfrm>
              <a:off x="2928" y="1177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b)</a:t>
              </a:r>
            </a:p>
          </p:txBody>
        </p:sp>
      </p:grpSp>
      <p:grpSp>
        <p:nvGrpSpPr>
          <p:cNvPr id="29" name="Group 72"/>
          <p:cNvGrpSpPr>
            <a:grpSpLocks/>
          </p:cNvGrpSpPr>
          <p:nvPr/>
        </p:nvGrpSpPr>
        <p:grpSpPr bwMode="auto">
          <a:xfrm>
            <a:off x="206328" y="3367088"/>
            <a:ext cx="4141978" cy="2119312"/>
            <a:chOff x="40" y="2649"/>
            <a:chExt cx="2832" cy="1335"/>
          </a:xfrm>
        </p:grpSpPr>
        <p:grpSp>
          <p:nvGrpSpPr>
            <p:cNvPr id="30" name="Group 40"/>
            <p:cNvGrpSpPr>
              <a:grpSpLocks/>
            </p:cNvGrpSpPr>
            <p:nvPr/>
          </p:nvGrpSpPr>
          <p:grpSpPr bwMode="auto">
            <a:xfrm>
              <a:off x="40" y="2928"/>
              <a:ext cx="2832" cy="1056"/>
              <a:chOff x="2872" y="1480"/>
              <a:chExt cx="2832" cy="1056"/>
            </a:xfrm>
          </p:grpSpPr>
          <p:grpSp>
            <p:nvGrpSpPr>
              <p:cNvPr id="32" name="Group 41"/>
              <p:cNvGrpSpPr>
                <a:grpSpLocks/>
              </p:cNvGrpSpPr>
              <p:nvPr/>
            </p:nvGrpSpPr>
            <p:grpSpPr bwMode="auto">
              <a:xfrm>
                <a:off x="2872" y="1480"/>
                <a:ext cx="2832" cy="1056"/>
                <a:chOff x="240" y="1536"/>
                <a:chExt cx="2640" cy="912"/>
              </a:xfrm>
            </p:grpSpPr>
            <p:sp>
              <p:nvSpPr>
                <p:cNvPr id="38" name="AutoShape 42"/>
                <p:cNvSpPr>
                  <a:spLocks noChangeArrowheads="1"/>
                </p:cNvSpPr>
                <p:nvPr/>
              </p:nvSpPr>
              <p:spPr bwMode="auto">
                <a:xfrm rot="5400000">
                  <a:off x="1104" y="672"/>
                  <a:ext cx="912" cy="2640"/>
                </a:xfrm>
                <a:prstGeom prst="flowChartDelay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en-US">
                    <a:latin typeface="Times New Roman" pitchFamily="18" charset="0"/>
                  </a:endParaRPr>
                </a:p>
              </p:txBody>
            </p:sp>
            <p:sp>
              <p:nvSpPr>
                <p:cNvPr id="39" name="Rectangle 43"/>
                <p:cNvSpPr>
                  <a:spLocks noChangeArrowheads="1"/>
                </p:cNvSpPr>
                <p:nvPr/>
              </p:nvSpPr>
              <p:spPr bwMode="auto">
                <a:xfrm>
                  <a:off x="240" y="1536"/>
                  <a:ext cx="2632" cy="4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" name="AutoShape 44"/>
              <p:cNvSpPr>
                <a:spLocks noChangeArrowheads="1"/>
              </p:cNvSpPr>
              <p:nvPr/>
            </p:nvSpPr>
            <p:spPr bwMode="gray">
              <a:xfrm>
                <a:off x="3072" y="1568"/>
                <a:ext cx="965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34" name="AutoShape 45"/>
              <p:cNvSpPr>
                <a:spLocks noChangeArrowheads="1"/>
              </p:cNvSpPr>
              <p:nvPr/>
            </p:nvSpPr>
            <p:spPr bwMode="gray">
              <a:xfrm>
                <a:off x="4544" y="1560"/>
                <a:ext cx="952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35" name="AutoShape 46"/>
              <p:cNvSpPr>
                <a:spLocks noChangeArrowheads="1"/>
              </p:cNvSpPr>
              <p:nvPr/>
            </p:nvSpPr>
            <p:spPr bwMode="gray">
              <a:xfrm>
                <a:off x="3203" y="1872"/>
                <a:ext cx="1021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36" name="AutoShape 47"/>
              <p:cNvSpPr>
                <a:spLocks noChangeArrowheads="1"/>
              </p:cNvSpPr>
              <p:nvPr/>
            </p:nvSpPr>
            <p:spPr bwMode="gray">
              <a:xfrm>
                <a:off x="3840" y="2208"/>
                <a:ext cx="926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37" name="AutoShape 48"/>
              <p:cNvSpPr>
                <a:spLocks noChangeArrowheads="1"/>
              </p:cNvSpPr>
              <p:nvPr/>
            </p:nvSpPr>
            <p:spPr bwMode="gray">
              <a:xfrm>
                <a:off x="4408" y="1872"/>
                <a:ext cx="931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</p:grpSp>
        <p:sp>
          <p:nvSpPr>
            <p:cNvPr id="31" name="Text Box 67"/>
            <p:cNvSpPr txBox="1">
              <a:spLocks noChangeArrowheads="1"/>
            </p:cNvSpPr>
            <p:nvPr/>
          </p:nvSpPr>
          <p:spPr bwMode="auto">
            <a:xfrm>
              <a:off x="56" y="2649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c)</a:t>
              </a:r>
            </a:p>
          </p:txBody>
        </p:sp>
      </p:grpSp>
      <p:grpSp>
        <p:nvGrpSpPr>
          <p:cNvPr id="40" name="Group 73"/>
          <p:cNvGrpSpPr>
            <a:grpSpLocks/>
          </p:cNvGrpSpPr>
          <p:nvPr/>
        </p:nvGrpSpPr>
        <p:grpSpPr bwMode="auto">
          <a:xfrm>
            <a:off x="4725573" y="3352801"/>
            <a:ext cx="4027136" cy="2133601"/>
            <a:chOff x="2958" y="2616"/>
            <a:chExt cx="2739" cy="1344"/>
          </a:xfrm>
        </p:grpSpPr>
        <p:grpSp>
          <p:nvGrpSpPr>
            <p:cNvPr id="41" name="Group 66"/>
            <p:cNvGrpSpPr>
              <a:grpSpLocks/>
            </p:cNvGrpSpPr>
            <p:nvPr/>
          </p:nvGrpSpPr>
          <p:grpSpPr bwMode="auto">
            <a:xfrm>
              <a:off x="2958" y="2904"/>
              <a:ext cx="2739" cy="1056"/>
              <a:chOff x="2958" y="2872"/>
              <a:chExt cx="2739" cy="1056"/>
            </a:xfrm>
          </p:grpSpPr>
          <p:grpSp>
            <p:nvGrpSpPr>
              <p:cNvPr id="43" name="Group 58"/>
              <p:cNvGrpSpPr>
                <a:grpSpLocks/>
              </p:cNvGrpSpPr>
              <p:nvPr/>
            </p:nvGrpSpPr>
            <p:grpSpPr bwMode="auto">
              <a:xfrm>
                <a:off x="2958" y="2872"/>
                <a:ext cx="2739" cy="1056"/>
                <a:chOff x="230" y="1536"/>
                <a:chExt cx="2642" cy="912"/>
              </a:xfrm>
            </p:grpSpPr>
            <p:sp>
              <p:nvSpPr>
                <p:cNvPr id="49" name="AutoShape 59"/>
                <p:cNvSpPr>
                  <a:spLocks noChangeArrowheads="1"/>
                </p:cNvSpPr>
                <p:nvPr/>
              </p:nvSpPr>
              <p:spPr bwMode="auto">
                <a:xfrm rot="5400000">
                  <a:off x="1094" y="672"/>
                  <a:ext cx="912" cy="2640"/>
                </a:xfrm>
                <a:prstGeom prst="flowChartDelay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en-US">
                    <a:latin typeface="Times New Roman" pitchFamily="18" charset="0"/>
                  </a:endParaRPr>
                </a:p>
              </p:txBody>
            </p:sp>
            <p:sp>
              <p:nvSpPr>
                <p:cNvPr id="50" name="Rectangle 60"/>
                <p:cNvSpPr>
                  <a:spLocks noChangeArrowheads="1"/>
                </p:cNvSpPr>
                <p:nvPr/>
              </p:nvSpPr>
              <p:spPr bwMode="auto">
                <a:xfrm>
                  <a:off x="240" y="1536"/>
                  <a:ext cx="2632" cy="47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5"/>
                </a:fillRef>
                <a:effectRef idx="1">
                  <a:schemeClr val="accent5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" name="AutoShape 61"/>
              <p:cNvSpPr>
                <a:spLocks noChangeArrowheads="1"/>
              </p:cNvSpPr>
              <p:nvPr/>
            </p:nvSpPr>
            <p:spPr bwMode="gray">
              <a:xfrm>
                <a:off x="3192" y="2968"/>
                <a:ext cx="968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45" name="AutoShape 62"/>
              <p:cNvSpPr>
                <a:spLocks noChangeArrowheads="1"/>
              </p:cNvSpPr>
              <p:nvPr/>
            </p:nvSpPr>
            <p:spPr bwMode="gray">
              <a:xfrm>
                <a:off x="4531" y="2960"/>
                <a:ext cx="971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46" name="AutoShape 63"/>
              <p:cNvSpPr>
                <a:spLocks noChangeArrowheads="1"/>
              </p:cNvSpPr>
              <p:nvPr/>
            </p:nvSpPr>
            <p:spPr bwMode="gray">
              <a:xfrm>
                <a:off x="3276" y="3272"/>
                <a:ext cx="1004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47" name="AutoShape 64"/>
              <p:cNvSpPr>
                <a:spLocks noChangeArrowheads="1"/>
              </p:cNvSpPr>
              <p:nvPr/>
            </p:nvSpPr>
            <p:spPr bwMode="gray">
              <a:xfrm>
                <a:off x="3896" y="3608"/>
                <a:ext cx="946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500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48" name="AutoShape 65"/>
              <p:cNvSpPr>
                <a:spLocks noChangeArrowheads="1"/>
              </p:cNvSpPr>
              <p:nvPr/>
            </p:nvSpPr>
            <p:spPr bwMode="gray">
              <a:xfrm>
                <a:off x="4464" y="3272"/>
                <a:ext cx="949" cy="240"/>
              </a:xfrm>
              <a:prstGeom prst="roundRect">
                <a:avLst>
                  <a:gd name="adj" fmla="val 10889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sz="2400" b="1" dirty="0">
                    <a:latin typeface="Times New Roman" pitchFamily="18" charset="0"/>
                  </a:rPr>
                  <a:t>200 </a:t>
                </a:r>
                <a:r>
                  <a:rPr lang="en-US" sz="2400" b="1" dirty="0" err="1">
                    <a:latin typeface="Times New Roman" pitchFamily="18" charset="0"/>
                  </a:rPr>
                  <a:t>đồng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</p:grpSp>
        <p:sp>
          <p:nvSpPr>
            <p:cNvPr id="42" name="Text Box 68"/>
            <p:cNvSpPr txBox="1">
              <a:spLocks noChangeArrowheads="1"/>
            </p:cNvSpPr>
            <p:nvPr/>
          </p:nvSpPr>
          <p:spPr bwMode="auto">
            <a:xfrm>
              <a:off x="2976" y="2616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d)</a:t>
              </a:r>
            </a:p>
          </p:txBody>
        </p:sp>
      </p:grpSp>
      <p:sp>
        <p:nvSpPr>
          <p:cNvPr id="51" name="AutoShape 76"/>
          <p:cNvSpPr>
            <a:spLocks noChangeArrowheads="1"/>
          </p:cNvSpPr>
          <p:nvPr/>
        </p:nvSpPr>
        <p:spPr bwMode="gray">
          <a:xfrm>
            <a:off x="1073018" y="850506"/>
            <a:ext cx="2133600" cy="4572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6300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3" name="AutoShape 75"/>
          <p:cNvSpPr>
            <a:spLocks noChangeArrowheads="1"/>
          </p:cNvSpPr>
          <p:nvPr/>
        </p:nvSpPr>
        <p:spPr bwMode="gray">
          <a:xfrm>
            <a:off x="5765477" y="904220"/>
            <a:ext cx="2133600" cy="4572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3600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4" name="AutoShape 77"/>
          <p:cNvSpPr>
            <a:spLocks noChangeArrowheads="1"/>
          </p:cNvSpPr>
          <p:nvPr/>
        </p:nvSpPr>
        <p:spPr bwMode="gray">
          <a:xfrm>
            <a:off x="1219200" y="3352800"/>
            <a:ext cx="2133600" cy="4572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10 000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5" name="AutoShape 78"/>
          <p:cNvSpPr>
            <a:spLocks noChangeArrowheads="1"/>
          </p:cNvSpPr>
          <p:nvPr/>
        </p:nvSpPr>
        <p:spPr bwMode="gray">
          <a:xfrm>
            <a:off x="5873496" y="3352800"/>
            <a:ext cx="2133600" cy="4572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9700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6" name="AutoShape 79"/>
          <p:cNvSpPr>
            <a:spLocks noChangeArrowheads="1"/>
          </p:cNvSpPr>
          <p:nvPr/>
        </p:nvSpPr>
        <p:spPr bwMode="gray">
          <a:xfrm>
            <a:off x="1447800" y="5626100"/>
            <a:ext cx="5961213" cy="5461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Chiếc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c)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tiền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47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4800" y="1371600"/>
            <a:ext cx="6458966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6868680" y="2062925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7311593" y="1605725"/>
            <a:ext cx="1846262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6"/>
          <p:cNvSpPr>
            <a:spLocks noChangeArrowheads="1"/>
          </p:cNvSpPr>
          <p:nvPr/>
        </p:nvSpPr>
        <p:spPr bwMode="auto">
          <a:xfrm>
            <a:off x="321056" y="3220210"/>
            <a:ext cx="64516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48"/>
          <p:cNvSpPr>
            <a:spLocks noChangeShapeType="1"/>
          </p:cNvSpPr>
          <p:nvPr/>
        </p:nvSpPr>
        <p:spPr bwMode="auto">
          <a:xfrm>
            <a:off x="6772656" y="4025644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61530" y="1529525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38"/>
          <p:cNvSpPr>
            <a:spLocks noChangeArrowheads="1"/>
          </p:cNvSpPr>
          <p:nvPr/>
        </p:nvSpPr>
        <p:spPr bwMode="auto">
          <a:xfrm>
            <a:off x="1414030" y="2215325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41"/>
          <p:cNvSpPr>
            <a:spLocks noChangeArrowheads="1"/>
          </p:cNvSpPr>
          <p:nvPr/>
        </p:nvSpPr>
        <p:spPr bwMode="auto">
          <a:xfrm>
            <a:off x="2058428" y="1529525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42"/>
          <p:cNvSpPr>
            <a:spLocks noChangeArrowheads="1"/>
          </p:cNvSpPr>
          <p:nvPr/>
        </p:nvSpPr>
        <p:spPr bwMode="auto">
          <a:xfrm>
            <a:off x="3623163" y="1529525"/>
            <a:ext cx="1471613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43"/>
          <p:cNvSpPr>
            <a:spLocks noChangeArrowheads="1"/>
          </p:cNvSpPr>
          <p:nvPr/>
        </p:nvSpPr>
        <p:spPr bwMode="auto">
          <a:xfrm>
            <a:off x="5177992" y="1529525"/>
            <a:ext cx="1462088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Rectangle 44"/>
          <p:cNvSpPr>
            <a:spLocks noChangeArrowheads="1"/>
          </p:cNvSpPr>
          <p:nvPr/>
        </p:nvSpPr>
        <p:spPr bwMode="auto">
          <a:xfrm>
            <a:off x="3125355" y="2215325"/>
            <a:ext cx="1500188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Rectangle 45"/>
          <p:cNvSpPr>
            <a:spLocks noChangeArrowheads="1"/>
          </p:cNvSpPr>
          <p:nvPr/>
        </p:nvSpPr>
        <p:spPr bwMode="auto">
          <a:xfrm>
            <a:off x="4801755" y="2215325"/>
            <a:ext cx="1462088" cy="4714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Rectangle 51"/>
          <p:cNvSpPr>
            <a:spLocks noChangeArrowheads="1"/>
          </p:cNvSpPr>
          <p:nvPr/>
        </p:nvSpPr>
        <p:spPr bwMode="auto">
          <a:xfrm>
            <a:off x="2810256" y="3416044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Rectangle 52"/>
          <p:cNvSpPr>
            <a:spLocks noChangeArrowheads="1"/>
          </p:cNvSpPr>
          <p:nvPr/>
        </p:nvSpPr>
        <p:spPr bwMode="auto">
          <a:xfrm>
            <a:off x="4639056" y="3416044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Rectangle 53"/>
          <p:cNvSpPr>
            <a:spLocks noChangeArrowheads="1"/>
          </p:cNvSpPr>
          <p:nvPr/>
        </p:nvSpPr>
        <p:spPr bwMode="auto">
          <a:xfrm>
            <a:off x="2038731" y="4109656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56"/>
          <p:cNvSpPr>
            <a:spLocks noChangeArrowheads="1"/>
          </p:cNvSpPr>
          <p:nvPr/>
        </p:nvSpPr>
        <p:spPr bwMode="auto">
          <a:xfrm>
            <a:off x="386144" y="4078031"/>
            <a:ext cx="1509712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Rectangle 57"/>
          <p:cNvSpPr>
            <a:spLocks noChangeArrowheads="1"/>
          </p:cNvSpPr>
          <p:nvPr/>
        </p:nvSpPr>
        <p:spPr bwMode="auto">
          <a:xfrm>
            <a:off x="1057656" y="3416044"/>
            <a:ext cx="1471612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3648456" y="4093844"/>
            <a:ext cx="1500188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5257800" y="4114800"/>
            <a:ext cx="1462088" cy="4714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" name="Oval 49"/>
          <p:cNvSpPr>
            <a:spLocks noChangeArrowheads="1"/>
          </p:cNvSpPr>
          <p:nvPr/>
        </p:nvSpPr>
        <p:spPr bwMode="auto">
          <a:xfrm>
            <a:off x="7212393" y="3568444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60"/>
          <p:cNvSpPr txBox="1">
            <a:spLocks noChangeArrowheads="1"/>
          </p:cNvSpPr>
          <p:nvPr/>
        </p:nvSpPr>
        <p:spPr bwMode="auto">
          <a:xfrm>
            <a:off x="271607" y="890587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27" name="Text Box 60"/>
          <p:cNvSpPr txBox="1">
            <a:spLocks noChangeArrowheads="1"/>
          </p:cNvSpPr>
          <p:nvPr/>
        </p:nvSpPr>
        <p:spPr bwMode="auto">
          <a:xfrm>
            <a:off x="168656" y="276301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28" name="Rectangle 46"/>
          <p:cNvSpPr>
            <a:spLocks noChangeArrowheads="1"/>
          </p:cNvSpPr>
          <p:nvPr/>
        </p:nvSpPr>
        <p:spPr bwMode="auto">
          <a:xfrm>
            <a:off x="304800" y="5105400"/>
            <a:ext cx="64516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Line 48"/>
          <p:cNvSpPr>
            <a:spLocks noChangeShapeType="1"/>
          </p:cNvSpPr>
          <p:nvPr/>
        </p:nvSpPr>
        <p:spPr bwMode="auto">
          <a:xfrm>
            <a:off x="6756400" y="5910834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51"/>
          <p:cNvSpPr>
            <a:spLocks noChangeArrowheads="1"/>
          </p:cNvSpPr>
          <p:nvPr/>
        </p:nvSpPr>
        <p:spPr bwMode="auto">
          <a:xfrm>
            <a:off x="457200" y="5181600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2057400" y="5181600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" name="Rectangle 57"/>
          <p:cNvSpPr>
            <a:spLocks noChangeArrowheads="1"/>
          </p:cNvSpPr>
          <p:nvPr/>
        </p:nvSpPr>
        <p:spPr bwMode="auto">
          <a:xfrm>
            <a:off x="5211620" y="5181600"/>
            <a:ext cx="1471612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5" name="Rectangle 58"/>
          <p:cNvSpPr>
            <a:spLocks noChangeArrowheads="1"/>
          </p:cNvSpPr>
          <p:nvPr/>
        </p:nvSpPr>
        <p:spPr bwMode="auto">
          <a:xfrm>
            <a:off x="2810256" y="5922644"/>
            <a:ext cx="1500188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" name="Rectangle 59"/>
          <p:cNvSpPr>
            <a:spLocks noChangeArrowheads="1"/>
          </p:cNvSpPr>
          <p:nvPr/>
        </p:nvSpPr>
        <p:spPr bwMode="auto">
          <a:xfrm>
            <a:off x="4419600" y="5943600"/>
            <a:ext cx="1462088" cy="4714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Oval 49"/>
          <p:cNvSpPr>
            <a:spLocks noChangeArrowheads="1"/>
          </p:cNvSpPr>
          <p:nvPr/>
        </p:nvSpPr>
        <p:spPr bwMode="auto">
          <a:xfrm>
            <a:off x="7196137" y="5453634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60"/>
          <p:cNvSpPr txBox="1">
            <a:spLocks noChangeArrowheads="1"/>
          </p:cNvSpPr>
          <p:nvPr/>
        </p:nvSpPr>
        <p:spPr bwMode="auto">
          <a:xfrm>
            <a:off x="228600" y="4495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39" name="Rectangle 52"/>
          <p:cNvSpPr>
            <a:spLocks noChangeArrowheads="1"/>
          </p:cNvSpPr>
          <p:nvPr/>
        </p:nvSpPr>
        <p:spPr bwMode="auto">
          <a:xfrm>
            <a:off x="3657600" y="5183912"/>
            <a:ext cx="1457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0" name="Rectangle 58"/>
          <p:cNvSpPr>
            <a:spLocks noChangeArrowheads="1"/>
          </p:cNvSpPr>
          <p:nvPr/>
        </p:nvSpPr>
        <p:spPr bwMode="auto">
          <a:xfrm>
            <a:off x="1159256" y="5896446"/>
            <a:ext cx="1500188" cy="485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066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75516" y="2133600"/>
            <a:ext cx="62992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57200" y="22860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6666779" y="29194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295429" y="2462213"/>
            <a:ext cx="1846262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itchFamily="18" charset="0"/>
              </a:rPr>
              <a:t>8500 </a:t>
            </a:r>
            <a:r>
              <a:rPr lang="en-US" sz="2800" b="1" dirty="0" err="1">
                <a:latin typeface="Times New Roman" pitchFamily="18" charset="0"/>
              </a:rPr>
              <a:t>đồng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idx="1"/>
          </p:nvPr>
        </p:nvSpPr>
        <p:spPr>
          <a:xfrm>
            <a:off x="228600" y="152400"/>
            <a:ext cx="8763000" cy="533400"/>
          </a:xfrm>
          <a:noFill/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2.Phải </a:t>
            </a:r>
            <a:r>
              <a:rPr lang="en-US" sz="2800" b="1" dirty="0" err="1">
                <a:latin typeface="Times New Roman" pitchFamily="18" charset="0"/>
              </a:rPr>
              <a:t>lấy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tờ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giấy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</a:rPr>
              <a:t>bên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</a:rPr>
              <a:t>?</a:t>
            </a: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1978891" y="2309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3579091" y="2309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5103091" y="2309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1397866" y="29956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1000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3117129" y="29956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4793529" y="2981325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1981200" y="2313708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3581400" y="2313708"/>
            <a:ext cx="1471613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5111896" y="2316020"/>
            <a:ext cx="1462088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4791364" y="2971800"/>
            <a:ext cx="1462088" cy="471488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356466" y="4114800"/>
            <a:ext cx="62992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6652491" y="49006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17" name="Oval 49"/>
          <p:cNvSpPr>
            <a:spLocks noChangeArrowheads="1"/>
          </p:cNvSpPr>
          <p:nvPr/>
        </p:nvSpPr>
        <p:spPr bwMode="auto">
          <a:xfrm>
            <a:off x="7281141" y="4443413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itchFamily="18" charset="0"/>
              </a:rPr>
              <a:t>8500 </a:t>
            </a:r>
            <a:r>
              <a:rPr lang="en-US" sz="2800" b="1" dirty="0" err="1">
                <a:latin typeface="Times New Roman" pitchFamily="18" charset="0"/>
              </a:rPr>
              <a:t>đồng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435182" y="4343400"/>
            <a:ext cx="1509712" cy="48577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1371600" y="4989944"/>
            <a:ext cx="1471612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6" name="Rectangle 58"/>
          <p:cNvSpPr>
            <a:spLocks noChangeArrowheads="1"/>
          </p:cNvSpPr>
          <p:nvPr/>
        </p:nvSpPr>
        <p:spPr bwMode="auto">
          <a:xfrm>
            <a:off x="3066328" y="4953000"/>
            <a:ext cx="1500188" cy="48577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4857028" y="4953000"/>
            <a:ext cx="1462088" cy="471488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299316" y="1447800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</a:t>
            </a:r>
          </a:p>
        </p:txBody>
      </p:sp>
      <p:sp>
        <p:nvSpPr>
          <p:cNvPr id="26" name="Rectangle 43"/>
          <p:cNvSpPr>
            <a:spLocks noChangeArrowheads="1"/>
          </p:cNvSpPr>
          <p:nvPr/>
        </p:nvSpPr>
        <p:spPr bwMode="auto">
          <a:xfrm>
            <a:off x="457200" y="2286000"/>
            <a:ext cx="1462088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046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1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6" grpId="0" animBg="1"/>
      <p:bldP spid="7203" grpId="0" animBg="1"/>
      <p:bldP spid="7204" grpId="0" animBg="1"/>
      <p:bldP spid="7205" grpId="0" animBg="1"/>
      <p:bldP spid="7206" grpId="0" animBg="1"/>
      <p:bldP spid="7206" grpId="1" animBg="1"/>
      <p:bldP spid="7207" grpId="0" animBg="1"/>
      <p:bldP spid="7207" grpId="1" animBg="1"/>
      <p:bldP spid="7208" grpId="0" animBg="1"/>
      <p:bldP spid="7209" grpId="0" animBg="1"/>
      <p:bldP spid="7210" grpId="0" animBg="1"/>
      <p:bldP spid="7211" grpId="0" animBg="1"/>
      <p:bldP spid="7213" grpId="0" animBg="1"/>
      <p:bldP spid="7214" grpId="0" animBg="1"/>
      <p:bldP spid="7216" grpId="0" animBg="1"/>
      <p:bldP spid="7217" grpId="0" animBg="1"/>
      <p:bldP spid="7224" grpId="0" animBg="1"/>
      <p:bldP spid="7225" grpId="0" animBg="1"/>
      <p:bldP spid="7226" grpId="0" animBg="1"/>
      <p:bldP spid="7227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14337" y="685800"/>
            <a:ext cx="6299200" cy="15478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5612" y="1547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6713537" y="1343026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7310818" y="858965"/>
            <a:ext cx="1846262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itchFamily="18" charset="0"/>
              </a:rPr>
              <a:t>7500 đồng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998537" y="8620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827337" y="8620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1000 đồng</a:t>
            </a:r>
            <a:r>
              <a:rPr lang="en-US" sz="2400" b="1"/>
              <a:t> 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579937" y="8620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979612" y="1547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3503612" y="1547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500 đồng</a:t>
            </a:r>
            <a:r>
              <a:rPr lang="en-US" sz="2400" b="1"/>
              <a:t> 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5037137" y="1547813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1000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414337" y="2690813"/>
            <a:ext cx="6299200" cy="1471612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6710362" y="34528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7323137" y="2995613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itchFamily="18" charset="0"/>
              </a:rPr>
              <a:t>7500 đồng</a:t>
            </a:r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998537" y="862013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4579937" y="862013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2000 đồng</a:t>
            </a:r>
            <a:r>
              <a:rPr lang="en-US" sz="2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0" name="Rectangle 48"/>
          <p:cNvSpPr>
            <a:spLocks noChangeArrowheads="1"/>
          </p:cNvSpPr>
          <p:nvPr/>
        </p:nvSpPr>
        <p:spPr bwMode="auto">
          <a:xfrm>
            <a:off x="3503612" y="1547813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500 đồng</a:t>
            </a:r>
            <a:r>
              <a:rPr lang="en-US" sz="24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1" name="Rectangle 49"/>
          <p:cNvSpPr>
            <a:spLocks noChangeArrowheads="1"/>
          </p:cNvSpPr>
          <p:nvPr/>
        </p:nvSpPr>
        <p:spPr bwMode="auto">
          <a:xfrm>
            <a:off x="1150937" y="2919413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2" name="Rectangle 50"/>
          <p:cNvSpPr>
            <a:spLocks noChangeArrowheads="1"/>
          </p:cNvSpPr>
          <p:nvPr/>
        </p:nvSpPr>
        <p:spPr bwMode="auto">
          <a:xfrm>
            <a:off x="3581400" y="3505200"/>
            <a:ext cx="1462087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541337" y="3480949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4" name="Rectangle 52"/>
          <p:cNvSpPr>
            <a:spLocks noChangeArrowheads="1"/>
          </p:cNvSpPr>
          <p:nvPr/>
        </p:nvSpPr>
        <p:spPr bwMode="auto">
          <a:xfrm>
            <a:off x="2067649" y="3481388"/>
            <a:ext cx="1462087" cy="50482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5" name="Rectangle 53"/>
          <p:cNvSpPr>
            <a:spLocks noChangeArrowheads="1"/>
          </p:cNvSpPr>
          <p:nvPr/>
        </p:nvSpPr>
        <p:spPr bwMode="auto">
          <a:xfrm>
            <a:off x="5148263" y="3505200"/>
            <a:ext cx="1481137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312737" y="-22224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b)</a:t>
            </a:r>
          </a:p>
        </p:txBody>
      </p:sp>
      <p:sp>
        <p:nvSpPr>
          <p:cNvPr id="27" name="Rectangle 36"/>
          <p:cNvSpPr>
            <a:spLocks noChangeArrowheads="1"/>
          </p:cNvSpPr>
          <p:nvPr/>
        </p:nvSpPr>
        <p:spPr bwMode="auto">
          <a:xfrm>
            <a:off x="388937" y="4624388"/>
            <a:ext cx="6299200" cy="1471612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>
            <a:off x="6684962" y="53863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Oval 39"/>
          <p:cNvSpPr>
            <a:spLocks noChangeArrowheads="1"/>
          </p:cNvSpPr>
          <p:nvPr/>
        </p:nvSpPr>
        <p:spPr bwMode="auto">
          <a:xfrm>
            <a:off x="7297737" y="4929188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itchFamily="18" charset="0"/>
              </a:rPr>
              <a:t>7500 đồng</a:t>
            </a:r>
          </a:p>
        </p:txBody>
      </p:sp>
      <p:sp>
        <p:nvSpPr>
          <p:cNvPr id="30" name="Rectangle 49"/>
          <p:cNvSpPr>
            <a:spLocks noChangeArrowheads="1"/>
          </p:cNvSpPr>
          <p:nvPr/>
        </p:nvSpPr>
        <p:spPr bwMode="auto">
          <a:xfrm>
            <a:off x="1125537" y="4852988"/>
            <a:ext cx="1457325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1" name="Rectangle 50"/>
          <p:cNvSpPr>
            <a:spLocks noChangeArrowheads="1"/>
          </p:cNvSpPr>
          <p:nvPr/>
        </p:nvSpPr>
        <p:spPr bwMode="auto">
          <a:xfrm>
            <a:off x="3556000" y="5438775"/>
            <a:ext cx="1462087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3" name="Rectangle 52"/>
          <p:cNvSpPr>
            <a:spLocks noChangeArrowheads="1"/>
          </p:cNvSpPr>
          <p:nvPr/>
        </p:nvSpPr>
        <p:spPr bwMode="auto">
          <a:xfrm>
            <a:off x="2895600" y="4855029"/>
            <a:ext cx="1462087" cy="478972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4" name="Rectangle 53"/>
          <p:cNvSpPr>
            <a:spLocks noChangeArrowheads="1"/>
          </p:cNvSpPr>
          <p:nvPr/>
        </p:nvSpPr>
        <p:spPr bwMode="auto">
          <a:xfrm>
            <a:off x="5122863" y="5438775"/>
            <a:ext cx="1481137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981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7" grpId="1" animBg="1"/>
      <p:bldP spid="8198" grpId="0" animBg="1"/>
      <p:bldP spid="8199" grpId="0" animBg="1"/>
      <p:bldP spid="8200" grpId="0" animBg="1"/>
      <p:bldP spid="8201" grpId="0" animBg="1"/>
      <p:bldP spid="8201" grpId="1" animBg="1"/>
      <p:bldP spid="8202" grpId="0" animBg="1"/>
      <p:bldP spid="8203" grpId="0" animBg="1"/>
      <p:bldP spid="8203" grpId="1" animBg="1"/>
      <p:bldP spid="8204" grpId="0" animBg="1"/>
      <p:bldP spid="8205" grpId="0" animBg="1"/>
      <p:bldP spid="8205" grpId="1" animBg="1"/>
      <p:bldP spid="8228" grpId="0" animBg="1"/>
      <p:bldP spid="8230" grpId="0" animBg="1"/>
      <p:bldP spid="8231" grpId="0" animBg="1"/>
      <p:bldP spid="8238" grpId="0" animBg="1"/>
      <p:bldP spid="8239" grpId="0" animBg="1"/>
      <p:bldP spid="8240" grpId="0" animBg="1"/>
      <p:bldP spid="8241" grpId="0" animBg="1"/>
      <p:bldP spid="8242" grpId="0" animBg="1"/>
      <p:bldP spid="8243" grpId="0" animBg="1"/>
      <p:bldP spid="8244" grpId="0" animBg="1"/>
      <p:bldP spid="824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75516" y="1423987"/>
            <a:ext cx="62992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45366" y="16002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1000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6666779" y="2209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295429" y="1752600"/>
            <a:ext cx="1846262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itchFamily="18" charset="0"/>
              </a:rPr>
              <a:t>3500 </a:t>
            </a:r>
            <a:r>
              <a:rPr lang="en-US" sz="2800" b="1" dirty="0" err="1">
                <a:latin typeface="Times New Roman" pitchFamily="18" charset="0"/>
              </a:rPr>
              <a:t>đồng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1978891" y="16002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3579091" y="16002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2000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5103091" y="16002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1397866" y="22860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3117129" y="2286000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500 đồng</a:t>
            </a:r>
            <a:r>
              <a:rPr lang="en-US" sz="2400" b="1"/>
              <a:t> 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4793529" y="2271712"/>
            <a:ext cx="1457325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</a:rPr>
              <a:t>500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/>
              <a:t> 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3581400" y="1604095"/>
            <a:ext cx="1471613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3109191" y="2262187"/>
            <a:ext cx="1500188" cy="48577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4800600" y="2258785"/>
            <a:ext cx="1462088" cy="471488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356466" y="3405187"/>
            <a:ext cx="6299200" cy="1471613"/>
          </a:xfrm>
          <a:prstGeom prst="rect">
            <a:avLst/>
          </a:prstGeom>
          <a:solidFill>
            <a:srgbClr val="00FFFF">
              <a:alpha val="36862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6652491" y="4191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17" name="Oval 49"/>
          <p:cNvSpPr>
            <a:spLocks noChangeArrowheads="1"/>
          </p:cNvSpPr>
          <p:nvPr/>
        </p:nvSpPr>
        <p:spPr bwMode="auto">
          <a:xfrm>
            <a:off x="7281141" y="3733800"/>
            <a:ext cx="1846263" cy="914400"/>
          </a:xfrm>
          <a:prstGeom prst="ellipse">
            <a:avLst/>
          </a:prstGeom>
          <a:solidFill>
            <a:srgbClr val="00FFFF">
              <a:alpha val="41176"/>
            </a:srgbClr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latin typeface="Times New Roman" pitchFamily="18" charset="0"/>
              </a:rPr>
              <a:t>3500 </a:t>
            </a:r>
            <a:r>
              <a:rPr lang="en-US" sz="2800" b="1" dirty="0" err="1">
                <a:latin typeface="Times New Roman" pitchFamily="18" charset="0"/>
              </a:rPr>
              <a:t>đồng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435182" y="3633787"/>
            <a:ext cx="1509712" cy="48577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2051916" y="3650566"/>
            <a:ext cx="1471612" cy="457200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4857028" y="4243387"/>
            <a:ext cx="1462088" cy="471488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299316" y="738187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c)</a:t>
            </a:r>
          </a:p>
        </p:txBody>
      </p:sp>
      <p:sp>
        <p:nvSpPr>
          <p:cNvPr id="26" name="Rectangle 44"/>
          <p:cNvSpPr>
            <a:spLocks noChangeArrowheads="1"/>
          </p:cNvSpPr>
          <p:nvPr/>
        </p:nvSpPr>
        <p:spPr bwMode="auto">
          <a:xfrm>
            <a:off x="1371600" y="2262187"/>
            <a:ext cx="1500188" cy="485775"/>
          </a:xfrm>
          <a:prstGeom prst="rect">
            <a:avLst/>
          </a:prstGeom>
          <a:solidFill>
            <a:srgbClr val="FFFF99">
              <a:alpha val="98038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500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213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4" grpId="1" animBg="1"/>
      <p:bldP spid="7175" grpId="0" animBg="1"/>
      <p:bldP spid="7176" grpId="0" animBg="1"/>
      <p:bldP spid="7203" grpId="0" animBg="1"/>
      <p:bldP spid="7203" grpId="1" animBg="1"/>
      <p:bldP spid="7204" grpId="0" animBg="1"/>
      <p:bldP spid="7205" grpId="0" animBg="1"/>
      <p:bldP spid="7205" grpId="1" animBg="1"/>
      <p:bldP spid="7206" grpId="0" animBg="1"/>
      <p:bldP spid="7207" grpId="0" animBg="1"/>
      <p:bldP spid="7208" grpId="0" animBg="1"/>
      <p:bldP spid="7210" grpId="0" animBg="1"/>
      <p:bldP spid="7212" grpId="0" animBg="1"/>
      <p:bldP spid="7213" grpId="0" animBg="1"/>
      <p:bldP spid="7214" grpId="0" animBg="1"/>
      <p:bldP spid="7216" grpId="0" animBg="1"/>
      <p:bldP spid="7217" grpId="0" animBg="1"/>
      <p:bldP spid="7224" grpId="0" animBg="1"/>
      <p:bldP spid="7225" grpId="0" animBg="1"/>
      <p:bldP spid="7227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idx="1"/>
          </p:nvPr>
        </p:nvSpPr>
        <p:spPr>
          <a:xfrm>
            <a:off x="228600" y="457200"/>
            <a:ext cx="7315200" cy="533400"/>
          </a:xfrm>
          <a:noFill/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i="1" dirty="0" err="1">
                <a:latin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</a:rPr>
              <a:t> 3. </a:t>
            </a:r>
            <a:r>
              <a:rPr lang="en-US" sz="2800" b="1" i="1" dirty="0" err="1">
                <a:latin typeface="Times New Roman" pitchFamily="18" charset="0"/>
              </a:rPr>
              <a:t>Xem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tranh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rồi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trả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lời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các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câu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hỏi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sau</a:t>
            </a:r>
            <a:r>
              <a:rPr lang="en-US" sz="2800" b="1" i="1" dirty="0">
                <a:latin typeface="Times New Roman" pitchFamily="18" charset="0"/>
              </a:rPr>
              <a:t>:</a:t>
            </a:r>
          </a:p>
        </p:txBody>
      </p:sp>
      <p:pic>
        <p:nvPicPr>
          <p:cNvPr id="12299" name="Picture 11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688" b="62260"/>
          <a:stretch>
            <a:fillRect/>
          </a:stretch>
        </p:blipFill>
        <p:spPr bwMode="auto">
          <a:xfrm>
            <a:off x="804672" y="931164"/>
            <a:ext cx="2133600" cy="1812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2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8" b="80652"/>
          <a:stretch>
            <a:fillRect/>
          </a:stretch>
        </p:blipFill>
        <p:spPr bwMode="auto">
          <a:xfrm>
            <a:off x="2743200" y="1066800"/>
            <a:ext cx="45339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13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1" t="25543" r="28571" b="32631"/>
          <a:stretch>
            <a:fillRect/>
          </a:stretch>
        </p:blipFill>
        <p:spPr bwMode="auto">
          <a:xfrm>
            <a:off x="2996184" y="1981200"/>
            <a:ext cx="3581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14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26" r="58943"/>
          <a:stretch>
            <a:fillRect/>
          </a:stretch>
        </p:blipFill>
        <p:spPr bwMode="auto">
          <a:xfrm>
            <a:off x="76200" y="2560320"/>
            <a:ext cx="2895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15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47" t="64304"/>
          <a:stretch>
            <a:fillRect/>
          </a:stretch>
        </p:blipFill>
        <p:spPr bwMode="auto">
          <a:xfrm>
            <a:off x="6705600" y="2209800"/>
            <a:ext cx="2286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533400" y="4495800"/>
            <a:ext cx="8186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a) 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Mai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3000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, Mai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đủ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tiền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mua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vật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429491" y="5410200"/>
            <a:ext cx="868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b) 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Nam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7000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, Nam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đủ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tiền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mua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vật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95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build="p"/>
      <p:bldP spid="12304" grpId="0"/>
      <p:bldP spid="123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304800" y="18288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000099"/>
                </a:solidFill>
                <a:latin typeface="Times New Roman" pitchFamily="18" charset="0"/>
              </a:rPr>
              <a:t>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) Mai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3000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đồng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, Mai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vừa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đủ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tiền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mua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cái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kéo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13325" name="Picture 13" descr="B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47" t="64304"/>
          <a:stretch>
            <a:fillRect/>
          </a:stretch>
        </p:blipFill>
        <p:spPr bwMode="auto">
          <a:xfrm>
            <a:off x="3187700" y="3352800"/>
            <a:ext cx="2908300" cy="20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 txBox="1">
            <a:spLocks noChangeArrowheads="1"/>
          </p:cNvSpPr>
          <p:nvPr/>
        </p:nvSpPr>
        <p:spPr>
          <a:xfrm>
            <a:off x="228600" y="1143000"/>
            <a:ext cx="7315200" cy="533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sz="2800" b="1" i="1" dirty="0" err="1">
                <a:latin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</a:rPr>
              <a:t> 3. </a:t>
            </a:r>
            <a:r>
              <a:rPr lang="en-US" sz="2800" b="1" i="1" dirty="0" err="1">
                <a:latin typeface="Times New Roman" pitchFamily="18" charset="0"/>
              </a:rPr>
              <a:t>Xem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tranh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rồi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trả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lời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các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câu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hỏi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sau</a:t>
            </a:r>
            <a:r>
              <a:rPr lang="en-US" sz="2800" b="1" i="1" dirty="0"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2016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560</Words>
  <Application>Microsoft Office PowerPoint</Application>
  <PresentationFormat>On-screen Show (4:3)</PresentationFormat>
  <Paragraphs>147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41</cp:revision>
  <dcterms:created xsi:type="dcterms:W3CDTF">2018-02-27T11:55:35Z</dcterms:created>
  <dcterms:modified xsi:type="dcterms:W3CDTF">2022-03-14T03:19:14Z</dcterms:modified>
</cp:coreProperties>
</file>