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audio2.wav" ContentType="audio/wav"/>
  <Override PartName="/ppt/media/audio3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01" r:id="rId2"/>
    <p:sldId id="453" r:id="rId3"/>
    <p:sldId id="289" r:id="rId4"/>
    <p:sldId id="262" r:id="rId5"/>
    <p:sldId id="267" r:id="rId6"/>
    <p:sldId id="296" r:id="rId7"/>
    <p:sldId id="297" r:id="rId8"/>
    <p:sldId id="293" r:id="rId9"/>
    <p:sldId id="269" r:id="rId10"/>
    <p:sldId id="270" r:id="rId11"/>
    <p:sldId id="272" r:id="rId12"/>
    <p:sldId id="302" r:id="rId13"/>
    <p:sldId id="303" r:id="rId14"/>
    <p:sldId id="29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8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8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A5D7C-4F4A-48C7-871B-026EB06AB324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1C9734-6C7F-4A99-99F2-66AF276F3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69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3754-00BC-4697-81BC-384523066091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598-5BF1-4A38-88D4-E38B8D110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22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3754-00BC-4697-81BC-384523066091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598-5BF1-4A38-88D4-E38B8D110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969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3754-00BC-4697-81BC-384523066091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598-5BF1-4A38-88D4-E38B8D110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934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43;p24">
            <a:extLst>
              <a:ext uri="{FF2B5EF4-FFF2-40B4-BE49-F238E27FC236}">
                <a16:creationId xmlns:a16="http://schemas.microsoft.com/office/drawing/2014/main" id="{51FCD3AC-B554-4A80-A42B-BD20260048F8}"/>
              </a:ext>
            </a:extLst>
          </p:cNvPr>
          <p:cNvGrpSpPr>
            <a:grpSpLocks/>
          </p:cNvGrpSpPr>
          <p:nvPr/>
        </p:nvGrpSpPr>
        <p:grpSpPr bwMode="auto">
          <a:xfrm>
            <a:off x="-29633" y="5191125"/>
            <a:ext cx="12266084" cy="1690688"/>
            <a:chOff x="-21903" y="3893725"/>
            <a:chExt cx="9199029" cy="1268156"/>
          </a:xfrm>
        </p:grpSpPr>
        <p:sp>
          <p:nvSpPr>
            <p:cNvPr id="5" name="Google Shape;44;p24">
              <a:extLst>
                <a:ext uri="{FF2B5EF4-FFF2-40B4-BE49-F238E27FC236}">
                  <a16:creationId xmlns:a16="http://schemas.microsoft.com/office/drawing/2014/main" id="{CB5F84F5-E608-43FD-8BE4-909FFFE1F5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6383" y="3893725"/>
              <a:ext cx="3990743" cy="1268156"/>
            </a:xfrm>
            <a:custGeom>
              <a:avLst/>
              <a:gdLst>
                <a:gd name="T0" fmla="*/ 2147483646 w 92834"/>
                <a:gd name="T1" fmla="*/ 2147483646 h 29503"/>
                <a:gd name="T2" fmla="*/ 2147483646 w 92834"/>
                <a:gd name="T3" fmla="*/ 2147483646 h 29503"/>
                <a:gd name="T4" fmla="*/ 2147483646 w 92834"/>
                <a:gd name="T5" fmla="*/ 2147483646 h 29503"/>
                <a:gd name="T6" fmla="*/ 2147483646 w 92834"/>
                <a:gd name="T7" fmla="*/ 2147483646 h 29503"/>
                <a:gd name="T8" fmla="*/ 2147483646 w 92834"/>
                <a:gd name="T9" fmla="*/ 2147483646 h 29503"/>
                <a:gd name="T10" fmla="*/ 2147483646 w 92834"/>
                <a:gd name="T11" fmla="*/ 2147483646 h 29503"/>
                <a:gd name="T12" fmla="*/ 2147483646 w 92834"/>
                <a:gd name="T13" fmla="*/ 2147483646 h 29503"/>
                <a:gd name="T14" fmla="*/ 2147483646 w 92834"/>
                <a:gd name="T15" fmla="*/ 2147483646 h 29503"/>
                <a:gd name="T16" fmla="*/ 2147483646 w 92834"/>
                <a:gd name="T17" fmla="*/ 2147483646 h 29503"/>
                <a:gd name="T18" fmla="*/ 2147483646 w 92834"/>
                <a:gd name="T19" fmla="*/ 2147483646 h 29503"/>
                <a:gd name="T20" fmla="*/ 2147483646 w 92834"/>
                <a:gd name="T21" fmla="*/ 2147483646 h 29503"/>
                <a:gd name="T22" fmla="*/ 2147483646 w 92834"/>
                <a:gd name="T23" fmla="*/ 2147483646 h 29503"/>
                <a:gd name="T24" fmla="*/ 2147483646 w 92834"/>
                <a:gd name="T25" fmla="*/ 2147483646 h 29503"/>
                <a:gd name="T26" fmla="*/ 2147483646 w 92834"/>
                <a:gd name="T27" fmla="*/ 2147483646 h 29503"/>
                <a:gd name="T28" fmla="*/ 2147483646 w 92834"/>
                <a:gd name="T29" fmla="*/ 2147483646 h 29503"/>
                <a:gd name="T30" fmla="*/ 2147483646 w 92834"/>
                <a:gd name="T31" fmla="*/ 2147483646 h 29503"/>
                <a:gd name="T32" fmla="*/ 2147483646 w 92834"/>
                <a:gd name="T33" fmla="*/ 2147483646 h 29503"/>
                <a:gd name="T34" fmla="*/ 2147483646 w 92834"/>
                <a:gd name="T35" fmla="*/ 2147483646 h 29503"/>
                <a:gd name="T36" fmla="*/ 2147483646 w 92834"/>
                <a:gd name="T37" fmla="*/ 2147483646 h 29503"/>
                <a:gd name="T38" fmla="*/ 2147483646 w 92834"/>
                <a:gd name="T39" fmla="*/ 2147483646 h 29503"/>
                <a:gd name="T40" fmla="*/ 2147483646 w 92834"/>
                <a:gd name="T41" fmla="*/ 2147483646 h 29503"/>
                <a:gd name="T42" fmla="*/ 2147483646 w 92834"/>
                <a:gd name="T43" fmla="*/ 2147483646 h 29503"/>
                <a:gd name="T44" fmla="*/ 2147483646 w 92834"/>
                <a:gd name="T45" fmla="*/ 2147483646 h 29503"/>
                <a:gd name="T46" fmla="*/ 2147483646 w 92834"/>
                <a:gd name="T47" fmla="*/ 2147483646 h 29503"/>
                <a:gd name="T48" fmla="*/ 2147483646 w 92834"/>
                <a:gd name="T49" fmla="*/ 2147483646 h 2950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6" name="Google Shape;45;p24">
              <a:extLst>
                <a:ext uri="{FF2B5EF4-FFF2-40B4-BE49-F238E27FC236}">
                  <a16:creationId xmlns:a16="http://schemas.microsoft.com/office/drawing/2014/main" id="{DECD0EA7-D69D-4AF3-9616-40649C4B8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6209" y="4328351"/>
              <a:ext cx="2622398" cy="833530"/>
            </a:xfrm>
            <a:custGeom>
              <a:avLst/>
              <a:gdLst>
                <a:gd name="T0" fmla="*/ 2147483646 w 92834"/>
                <a:gd name="T1" fmla="*/ 2147483646 h 29503"/>
                <a:gd name="T2" fmla="*/ 2147483646 w 92834"/>
                <a:gd name="T3" fmla="*/ 2147483646 h 29503"/>
                <a:gd name="T4" fmla="*/ 2147483646 w 92834"/>
                <a:gd name="T5" fmla="*/ 2147483646 h 29503"/>
                <a:gd name="T6" fmla="*/ 2147483646 w 92834"/>
                <a:gd name="T7" fmla="*/ 2147483646 h 29503"/>
                <a:gd name="T8" fmla="*/ 2147483646 w 92834"/>
                <a:gd name="T9" fmla="*/ 2147483646 h 29503"/>
                <a:gd name="T10" fmla="*/ 2147483646 w 92834"/>
                <a:gd name="T11" fmla="*/ 2147483646 h 29503"/>
                <a:gd name="T12" fmla="*/ 2147483646 w 92834"/>
                <a:gd name="T13" fmla="*/ 2147483646 h 29503"/>
                <a:gd name="T14" fmla="*/ 2147483646 w 92834"/>
                <a:gd name="T15" fmla="*/ 2147483646 h 29503"/>
                <a:gd name="T16" fmla="*/ 2147483646 w 92834"/>
                <a:gd name="T17" fmla="*/ 2147483646 h 29503"/>
                <a:gd name="T18" fmla="*/ 2147483646 w 92834"/>
                <a:gd name="T19" fmla="*/ 2147483646 h 29503"/>
                <a:gd name="T20" fmla="*/ 2147483646 w 92834"/>
                <a:gd name="T21" fmla="*/ 2147483646 h 29503"/>
                <a:gd name="T22" fmla="*/ 2147483646 w 92834"/>
                <a:gd name="T23" fmla="*/ 2147483646 h 29503"/>
                <a:gd name="T24" fmla="*/ 2147483646 w 92834"/>
                <a:gd name="T25" fmla="*/ 2147483646 h 29503"/>
                <a:gd name="T26" fmla="*/ 2147483646 w 92834"/>
                <a:gd name="T27" fmla="*/ 2147483646 h 29503"/>
                <a:gd name="T28" fmla="*/ 2147483646 w 92834"/>
                <a:gd name="T29" fmla="*/ 2147483646 h 29503"/>
                <a:gd name="T30" fmla="*/ 2147483646 w 92834"/>
                <a:gd name="T31" fmla="*/ 2147483646 h 29503"/>
                <a:gd name="T32" fmla="*/ 2147483646 w 92834"/>
                <a:gd name="T33" fmla="*/ 2147483646 h 29503"/>
                <a:gd name="T34" fmla="*/ 2147483646 w 92834"/>
                <a:gd name="T35" fmla="*/ 2147483646 h 29503"/>
                <a:gd name="T36" fmla="*/ 2147483646 w 92834"/>
                <a:gd name="T37" fmla="*/ 2147483646 h 29503"/>
                <a:gd name="T38" fmla="*/ 2147483646 w 92834"/>
                <a:gd name="T39" fmla="*/ 2147483646 h 29503"/>
                <a:gd name="T40" fmla="*/ 2147483646 w 92834"/>
                <a:gd name="T41" fmla="*/ 2147483646 h 29503"/>
                <a:gd name="T42" fmla="*/ 2147483646 w 92834"/>
                <a:gd name="T43" fmla="*/ 2147483646 h 29503"/>
                <a:gd name="T44" fmla="*/ 2147483646 w 92834"/>
                <a:gd name="T45" fmla="*/ 2147483646 h 29503"/>
                <a:gd name="T46" fmla="*/ 2147483646 w 92834"/>
                <a:gd name="T47" fmla="*/ 2147483646 h 29503"/>
                <a:gd name="T48" fmla="*/ 2147483646 w 92834"/>
                <a:gd name="T49" fmla="*/ 2147483646 h 2950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7" name="Google Shape;46;p24">
              <a:extLst>
                <a:ext uri="{FF2B5EF4-FFF2-40B4-BE49-F238E27FC236}">
                  <a16:creationId xmlns:a16="http://schemas.microsoft.com/office/drawing/2014/main" id="{A258A9AE-3BBA-4587-B32C-1535DC552A7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21903" y="4328351"/>
              <a:ext cx="2622398" cy="833530"/>
            </a:xfrm>
            <a:custGeom>
              <a:avLst/>
              <a:gdLst>
                <a:gd name="T0" fmla="*/ 2147483646 w 92834"/>
                <a:gd name="T1" fmla="*/ 2147483646 h 29503"/>
                <a:gd name="T2" fmla="*/ 2147483646 w 92834"/>
                <a:gd name="T3" fmla="*/ 2147483646 h 29503"/>
                <a:gd name="T4" fmla="*/ 2147483646 w 92834"/>
                <a:gd name="T5" fmla="*/ 2147483646 h 29503"/>
                <a:gd name="T6" fmla="*/ 2147483646 w 92834"/>
                <a:gd name="T7" fmla="*/ 2147483646 h 29503"/>
                <a:gd name="T8" fmla="*/ 2147483646 w 92834"/>
                <a:gd name="T9" fmla="*/ 2147483646 h 29503"/>
                <a:gd name="T10" fmla="*/ 2147483646 w 92834"/>
                <a:gd name="T11" fmla="*/ 2147483646 h 29503"/>
                <a:gd name="T12" fmla="*/ 2147483646 w 92834"/>
                <a:gd name="T13" fmla="*/ 2147483646 h 29503"/>
                <a:gd name="T14" fmla="*/ 2147483646 w 92834"/>
                <a:gd name="T15" fmla="*/ 2147483646 h 29503"/>
                <a:gd name="T16" fmla="*/ 2147483646 w 92834"/>
                <a:gd name="T17" fmla="*/ 2147483646 h 29503"/>
                <a:gd name="T18" fmla="*/ 2147483646 w 92834"/>
                <a:gd name="T19" fmla="*/ 2147483646 h 29503"/>
                <a:gd name="T20" fmla="*/ 2147483646 w 92834"/>
                <a:gd name="T21" fmla="*/ 2147483646 h 29503"/>
                <a:gd name="T22" fmla="*/ 2147483646 w 92834"/>
                <a:gd name="T23" fmla="*/ 2147483646 h 29503"/>
                <a:gd name="T24" fmla="*/ 2147483646 w 92834"/>
                <a:gd name="T25" fmla="*/ 2147483646 h 29503"/>
                <a:gd name="T26" fmla="*/ 2147483646 w 92834"/>
                <a:gd name="T27" fmla="*/ 2147483646 h 29503"/>
                <a:gd name="T28" fmla="*/ 2147483646 w 92834"/>
                <a:gd name="T29" fmla="*/ 2147483646 h 29503"/>
                <a:gd name="T30" fmla="*/ 2147483646 w 92834"/>
                <a:gd name="T31" fmla="*/ 2147483646 h 29503"/>
                <a:gd name="T32" fmla="*/ 2147483646 w 92834"/>
                <a:gd name="T33" fmla="*/ 2147483646 h 29503"/>
                <a:gd name="T34" fmla="*/ 2147483646 w 92834"/>
                <a:gd name="T35" fmla="*/ 2147483646 h 29503"/>
                <a:gd name="T36" fmla="*/ 2147483646 w 92834"/>
                <a:gd name="T37" fmla="*/ 2147483646 h 29503"/>
                <a:gd name="T38" fmla="*/ 2147483646 w 92834"/>
                <a:gd name="T39" fmla="*/ 2147483646 h 29503"/>
                <a:gd name="T40" fmla="*/ 2147483646 w 92834"/>
                <a:gd name="T41" fmla="*/ 2147483646 h 29503"/>
                <a:gd name="T42" fmla="*/ 2147483646 w 92834"/>
                <a:gd name="T43" fmla="*/ 2147483646 h 29503"/>
                <a:gd name="T44" fmla="*/ 2147483646 w 92834"/>
                <a:gd name="T45" fmla="*/ 2147483646 h 29503"/>
                <a:gd name="T46" fmla="*/ 2147483646 w 92834"/>
                <a:gd name="T47" fmla="*/ 2147483646 h 29503"/>
                <a:gd name="T48" fmla="*/ 2147483646 w 92834"/>
                <a:gd name="T49" fmla="*/ 2147483646 h 2950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en-US" sz="1350"/>
            </a:p>
          </p:txBody>
        </p:sp>
      </p:grpSp>
      <p:grpSp>
        <p:nvGrpSpPr>
          <p:cNvPr id="8" name="Google Shape;47;p24">
            <a:extLst>
              <a:ext uri="{FF2B5EF4-FFF2-40B4-BE49-F238E27FC236}">
                <a16:creationId xmlns:a16="http://schemas.microsoft.com/office/drawing/2014/main" id="{A98DFE7E-B9B0-4E7C-B0A4-4119E21066E7}"/>
              </a:ext>
            </a:extLst>
          </p:cNvPr>
          <p:cNvGrpSpPr>
            <a:grpSpLocks/>
          </p:cNvGrpSpPr>
          <p:nvPr/>
        </p:nvGrpSpPr>
        <p:grpSpPr bwMode="auto">
          <a:xfrm>
            <a:off x="-29633" y="5567363"/>
            <a:ext cx="12266084" cy="1314450"/>
            <a:chOff x="-12" y="4175800"/>
            <a:chExt cx="9177233" cy="986095"/>
          </a:xfrm>
        </p:grpSpPr>
        <p:sp>
          <p:nvSpPr>
            <p:cNvPr id="9" name="Google Shape;48;p24">
              <a:extLst>
                <a:ext uri="{FF2B5EF4-FFF2-40B4-BE49-F238E27FC236}">
                  <a16:creationId xmlns:a16="http://schemas.microsoft.com/office/drawing/2014/main" id="{C0224D6F-5D99-41BB-B8C8-6AC10AB1C3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509" y="4175800"/>
              <a:ext cx="4017712" cy="986095"/>
            </a:xfrm>
            <a:custGeom>
              <a:avLst/>
              <a:gdLst>
                <a:gd name="T0" fmla="*/ 2147483646 w 92834"/>
                <a:gd name="T1" fmla="*/ 2147483646 h 20318"/>
                <a:gd name="T2" fmla="*/ 2147483646 w 92834"/>
                <a:gd name="T3" fmla="*/ 2147483646 h 20318"/>
                <a:gd name="T4" fmla="*/ 2147483646 w 92834"/>
                <a:gd name="T5" fmla="*/ 2147483646 h 20318"/>
                <a:gd name="T6" fmla="*/ 2147483646 w 92834"/>
                <a:gd name="T7" fmla="*/ 2147483646 h 20318"/>
                <a:gd name="T8" fmla="*/ 2147483646 w 92834"/>
                <a:gd name="T9" fmla="*/ 2147483646 h 20318"/>
                <a:gd name="T10" fmla="*/ 2147483646 w 92834"/>
                <a:gd name="T11" fmla="*/ 2147483646 h 20318"/>
                <a:gd name="T12" fmla="*/ 2147483646 w 92834"/>
                <a:gd name="T13" fmla="*/ 2147483646 h 20318"/>
                <a:gd name="T14" fmla="*/ 2147483646 w 92834"/>
                <a:gd name="T15" fmla="*/ 2147483646 h 20318"/>
                <a:gd name="T16" fmla="*/ 2147483646 w 92834"/>
                <a:gd name="T17" fmla="*/ 2147483646 h 20318"/>
                <a:gd name="T18" fmla="*/ 2147483646 w 92834"/>
                <a:gd name="T19" fmla="*/ 2147483646 h 20318"/>
                <a:gd name="T20" fmla="*/ 2147483646 w 92834"/>
                <a:gd name="T21" fmla="*/ 2147483646 h 20318"/>
                <a:gd name="T22" fmla="*/ 2147483646 w 92834"/>
                <a:gd name="T23" fmla="*/ 2147483646 h 20318"/>
                <a:gd name="T24" fmla="*/ 2147483646 w 92834"/>
                <a:gd name="T25" fmla="*/ 2147483646 h 20318"/>
                <a:gd name="T26" fmla="*/ 2147483646 w 92834"/>
                <a:gd name="T27" fmla="*/ 2147483646 h 20318"/>
                <a:gd name="T28" fmla="*/ 2147483646 w 92834"/>
                <a:gd name="T29" fmla="*/ 2147483646 h 20318"/>
                <a:gd name="T30" fmla="*/ 2147483646 w 92834"/>
                <a:gd name="T31" fmla="*/ 2147483646 h 20318"/>
                <a:gd name="T32" fmla="*/ 2147483646 w 92834"/>
                <a:gd name="T33" fmla="*/ 2147483646 h 20318"/>
                <a:gd name="T34" fmla="*/ 2147483646 w 92834"/>
                <a:gd name="T35" fmla="*/ 2147483646 h 20318"/>
                <a:gd name="T36" fmla="*/ 2147483646 w 92834"/>
                <a:gd name="T37" fmla="*/ 2147483646 h 20318"/>
                <a:gd name="T38" fmla="*/ 2147483646 w 92834"/>
                <a:gd name="T39" fmla="*/ 2147483646 h 20318"/>
                <a:gd name="T40" fmla="*/ 2147483646 w 92834"/>
                <a:gd name="T41" fmla="*/ 2147483646 h 20318"/>
                <a:gd name="T42" fmla="*/ 2147483646 w 92834"/>
                <a:gd name="T43" fmla="*/ 2147483646 h 20318"/>
                <a:gd name="T44" fmla="*/ 2147483646 w 92834"/>
                <a:gd name="T45" fmla="*/ 2147483646 h 2031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10" name="Google Shape;49;p24">
              <a:extLst>
                <a:ext uri="{FF2B5EF4-FFF2-40B4-BE49-F238E27FC236}">
                  <a16:creationId xmlns:a16="http://schemas.microsoft.com/office/drawing/2014/main" id="{B64269ED-15E4-4E5B-B302-94D02B241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1741" y="4702194"/>
              <a:ext cx="2698534" cy="459701"/>
            </a:xfrm>
            <a:custGeom>
              <a:avLst/>
              <a:gdLst>
                <a:gd name="T0" fmla="*/ 2147483646 w 92834"/>
                <a:gd name="T1" fmla="*/ 2147483646 h 20318"/>
                <a:gd name="T2" fmla="*/ 2147483646 w 92834"/>
                <a:gd name="T3" fmla="*/ 2147483646 h 20318"/>
                <a:gd name="T4" fmla="*/ 2147483646 w 92834"/>
                <a:gd name="T5" fmla="*/ 2147483646 h 20318"/>
                <a:gd name="T6" fmla="*/ 2147483646 w 92834"/>
                <a:gd name="T7" fmla="*/ 2147483646 h 20318"/>
                <a:gd name="T8" fmla="*/ 2147483646 w 92834"/>
                <a:gd name="T9" fmla="*/ 2147483646 h 20318"/>
                <a:gd name="T10" fmla="*/ 2147483646 w 92834"/>
                <a:gd name="T11" fmla="*/ 2147483646 h 20318"/>
                <a:gd name="T12" fmla="*/ 2147483646 w 92834"/>
                <a:gd name="T13" fmla="*/ 2147483646 h 20318"/>
                <a:gd name="T14" fmla="*/ 2147483646 w 92834"/>
                <a:gd name="T15" fmla="*/ 2147483646 h 20318"/>
                <a:gd name="T16" fmla="*/ 2147483646 w 92834"/>
                <a:gd name="T17" fmla="*/ 2147483646 h 20318"/>
                <a:gd name="T18" fmla="*/ 2147483646 w 92834"/>
                <a:gd name="T19" fmla="*/ 2147483646 h 20318"/>
                <a:gd name="T20" fmla="*/ 2147483646 w 92834"/>
                <a:gd name="T21" fmla="*/ 2147483646 h 20318"/>
                <a:gd name="T22" fmla="*/ 2147483646 w 92834"/>
                <a:gd name="T23" fmla="*/ 2147483646 h 20318"/>
                <a:gd name="T24" fmla="*/ 2147483646 w 92834"/>
                <a:gd name="T25" fmla="*/ 2147483646 h 20318"/>
                <a:gd name="T26" fmla="*/ 2147483646 w 92834"/>
                <a:gd name="T27" fmla="*/ 2147483646 h 20318"/>
                <a:gd name="T28" fmla="*/ 2147483646 w 92834"/>
                <a:gd name="T29" fmla="*/ 2147483646 h 20318"/>
                <a:gd name="T30" fmla="*/ 2147483646 w 92834"/>
                <a:gd name="T31" fmla="*/ 2147483646 h 20318"/>
                <a:gd name="T32" fmla="*/ 2147483646 w 92834"/>
                <a:gd name="T33" fmla="*/ 2147483646 h 20318"/>
                <a:gd name="T34" fmla="*/ 2147483646 w 92834"/>
                <a:gd name="T35" fmla="*/ 2147483646 h 20318"/>
                <a:gd name="T36" fmla="*/ 2147483646 w 92834"/>
                <a:gd name="T37" fmla="*/ 2147483646 h 20318"/>
                <a:gd name="T38" fmla="*/ 2147483646 w 92834"/>
                <a:gd name="T39" fmla="*/ 2147483646 h 20318"/>
                <a:gd name="T40" fmla="*/ 2147483646 w 92834"/>
                <a:gd name="T41" fmla="*/ 2147483646 h 20318"/>
                <a:gd name="T42" fmla="*/ 2147483646 w 92834"/>
                <a:gd name="T43" fmla="*/ 2147483646 h 20318"/>
                <a:gd name="T44" fmla="*/ 2147483646 w 92834"/>
                <a:gd name="T45" fmla="*/ 2147483646 h 2031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11" name="Google Shape;50;p24">
              <a:extLst>
                <a:ext uri="{FF2B5EF4-FFF2-40B4-BE49-F238E27FC236}">
                  <a16:creationId xmlns:a16="http://schemas.microsoft.com/office/drawing/2014/main" id="{1CFA8454-3749-4E5A-8744-1DDB99ECF7F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12" y="4587864"/>
              <a:ext cx="2639940" cy="574031"/>
            </a:xfrm>
            <a:custGeom>
              <a:avLst/>
              <a:gdLst>
                <a:gd name="T0" fmla="*/ 2147483646 w 92834"/>
                <a:gd name="T1" fmla="*/ 2147483646 h 20318"/>
                <a:gd name="T2" fmla="*/ 2147483646 w 92834"/>
                <a:gd name="T3" fmla="*/ 2147483646 h 20318"/>
                <a:gd name="T4" fmla="*/ 2147483646 w 92834"/>
                <a:gd name="T5" fmla="*/ 2147483646 h 20318"/>
                <a:gd name="T6" fmla="*/ 2147483646 w 92834"/>
                <a:gd name="T7" fmla="*/ 2147483646 h 20318"/>
                <a:gd name="T8" fmla="*/ 2147483646 w 92834"/>
                <a:gd name="T9" fmla="*/ 2147483646 h 20318"/>
                <a:gd name="T10" fmla="*/ 2147483646 w 92834"/>
                <a:gd name="T11" fmla="*/ 2147483646 h 20318"/>
                <a:gd name="T12" fmla="*/ 2147483646 w 92834"/>
                <a:gd name="T13" fmla="*/ 2147483646 h 20318"/>
                <a:gd name="T14" fmla="*/ 2147483646 w 92834"/>
                <a:gd name="T15" fmla="*/ 2147483646 h 20318"/>
                <a:gd name="T16" fmla="*/ 2147483646 w 92834"/>
                <a:gd name="T17" fmla="*/ 2147483646 h 20318"/>
                <a:gd name="T18" fmla="*/ 2147483646 w 92834"/>
                <a:gd name="T19" fmla="*/ 2147483646 h 20318"/>
                <a:gd name="T20" fmla="*/ 2147483646 w 92834"/>
                <a:gd name="T21" fmla="*/ 2147483646 h 20318"/>
                <a:gd name="T22" fmla="*/ 2147483646 w 92834"/>
                <a:gd name="T23" fmla="*/ 2147483646 h 20318"/>
                <a:gd name="T24" fmla="*/ 2147483646 w 92834"/>
                <a:gd name="T25" fmla="*/ 2147483646 h 20318"/>
                <a:gd name="T26" fmla="*/ 2147483646 w 92834"/>
                <a:gd name="T27" fmla="*/ 2147483646 h 20318"/>
                <a:gd name="T28" fmla="*/ 2147483646 w 92834"/>
                <a:gd name="T29" fmla="*/ 2147483646 h 20318"/>
                <a:gd name="T30" fmla="*/ 2147483646 w 92834"/>
                <a:gd name="T31" fmla="*/ 2147483646 h 20318"/>
                <a:gd name="T32" fmla="*/ 2147483646 w 92834"/>
                <a:gd name="T33" fmla="*/ 2147483646 h 20318"/>
                <a:gd name="T34" fmla="*/ 2147483646 w 92834"/>
                <a:gd name="T35" fmla="*/ 2147483646 h 20318"/>
                <a:gd name="T36" fmla="*/ 2147483646 w 92834"/>
                <a:gd name="T37" fmla="*/ 2147483646 h 20318"/>
                <a:gd name="T38" fmla="*/ 2147483646 w 92834"/>
                <a:gd name="T39" fmla="*/ 2147483646 h 20318"/>
                <a:gd name="T40" fmla="*/ 2147483646 w 92834"/>
                <a:gd name="T41" fmla="*/ 2147483646 h 20318"/>
                <a:gd name="T42" fmla="*/ 2147483646 w 92834"/>
                <a:gd name="T43" fmla="*/ 2147483646 h 20318"/>
                <a:gd name="T44" fmla="*/ 2147483646 w 92834"/>
                <a:gd name="T45" fmla="*/ 2147483646 h 2031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en-US" sz="1350"/>
            </a:p>
          </p:txBody>
        </p:sp>
      </p:grpSp>
      <p:sp>
        <p:nvSpPr>
          <p:cNvPr id="51" name="Google Shape;51;p24"/>
          <p:cNvSpPr txBox="1">
            <a:spLocks noGrp="1"/>
          </p:cNvSpPr>
          <p:nvPr>
            <p:ph type="title"/>
          </p:nvPr>
        </p:nvSpPr>
        <p:spPr>
          <a:xfrm>
            <a:off x="960000" y="1591617"/>
            <a:ext cx="6027200" cy="26192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7875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ubTitle" idx="1"/>
          </p:nvPr>
        </p:nvSpPr>
        <p:spPr>
          <a:xfrm>
            <a:off x="960000" y="4008733"/>
            <a:ext cx="6027200" cy="10680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ctr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5704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3754-00BC-4697-81BC-384523066091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598-5BF1-4A38-88D4-E38B8D110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927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3754-00BC-4697-81BC-384523066091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598-5BF1-4A38-88D4-E38B8D110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3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3754-00BC-4697-81BC-384523066091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598-5BF1-4A38-88D4-E38B8D110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345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3754-00BC-4697-81BC-384523066091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598-5BF1-4A38-88D4-E38B8D110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13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3754-00BC-4697-81BC-384523066091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598-5BF1-4A38-88D4-E38B8D110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240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3754-00BC-4697-81BC-384523066091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598-5BF1-4A38-88D4-E38B8D110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625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3754-00BC-4697-81BC-384523066091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598-5BF1-4A38-88D4-E38B8D110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25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3754-00BC-4697-81BC-384523066091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598-5BF1-4A38-88D4-E38B8D110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780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83754-00BC-4697-81BC-384523066091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5B598-5BF1-4A38-88D4-E38B8D110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48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taochu.com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http://taochu.com/gen/gimg/-.gif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audio" Target="../media/audio3.wav"/><Relationship Id="rId9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0602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15191" y="1734528"/>
            <a:ext cx="815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HP001 5 hàng" pitchFamily="34" charset="-93"/>
              </a:rPr>
              <a:t>Toán</a:t>
            </a:r>
            <a:r>
              <a:rPr lang="en-US" sz="3600" b="1" dirty="0">
                <a:solidFill>
                  <a:schemeClr val="bg1"/>
                </a:solidFill>
                <a:latin typeface="HP001 5 hàng" pitchFamily="34" charset="-93"/>
              </a:rPr>
              <a:t> </a:t>
            </a:r>
            <a:endParaRPr lang="en-US" sz="3600" dirty="0">
              <a:solidFill>
                <a:schemeClr val="bg1"/>
              </a:solidFill>
              <a:latin typeface="HP001 5 hàng" pitchFamily="34" charset="-93"/>
            </a:endParaRPr>
          </a:p>
          <a:p>
            <a:pPr algn="ctr"/>
            <a:r>
              <a:rPr lang="en-US" sz="3600" b="1" dirty="0" err="1">
                <a:solidFill>
                  <a:srgbClr val="FFFF00"/>
                </a:solidFill>
                <a:latin typeface="HP001 5 hàng" pitchFamily="34" charset="-93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HP001 5 hàng" pitchFamily="34" charset="-93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HP001 5 hàng" pitchFamily="34" charset="-93"/>
              </a:rPr>
              <a:t>toán</a:t>
            </a:r>
            <a:r>
              <a:rPr lang="en-US" sz="3600" b="1" dirty="0">
                <a:solidFill>
                  <a:srgbClr val="FFFF00"/>
                </a:solidFill>
                <a:latin typeface="HP001 5 hàng" pitchFamily="34" charset="-93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HP001 5 hàng" pitchFamily="34" charset="-93"/>
              </a:rPr>
              <a:t>liên</a:t>
            </a:r>
            <a:r>
              <a:rPr lang="en-US" sz="3600" b="1" dirty="0">
                <a:solidFill>
                  <a:srgbClr val="FFFF00"/>
                </a:solidFill>
                <a:latin typeface="HP001 5 hàng" pitchFamily="34" charset="-93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HP001 5 hàng" pitchFamily="34" charset="-93"/>
              </a:rPr>
              <a:t>quan</a:t>
            </a:r>
            <a:r>
              <a:rPr lang="en-US" sz="3600" b="1" dirty="0">
                <a:solidFill>
                  <a:srgbClr val="FFFF00"/>
                </a:solidFill>
                <a:latin typeface="HP001 5 hàng" pitchFamily="34" charset="-93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HP001 5 hàng" pitchFamily="34" charset="-93"/>
              </a:rPr>
              <a:t>đến</a:t>
            </a:r>
            <a:r>
              <a:rPr lang="en-US" sz="3600" b="1" dirty="0">
                <a:solidFill>
                  <a:srgbClr val="FFFF00"/>
                </a:solidFill>
                <a:latin typeface="HP001 5 hàng" pitchFamily="34" charset="-93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HP001 5 hàng" pitchFamily="34" charset="-93"/>
              </a:rPr>
              <a:t>rút</a:t>
            </a:r>
            <a:r>
              <a:rPr lang="en-US" sz="3600" b="1" dirty="0">
                <a:solidFill>
                  <a:srgbClr val="FFFF00"/>
                </a:solidFill>
                <a:latin typeface="HP001 5 hàng" pitchFamily="34" charset="-93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HP001 5 hàng" pitchFamily="34" charset="-93"/>
              </a:rPr>
              <a:t>về</a:t>
            </a:r>
            <a:r>
              <a:rPr lang="en-US" sz="3600" b="1" dirty="0">
                <a:solidFill>
                  <a:srgbClr val="FFFF00"/>
                </a:solidFill>
                <a:latin typeface="HP001 5 hàng" pitchFamily="34" charset="-93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HP001 5 hàng" pitchFamily="34" charset="-93"/>
              </a:rPr>
              <a:t>đơn</a:t>
            </a:r>
            <a:r>
              <a:rPr lang="en-US" sz="3600" b="1" dirty="0">
                <a:solidFill>
                  <a:srgbClr val="FFFF00"/>
                </a:solidFill>
                <a:latin typeface="HP001 5 hàng" pitchFamily="34" charset="-93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HP001 5 hàng" pitchFamily="34" charset="-93"/>
              </a:rPr>
              <a:t>vị</a:t>
            </a:r>
            <a:endParaRPr lang="en-US" sz="3600" dirty="0">
              <a:solidFill>
                <a:srgbClr val="FFFF00"/>
              </a:solidFill>
              <a:latin typeface="HP001 5 hàng" pitchFamily="34" charset="-93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86594" y="853439"/>
            <a:ext cx="5508172" cy="43542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GIANG BIÊN</a:t>
            </a:r>
          </a:p>
        </p:txBody>
      </p:sp>
    </p:spTree>
    <p:extLst>
      <p:ext uri="{BB962C8B-B14F-4D97-AF65-F5344CB8AC3E}">
        <p14:creationId xmlns:p14="http://schemas.microsoft.com/office/powerpoint/2010/main" val="3905528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844" y="198011"/>
            <a:ext cx="117363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vỉ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vỉ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228621" y="2645470"/>
            <a:ext cx="68131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: 4 = 6 (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x 3 = 18 (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18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601211" y="775855"/>
            <a:ext cx="7164098" cy="99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8952740" y="775855"/>
            <a:ext cx="2648133" cy="85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97142" y="2648835"/>
            <a:ext cx="42929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24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0844" y="1860003"/>
            <a:ext cx="2729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97142" y="3442360"/>
            <a:ext cx="47647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....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228621" y="1760294"/>
            <a:ext cx="0" cy="509770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7785200" y="1873388"/>
            <a:ext cx="2729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829358" y="1302327"/>
            <a:ext cx="4564678" cy="39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51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99867" y="221915"/>
            <a:ext cx="115427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28kg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-gam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458659" y="2468666"/>
            <a:ext cx="42929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gải</a:t>
            </a:r>
            <a:endParaRPr lang="en-US" sz="32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08480" y="3231257"/>
            <a:ext cx="68131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-gam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: 7 = 4 (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kg)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-gam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× 4 = 20 (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kg)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20 kg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781897" y="816120"/>
            <a:ext cx="6632430" cy="1515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9450388" y="794328"/>
            <a:ext cx="2399866" cy="13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99867" y="3611537"/>
            <a:ext cx="42929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… kg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99867" y="2791832"/>
            <a:ext cx="42929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28 kg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972050" y="2020091"/>
            <a:ext cx="57150" cy="483790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09392" y="2210971"/>
            <a:ext cx="42929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578860" y="1363711"/>
            <a:ext cx="4667395" cy="125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68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752600" y="1143001"/>
            <a:ext cx="3657600" cy="830263"/>
          </a:xfrm>
          <a:prstGeom prst="rect">
            <a:avLst/>
          </a:prstGeom>
          <a:noFill/>
          <a:ln w="9525">
            <a:solidFill>
              <a:srgbClr val="99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Cho </a:t>
            </a:r>
            <a:r>
              <a:rPr lang="en-US" altLang="en-US" sz="2400" b="1"/>
              <a:t>8</a:t>
            </a:r>
            <a:r>
              <a:rPr lang="en-US" altLang="en-US" sz="2400"/>
              <a:t> hình tam giác, mỗi hình như sau:</a:t>
            </a:r>
          </a:p>
        </p:txBody>
      </p:sp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2209800" y="2057400"/>
            <a:ext cx="990600" cy="1066800"/>
          </a:xfrm>
          <a:prstGeom prst="rtTriangle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 flipH="1">
            <a:off x="5638800" y="1676400"/>
            <a:ext cx="0" cy="4876800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1524000" y="3352801"/>
            <a:ext cx="3886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</a:rPr>
              <a:t>Hãy xếp thành hình sau:</a:t>
            </a:r>
          </a:p>
        </p:txBody>
      </p:sp>
      <p:sp>
        <p:nvSpPr>
          <p:cNvPr id="16407" name="AutoShape 23"/>
          <p:cNvSpPr>
            <a:spLocks noChangeArrowheads="1"/>
          </p:cNvSpPr>
          <p:nvPr/>
        </p:nvSpPr>
        <p:spPr bwMode="auto">
          <a:xfrm>
            <a:off x="3124200" y="4191000"/>
            <a:ext cx="990600" cy="1066800"/>
          </a:xfrm>
          <a:prstGeom prst="rtTriangle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08" name="AutoShape 24"/>
          <p:cNvSpPr>
            <a:spLocks noChangeArrowheads="1"/>
          </p:cNvSpPr>
          <p:nvPr/>
        </p:nvSpPr>
        <p:spPr bwMode="auto">
          <a:xfrm rot="10800000">
            <a:off x="3124200" y="4191000"/>
            <a:ext cx="990600" cy="1066800"/>
          </a:xfrm>
          <a:prstGeom prst="rtTriangle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09" name="AutoShape 25"/>
          <p:cNvSpPr>
            <a:spLocks noChangeArrowheads="1"/>
          </p:cNvSpPr>
          <p:nvPr/>
        </p:nvSpPr>
        <p:spPr bwMode="auto">
          <a:xfrm rot="10800000">
            <a:off x="2133600" y="4191000"/>
            <a:ext cx="990600" cy="1066800"/>
          </a:xfrm>
          <a:prstGeom prst="rtTriangle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10" name="AutoShape 26"/>
          <p:cNvSpPr>
            <a:spLocks noChangeArrowheads="1"/>
          </p:cNvSpPr>
          <p:nvPr/>
        </p:nvSpPr>
        <p:spPr bwMode="auto">
          <a:xfrm rot="5400000">
            <a:off x="4114800" y="4191000"/>
            <a:ext cx="1066800" cy="1066800"/>
          </a:xfrm>
          <a:prstGeom prst="rtTriangle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11" name="AutoShape 27"/>
          <p:cNvSpPr>
            <a:spLocks noChangeArrowheads="1"/>
          </p:cNvSpPr>
          <p:nvPr/>
        </p:nvSpPr>
        <p:spPr bwMode="auto">
          <a:xfrm rot="10800000">
            <a:off x="3124200" y="5257800"/>
            <a:ext cx="990600" cy="1066800"/>
          </a:xfrm>
          <a:prstGeom prst="rtTriangle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12" name="AutoShape 28"/>
          <p:cNvSpPr>
            <a:spLocks noChangeArrowheads="1"/>
          </p:cNvSpPr>
          <p:nvPr/>
        </p:nvSpPr>
        <p:spPr bwMode="auto">
          <a:xfrm>
            <a:off x="3124200" y="5257800"/>
            <a:ext cx="990600" cy="1066800"/>
          </a:xfrm>
          <a:prstGeom prst="rtTriangle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13" name="AutoShape 29"/>
          <p:cNvSpPr>
            <a:spLocks noChangeArrowheads="1"/>
          </p:cNvSpPr>
          <p:nvPr/>
        </p:nvSpPr>
        <p:spPr bwMode="auto">
          <a:xfrm rot="16200000">
            <a:off x="2076450" y="5276850"/>
            <a:ext cx="1028700" cy="1066800"/>
          </a:xfrm>
          <a:prstGeom prst="rtTriangle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14" name="AutoShape 30"/>
          <p:cNvSpPr>
            <a:spLocks noChangeArrowheads="1"/>
          </p:cNvSpPr>
          <p:nvPr/>
        </p:nvSpPr>
        <p:spPr bwMode="auto">
          <a:xfrm>
            <a:off x="4114800" y="5257800"/>
            <a:ext cx="1066800" cy="1066800"/>
          </a:xfrm>
          <a:prstGeom prst="rtTriangle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15" name="Line 31"/>
          <p:cNvSpPr>
            <a:spLocks noChangeShapeType="1"/>
          </p:cNvSpPr>
          <p:nvPr/>
        </p:nvSpPr>
        <p:spPr bwMode="auto">
          <a:xfrm>
            <a:off x="2057400" y="63246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6" name="Line 32"/>
          <p:cNvSpPr>
            <a:spLocks noChangeShapeType="1"/>
          </p:cNvSpPr>
          <p:nvPr/>
        </p:nvSpPr>
        <p:spPr bwMode="auto">
          <a:xfrm flipV="1">
            <a:off x="2057400" y="5257800"/>
            <a:ext cx="1066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7" name="Line 33"/>
          <p:cNvSpPr>
            <a:spLocks noChangeShapeType="1"/>
          </p:cNvSpPr>
          <p:nvPr/>
        </p:nvSpPr>
        <p:spPr bwMode="auto">
          <a:xfrm flipH="1" flipV="1">
            <a:off x="2133600" y="4191000"/>
            <a:ext cx="9906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8" name="Line 34"/>
          <p:cNvSpPr>
            <a:spLocks noChangeShapeType="1"/>
          </p:cNvSpPr>
          <p:nvPr/>
        </p:nvSpPr>
        <p:spPr bwMode="auto">
          <a:xfrm flipV="1">
            <a:off x="2133600" y="4191000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9" name="Line 35"/>
          <p:cNvSpPr>
            <a:spLocks noChangeShapeType="1"/>
          </p:cNvSpPr>
          <p:nvPr/>
        </p:nvSpPr>
        <p:spPr bwMode="auto">
          <a:xfrm flipV="1">
            <a:off x="4114800" y="4191000"/>
            <a:ext cx="1066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0" name="Line 36"/>
          <p:cNvSpPr>
            <a:spLocks noChangeShapeType="1"/>
          </p:cNvSpPr>
          <p:nvPr/>
        </p:nvSpPr>
        <p:spPr bwMode="auto">
          <a:xfrm flipH="1" flipV="1">
            <a:off x="4114800" y="5257800"/>
            <a:ext cx="1066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61" name="Text Box 77"/>
          <p:cNvSpPr txBox="1">
            <a:spLocks noChangeArrowheads="1"/>
          </p:cNvSpPr>
          <p:nvPr/>
        </p:nvSpPr>
        <p:spPr bwMode="auto">
          <a:xfrm>
            <a:off x="6096000" y="1143001"/>
            <a:ext cx="3429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</a:rPr>
              <a:t>Có thể xếp như sau:</a:t>
            </a:r>
          </a:p>
        </p:txBody>
      </p:sp>
      <p:sp>
        <p:nvSpPr>
          <p:cNvPr id="16471" name="AutoShape 87"/>
          <p:cNvSpPr>
            <a:spLocks noChangeArrowheads="1"/>
          </p:cNvSpPr>
          <p:nvPr/>
        </p:nvSpPr>
        <p:spPr bwMode="auto">
          <a:xfrm>
            <a:off x="8890001" y="4000500"/>
            <a:ext cx="1349375" cy="1333500"/>
          </a:xfrm>
          <a:prstGeom prst="rtTriangle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74" name="AutoShape 90"/>
          <p:cNvSpPr>
            <a:spLocks noChangeArrowheads="1"/>
          </p:cNvSpPr>
          <p:nvPr/>
        </p:nvSpPr>
        <p:spPr bwMode="auto">
          <a:xfrm>
            <a:off x="7548564" y="4000500"/>
            <a:ext cx="1349375" cy="1333500"/>
          </a:xfrm>
          <a:prstGeom prst="rtTriangle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76" name="AutoShape 92"/>
          <p:cNvSpPr>
            <a:spLocks noChangeArrowheads="1"/>
          </p:cNvSpPr>
          <p:nvPr/>
        </p:nvSpPr>
        <p:spPr bwMode="auto">
          <a:xfrm rot="10800000">
            <a:off x="7543801" y="4000500"/>
            <a:ext cx="1349375" cy="1333500"/>
          </a:xfrm>
          <a:prstGeom prst="rtTriangle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77" name="AutoShape 93"/>
          <p:cNvSpPr>
            <a:spLocks noChangeArrowheads="1"/>
          </p:cNvSpPr>
          <p:nvPr/>
        </p:nvSpPr>
        <p:spPr bwMode="auto">
          <a:xfrm rot="10800000">
            <a:off x="6211889" y="2667000"/>
            <a:ext cx="1349375" cy="1333500"/>
          </a:xfrm>
          <a:prstGeom prst="rtTriangle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78" name="AutoShape 94"/>
          <p:cNvSpPr>
            <a:spLocks noChangeArrowheads="1"/>
          </p:cNvSpPr>
          <p:nvPr/>
        </p:nvSpPr>
        <p:spPr bwMode="auto">
          <a:xfrm rot="16200000">
            <a:off x="7565232" y="2667794"/>
            <a:ext cx="1333500" cy="1331913"/>
          </a:xfrm>
          <a:prstGeom prst="rtTriangle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79" name="AutoShape 95"/>
          <p:cNvSpPr>
            <a:spLocks noChangeArrowheads="1"/>
          </p:cNvSpPr>
          <p:nvPr/>
        </p:nvSpPr>
        <p:spPr bwMode="auto">
          <a:xfrm rot="5400000">
            <a:off x="7556500" y="2667000"/>
            <a:ext cx="1333500" cy="1333500"/>
          </a:xfrm>
          <a:prstGeom prst="rtTriangle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80" name="AutoShape 96"/>
          <p:cNvSpPr>
            <a:spLocks noChangeArrowheads="1"/>
          </p:cNvSpPr>
          <p:nvPr/>
        </p:nvSpPr>
        <p:spPr bwMode="auto">
          <a:xfrm rot="16200000">
            <a:off x="6219825" y="4000500"/>
            <a:ext cx="1333500" cy="1333500"/>
          </a:xfrm>
          <a:prstGeom prst="rtTriangle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81" name="AutoShape 97"/>
          <p:cNvSpPr>
            <a:spLocks noChangeArrowheads="1"/>
          </p:cNvSpPr>
          <p:nvPr/>
        </p:nvSpPr>
        <p:spPr bwMode="auto">
          <a:xfrm rot="5400000">
            <a:off x="8897938" y="2667000"/>
            <a:ext cx="1333500" cy="1333500"/>
          </a:xfrm>
          <a:prstGeom prst="rtTriangle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Rectangle 1"/>
          <p:cNvSpPr/>
          <p:nvPr/>
        </p:nvSpPr>
        <p:spPr>
          <a:xfrm>
            <a:off x="4007056" y="0"/>
            <a:ext cx="44919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5400" b="1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54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54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20182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6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6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6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6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6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9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16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6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6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6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6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6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6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nimBg="1"/>
      <p:bldP spid="16390" grpId="0" animBg="1"/>
      <p:bldP spid="16392" grpId="0"/>
      <p:bldP spid="16407" grpId="0" animBg="1"/>
      <p:bldP spid="16408" grpId="0" animBg="1"/>
      <p:bldP spid="16409" grpId="0" animBg="1"/>
      <p:bldP spid="16410" grpId="0" animBg="1"/>
      <p:bldP spid="16411" grpId="0" animBg="1"/>
      <p:bldP spid="16412" grpId="0" animBg="1"/>
      <p:bldP spid="16413" grpId="0" animBg="1"/>
      <p:bldP spid="16414" grpId="0" animBg="1"/>
      <p:bldP spid="16461" grpId="0"/>
      <p:bldP spid="16471" grpId="0" animBg="1"/>
      <p:bldP spid="16474" grpId="0" animBg="1"/>
      <p:bldP spid="16476" grpId="0" animBg="1"/>
      <p:bldP spid="16477" grpId="0" animBg="1"/>
      <p:bldP spid="16478" grpId="0" animBg="1"/>
      <p:bldP spid="16479" grpId="0" animBg="1"/>
      <p:bldP spid="16480" grpId="0" animBg="1"/>
      <p:bldP spid="1648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13"/>
          <p:cNvSpPr>
            <a:spLocks noChangeArrowheads="1"/>
          </p:cNvSpPr>
          <p:nvPr/>
        </p:nvSpPr>
        <p:spPr bwMode="auto">
          <a:xfrm>
            <a:off x="1524001" y="555842"/>
            <a:ext cx="1847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4" name="Rectangle 14"/>
          <p:cNvSpPr>
            <a:spLocks noChangeArrowheads="1"/>
          </p:cNvSpPr>
          <p:nvPr/>
        </p:nvSpPr>
        <p:spPr bwMode="auto">
          <a:xfrm>
            <a:off x="1524000" y="1826636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2295" name="Picture 16" descr="http://taochu.com/gen/gimg/-.gif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66709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Rectangle 17"/>
          <p:cNvSpPr>
            <a:spLocks noChangeArrowheads="1"/>
          </p:cNvSpPr>
          <p:nvPr/>
        </p:nvSpPr>
        <p:spPr bwMode="auto">
          <a:xfrm>
            <a:off x="1524001" y="678873"/>
            <a:ext cx="1847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2297" name="Picture 21" descr="http://taochu.com/gen/gimg/-.gif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76022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Rectangle 22"/>
          <p:cNvSpPr>
            <a:spLocks noChangeArrowheads="1"/>
          </p:cNvSpPr>
          <p:nvPr/>
        </p:nvSpPr>
        <p:spPr bwMode="auto">
          <a:xfrm>
            <a:off x="1524001" y="683636"/>
            <a:ext cx="1847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9" name="Rectangle 23"/>
          <p:cNvSpPr>
            <a:spLocks noChangeArrowheads="1"/>
          </p:cNvSpPr>
          <p:nvPr/>
        </p:nvSpPr>
        <p:spPr bwMode="auto">
          <a:xfrm>
            <a:off x="1524000" y="874136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0" name="Rectangle 24"/>
          <p:cNvSpPr>
            <a:spLocks noChangeArrowheads="1"/>
          </p:cNvSpPr>
          <p:nvPr/>
        </p:nvSpPr>
        <p:spPr bwMode="auto">
          <a:xfrm>
            <a:off x="1125538" y="1917123"/>
            <a:ext cx="91440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1" name="Rectangle 25"/>
          <p:cNvSpPr>
            <a:spLocks noChangeArrowheads="1"/>
          </p:cNvSpPr>
          <p:nvPr/>
        </p:nvSpPr>
        <p:spPr bwMode="auto">
          <a:xfrm>
            <a:off x="1524000" y="2131436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2302" name="Picture 26" descr="http://taochu.com/gen/gimg/-.gif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76022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3" name="Rectangle 28"/>
          <p:cNvSpPr>
            <a:spLocks noChangeArrowheads="1"/>
          </p:cNvSpPr>
          <p:nvPr/>
        </p:nvSpPr>
        <p:spPr bwMode="auto">
          <a:xfrm>
            <a:off x="1831975" y="588673"/>
            <a:ext cx="2057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u="sng">
                <a:latin typeface=".VnTime" panose="020B7200000000000000" pitchFamily="34" charset="0"/>
              </a:rPr>
              <a:t>Bµi 3</a:t>
            </a:r>
            <a:r>
              <a:rPr lang="en-US" altLang="en-US">
                <a:latin typeface=".VnTime" panose="020B7200000000000000" pitchFamily="34" charset="0"/>
              </a:rPr>
              <a:t>:</a:t>
            </a:r>
          </a:p>
        </p:txBody>
      </p:sp>
      <p:sp>
        <p:nvSpPr>
          <p:cNvPr id="12304" name="Rectangle 29"/>
          <p:cNvSpPr>
            <a:spLocks noChangeArrowheads="1"/>
          </p:cNvSpPr>
          <p:nvPr/>
        </p:nvSpPr>
        <p:spPr bwMode="auto">
          <a:xfrm>
            <a:off x="1524000" y="2056823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2306" name="Picture 31" descr="http://taochu.com/gen/gimg/-.gif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76234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7" name="Picture 35" descr="8184-003-02-102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79831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8" name="Picture 36" descr="8184-003-02-102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079831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9" name="Picture 37" descr="8184-003-02-102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079831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0" name="Picture 38" descr="8184-003-02-102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079831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1" name="Picture 39" descr="8184-003-02-102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79831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2" name="Picture 40" descr="8184-003-02-102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6079831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16" name="Text Box 306"/>
          <p:cNvSpPr txBox="1">
            <a:spLocks noChangeArrowheads="1"/>
          </p:cNvSpPr>
          <p:nvPr/>
        </p:nvSpPr>
        <p:spPr bwMode="auto">
          <a:xfrm>
            <a:off x="2819400" y="3971635"/>
            <a:ext cx="3810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2319" name="Line 337"/>
          <p:cNvSpPr>
            <a:spLocks noChangeShapeType="1"/>
          </p:cNvSpPr>
          <p:nvPr/>
        </p:nvSpPr>
        <p:spPr bwMode="auto">
          <a:xfrm>
            <a:off x="5105400" y="1228434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2" name="AutoShape 87"/>
          <p:cNvSpPr>
            <a:spLocks noChangeArrowheads="1"/>
          </p:cNvSpPr>
          <p:nvPr/>
        </p:nvSpPr>
        <p:spPr bwMode="auto">
          <a:xfrm>
            <a:off x="4470401" y="2904834"/>
            <a:ext cx="1349375" cy="1333500"/>
          </a:xfrm>
          <a:prstGeom prst="rtTriangl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23" name="AutoShape 92"/>
          <p:cNvSpPr>
            <a:spLocks noChangeArrowheads="1"/>
          </p:cNvSpPr>
          <p:nvPr/>
        </p:nvSpPr>
        <p:spPr bwMode="auto">
          <a:xfrm rot="10800000">
            <a:off x="3124201" y="2904834"/>
            <a:ext cx="1349375" cy="1333500"/>
          </a:xfrm>
          <a:prstGeom prst="rtTriangl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24" name="AutoShape 93"/>
          <p:cNvSpPr>
            <a:spLocks noChangeArrowheads="1"/>
          </p:cNvSpPr>
          <p:nvPr/>
        </p:nvSpPr>
        <p:spPr bwMode="auto">
          <a:xfrm rot="10800000">
            <a:off x="1792289" y="1571334"/>
            <a:ext cx="1349375" cy="1333500"/>
          </a:xfrm>
          <a:prstGeom prst="rtTriangl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25" name="AutoShape 94"/>
          <p:cNvSpPr>
            <a:spLocks noChangeArrowheads="1"/>
          </p:cNvSpPr>
          <p:nvPr/>
        </p:nvSpPr>
        <p:spPr bwMode="auto">
          <a:xfrm rot="16200000">
            <a:off x="3145632" y="1572128"/>
            <a:ext cx="1333500" cy="1331913"/>
          </a:xfrm>
          <a:prstGeom prst="rtTriangl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26" name="AutoShape 95"/>
          <p:cNvSpPr>
            <a:spLocks noChangeArrowheads="1"/>
          </p:cNvSpPr>
          <p:nvPr/>
        </p:nvSpPr>
        <p:spPr bwMode="auto">
          <a:xfrm rot="5400000">
            <a:off x="3136900" y="1571334"/>
            <a:ext cx="1333500" cy="1333500"/>
          </a:xfrm>
          <a:prstGeom prst="rtTriangl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27" name="AutoShape 96"/>
          <p:cNvSpPr>
            <a:spLocks noChangeArrowheads="1"/>
          </p:cNvSpPr>
          <p:nvPr/>
        </p:nvSpPr>
        <p:spPr bwMode="auto">
          <a:xfrm rot="16200000">
            <a:off x="1800225" y="2904834"/>
            <a:ext cx="1333500" cy="1333500"/>
          </a:xfrm>
          <a:prstGeom prst="rtTriangl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28" name="AutoShape 97"/>
          <p:cNvSpPr>
            <a:spLocks noChangeArrowheads="1"/>
          </p:cNvSpPr>
          <p:nvPr/>
        </p:nvSpPr>
        <p:spPr bwMode="auto">
          <a:xfrm rot="5400000">
            <a:off x="4464050" y="1571334"/>
            <a:ext cx="1333500" cy="1333500"/>
          </a:xfrm>
          <a:prstGeom prst="rtTriangl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29" name="AutoShape 90"/>
          <p:cNvSpPr>
            <a:spLocks noChangeArrowheads="1"/>
          </p:cNvSpPr>
          <p:nvPr/>
        </p:nvSpPr>
        <p:spPr bwMode="auto">
          <a:xfrm>
            <a:off x="3128964" y="2904834"/>
            <a:ext cx="1349375" cy="1333500"/>
          </a:xfrm>
          <a:prstGeom prst="rtTriangl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30" name="Rectangle 25"/>
          <p:cNvSpPr>
            <a:spLocks noChangeArrowheads="1"/>
          </p:cNvSpPr>
          <p:nvPr/>
        </p:nvSpPr>
        <p:spPr bwMode="auto">
          <a:xfrm>
            <a:off x="1676400" y="2283836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5" name="AutoShape 90"/>
          <p:cNvSpPr>
            <a:spLocks noChangeArrowheads="1"/>
          </p:cNvSpPr>
          <p:nvPr/>
        </p:nvSpPr>
        <p:spPr bwMode="auto">
          <a:xfrm rot="5400000">
            <a:off x="7516813" y="2919122"/>
            <a:ext cx="1349375" cy="1333500"/>
          </a:xfrm>
          <a:prstGeom prst="rtTriangle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 sz="3200"/>
          </a:p>
        </p:txBody>
      </p:sp>
      <p:sp>
        <p:nvSpPr>
          <p:cNvPr id="356" name="AutoShape 87"/>
          <p:cNvSpPr>
            <a:spLocks noChangeArrowheads="1"/>
          </p:cNvSpPr>
          <p:nvPr/>
        </p:nvSpPr>
        <p:spPr bwMode="auto">
          <a:xfrm>
            <a:off x="8855076" y="2904834"/>
            <a:ext cx="1349375" cy="1333500"/>
          </a:xfrm>
          <a:prstGeom prst="rtTriangle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 sz="3200"/>
          </a:p>
        </p:txBody>
      </p:sp>
      <p:sp>
        <p:nvSpPr>
          <p:cNvPr id="357" name="AutoShape 93"/>
          <p:cNvSpPr>
            <a:spLocks noChangeArrowheads="1"/>
          </p:cNvSpPr>
          <p:nvPr/>
        </p:nvSpPr>
        <p:spPr bwMode="auto">
          <a:xfrm rot="10800000">
            <a:off x="6186489" y="1566572"/>
            <a:ext cx="1349375" cy="1333500"/>
          </a:xfrm>
          <a:prstGeom prst="rtTriangle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 sz="3200"/>
          </a:p>
        </p:txBody>
      </p:sp>
      <p:sp>
        <p:nvSpPr>
          <p:cNvPr id="358" name="AutoShape 95"/>
          <p:cNvSpPr>
            <a:spLocks noChangeArrowheads="1"/>
          </p:cNvSpPr>
          <p:nvPr/>
        </p:nvSpPr>
        <p:spPr bwMode="auto">
          <a:xfrm rot="5400000">
            <a:off x="7539038" y="1566572"/>
            <a:ext cx="1333500" cy="1333500"/>
          </a:xfrm>
          <a:prstGeom prst="rtTriangle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 sz="3200"/>
          </a:p>
        </p:txBody>
      </p:sp>
      <p:sp>
        <p:nvSpPr>
          <p:cNvPr id="359" name="AutoShape 96"/>
          <p:cNvSpPr>
            <a:spLocks noChangeArrowheads="1"/>
          </p:cNvSpPr>
          <p:nvPr/>
        </p:nvSpPr>
        <p:spPr bwMode="auto">
          <a:xfrm rot="16200000">
            <a:off x="6194425" y="2904834"/>
            <a:ext cx="1333500" cy="1333500"/>
          </a:xfrm>
          <a:prstGeom prst="rtTriangle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 sz="3200" dirty="0"/>
          </a:p>
        </p:txBody>
      </p:sp>
      <p:sp>
        <p:nvSpPr>
          <p:cNvPr id="360" name="AutoShape 97"/>
          <p:cNvSpPr>
            <a:spLocks noChangeArrowheads="1"/>
          </p:cNvSpPr>
          <p:nvPr/>
        </p:nvSpPr>
        <p:spPr bwMode="auto">
          <a:xfrm rot="5400000">
            <a:off x="8877300" y="1566572"/>
            <a:ext cx="1333500" cy="1333500"/>
          </a:xfrm>
          <a:prstGeom prst="rtTriangle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 sz="3200"/>
          </a:p>
        </p:txBody>
      </p:sp>
      <p:sp>
        <p:nvSpPr>
          <p:cNvPr id="361" name="AutoShape 90"/>
          <p:cNvSpPr>
            <a:spLocks noChangeArrowheads="1"/>
          </p:cNvSpPr>
          <p:nvPr/>
        </p:nvSpPr>
        <p:spPr bwMode="auto">
          <a:xfrm rot="16200000">
            <a:off x="7535863" y="2903247"/>
            <a:ext cx="1349375" cy="1333500"/>
          </a:xfrm>
          <a:prstGeom prst="rtTriangle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 sz="3200"/>
          </a:p>
        </p:txBody>
      </p:sp>
      <p:sp>
        <p:nvSpPr>
          <p:cNvPr id="362" name="AutoShape 90"/>
          <p:cNvSpPr>
            <a:spLocks noChangeArrowheads="1"/>
          </p:cNvSpPr>
          <p:nvPr/>
        </p:nvSpPr>
        <p:spPr bwMode="auto">
          <a:xfrm rot="16200000">
            <a:off x="7535863" y="1552285"/>
            <a:ext cx="1349375" cy="1333500"/>
          </a:xfrm>
          <a:prstGeom prst="rtTriangle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585661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3" grpId="0"/>
      <p:bldP spid="355" grpId="0" animBg="1"/>
      <p:bldP spid="356" grpId="0" animBg="1"/>
      <p:bldP spid="357" grpId="0" animBg="1"/>
      <p:bldP spid="358" grpId="0" animBg="1"/>
      <p:bldP spid="359" grpId="0" animBg="1"/>
      <p:bldP spid="360" grpId="0" animBg="1"/>
      <p:bldP spid="361" grpId="0" animBg="1"/>
      <p:bldP spid="36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06499" y="3071003"/>
            <a:ext cx="385586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err="1">
                <a:solidFill>
                  <a:srgbClr val="FF0000"/>
                </a:solidFill>
              </a:rPr>
              <a:t>Tạm</a:t>
            </a:r>
            <a:r>
              <a:rPr lang="en-US" sz="8000" b="1" dirty="0">
                <a:solidFill>
                  <a:srgbClr val="FF0000"/>
                </a:solidFill>
              </a:rPr>
              <a:t> </a:t>
            </a:r>
            <a:r>
              <a:rPr lang="en-US" sz="8000" b="1" dirty="0" err="1">
                <a:solidFill>
                  <a:srgbClr val="FF0000"/>
                </a:solidFill>
              </a:rPr>
              <a:t>biệt</a:t>
            </a:r>
            <a:endParaRPr lang="en-US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310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>
            <a:extLst>
              <a:ext uri="{FF2B5EF4-FFF2-40B4-BE49-F238E27FC236}">
                <a16:creationId xmlns:a16="http://schemas.microsoft.com/office/drawing/2014/main" id="{EDEBDD91-FC72-4618-8BE5-53780DCCA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0575" y="7540625"/>
            <a:ext cx="1303338" cy="2063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FontTx/>
              <a:buNone/>
              <a:defRPr/>
            </a:pPr>
            <a:r>
              <a:rPr lang="en-US" altLang="en-US" sz="760">
                <a:sym typeface="Arial" panose="020B0604020202020204" pitchFamily="34" charset="0"/>
              </a:rPr>
              <a:t>www.themegallery.com</a:t>
            </a:r>
          </a:p>
        </p:txBody>
      </p:sp>
      <p:pic>
        <p:nvPicPr>
          <p:cNvPr id="4099" name="Picture 4">
            <a:extLst>
              <a:ext uri="{FF2B5EF4-FFF2-40B4-BE49-F238E27FC236}">
                <a16:creationId xmlns:a16="http://schemas.microsoft.com/office/drawing/2014/main" id="{09392B47-266F-471F-8FE6-C57BC9B35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754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5">
            <a:extLst>
              <a:ext uri="{FF2B5EF4-FFF2-40B4-BE49-F238E27FC236}">
                <a16:creationId xmlns:a16="http://schemas.microsoft.com/office/drawing/2014/main" id="{E6CBF818-5C7A-49E6-960F-14808FEE8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2890" y="1098756"/>
            <a:ext cx="958891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Thứ</a:t>
            </a:r>
            <a:r>
              <a:rPr lang="en-US" altLang="en-US" sz="3600" b="1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ba</a:t>
            </a:r>
            <a:r>
              <a:rPr lang="en-US" altLang="en-US" sz="3600" b="1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ngày</a:t>
            </a:r>
            <a:r>
              <a:rPr lang="en-US" altLang="en-US" sz="3600" b="1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08 </a:t>
            </a:r>
            <a:r>
              <a:rPr lang="en-US" altLang="en-US" sz="36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tháng</a:t>
            </a:r>
            <a:r>
              <a:rPr lang="en-US" altLang="en-US" sz="3600" b="1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03 </a:t>
            </a:r>
            <a:r>
              <a:rPr lang="en-US" altLang="en-US" sz="36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năm</a:t>
            </a:r>
            <a:r>
              <a:rPr lang="en-US" altLang="en-US" sz="3600" b="1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2022</a:t>
            </a:r>
          </a:p>
        </p:txBody>
      </p:sp>
      <p:sp>
        <p:nvSpPr>
          <p:cNvPr id="4101" name="TextBox 6">
            <a:extLst>
              <a:ext uri="{FF2B5EF4-FFF2-40B4-BE49-F238E27FC236}">
                <a16:creationId xmlns:a16="http://schemas.microsoft.com/office/drawing/2014/main" id="{CD8093EA-A63F-4BBF-B75F-8BE6ABF97D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9805" y="1809956"/>
            <a:ext cx="45710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Toán</a:t>
            </a:r>
            <a:endParaRPr lang="en-US" altLang="en-US" sz="3600" b="1" dirty="0">
              <a:solidFill>
                <a:schemeClr val="bg1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4102" name="TextBox 7">
            <a:extLst>
              <a:ext uri="{FF2B5EF4-FFF2-40B4-BE49-F238E27FC236}">
                <a16:creationId xmlns:a16="http://schemas.microsoft.com/office/drawing/2014/main" id="{91200170-9C03-4627-8D12-D36C278AE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5524" y="2571956"/>
            <a:ext cx="86858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3600" b="1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toán</a:t>
            </a:r>
            <a:r>
              <a:rPr lang="en-US" altLang="en-US" sz="3600" b="1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liên</a:t>
            </a:r>
            <a:r>
              <a:rPr lang="en-US" altLang="en-US" sz="3600" b="1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quan</a:t>
            </a:r>
            <a:r>
              <a:rPr lang="en-US" altLang="en-US" sz="3600" b="1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đến</a:t>
            </a:r>
            <a:r>
              <a:rPr lang="en-US" altLang="en-US" sz="3600" b="1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rút</a:t>
            </a:r>
            <a:r>
              <a:rPr lang="en-US" altLang="en-US" sz="3600" b="1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về</a:t>
            </a:r>
            <a:r>
              <a:rPr lang="en-US" altLang="en-US" sz="3600" b="1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đơn</a:t>
            </a:r>
            <a:r>
              <a:rPr lang="en-US" altLang="en-US" sz="3600" b="1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vị</a:t>
            </a:r>
            <a:endParaRPr lang="en-US" altLang="en-US" sz="3600" b="1" dirty="0">
              <a:solidFill>
                <a:schemeClr val="bg1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4"/>
          <p:cNvSpPr txBox="1">
            <a:spLocks noChangeArrowheads="1"/>
          </p:cNvSpPr>
          <p:nvPr/>
        </p:nvSpPr>
        <p:spPr bwMode="auto">
          <a:xfrm>
            <a:off x="552450" y="222275"/>
            <a:ext cx="1115187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b="1" u="sng" dirty="0" err="1">
                <a:latin typeface="Times New Roman" panose="02020603050405020304" pitchFamily="18" charset="0"/>
                <a:cs typeface="Times New Roman" pitchFamily="18" charset="0"/>
              </a:rPr>
              <a:t>Bài</a:t>
            </a:r>
            <a:r>
              <a:rPr lang="en-US" altLang="en-US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b="1" u="sng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</a:t>
            </a:r>
            <a:r>
              <a:rPr lang="en-US" alt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can.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171699" y="2161267"/>
            <a:ext cx="9062358" cy="4103894"/>
            <a:chOff x="1447800" y="2161267"/>
            <a:chExt cx="9062358" cy="410389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800" y="2542267"/>
              <a:ext cx="4057650" cy="372289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Cloud Callout 4"/>
            <p:cNvSpPr/>
            <p:nvPr/>
          </p:nvSpPr>
          <p:spPr>
            <a:xfrm>
              <a:off x="5257800" y="2161267"/>
              <a:ext cx="5252358" cy="2552700"/>
            </a:xfrm>
            <a:prstGeom prst="cloudCallout">
              <a:avLst>
                <a:gd name="adj1" fmla="val -61597"/>
                <a:gd name="adj2" fmla="val 2983"/>
              </a:avLst>
            </a:prstGeom>
            <a:solidFill>
              <a:srgbClr val="FF99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tóm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tắt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nháp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336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 l="-4000" t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54"/>
          <p:cNvSpPr txBox="1">
            <a:spLocks noChangeArrowheads="1"/>
          </p:cNvSpPr>
          <p:nvPr/>
        </p:nvSpPr>
        <p:spPr bwMode="auto">
          <a:xfrm>
            <a:off x="552450" y="222275"/>
            <a:ext cx="11144250" cy="14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b="1" u="sng" dirty="0" err="1">
                <a:latin typeface="Times New Roman" panose="02020603050405020304" pitchFamily="18" charset="0"/>
                <a:cs typeface="Times New Roman" pitchFamily="18" charset="0"/>
              </a:rPr>
              <a:t>Bài</a:t>
            </a:r>
            <a:r>
              <a:rPr lang="en-US" altLang="en-US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b="1" u="sng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35l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can.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80557" y="2161267"/>
            <a:ext cx="4748960" cy="27212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024767" y="2136233"/>
            <a:ext cx="6767183" cy="2771351"/>
          </a:xfrm>
          <a:prstGeom prst="roundRect">
            <a:avLst>
              <a:gd name="adj" fmla="val 732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 : 7 = 5 (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3299" y="3008256"/>
            <a:ext cx="3529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can: 35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3774" y="3627112"/>
            <a:ext cx="35385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can: .... 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3039" y="2487736"/>
            <a:ext cx="18815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746874" y="862149"/>
            <a:ext cx="5839777" cy="61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9338470" y="870857"/>
            <a:ext cx="1660456" cy="76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08127" y="1640529"/>
            <a:ext cx="2866593" cy="53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192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7" grpId="0" animBg="1"/>
      <p:bldP spid="28" grpId="0" animBg="1"/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380371" y="1412190"/>
            <a:ext cx="8663617" cy="27713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4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can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 : 7 = 5 (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5</a:t>
            </a:r>
            <a:r>
              <a:rPr lang="en-US" sz="4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endParaRPr lang="en-US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triped Right Arrow 1"/>
          <p:cNvSpPr/>
          <p:nvPr/>
        </p:nvSpPr>
        <p:spPr>
          <a:xfrm>
            <a:off x="6623199" y="2647442"/>
            <a:ext cx="4623759" cy="1144138"/>
          </a:xfrm>
          <a:prstGeom prst="stripedRightArrow">
            <a:avLst>
              <a:gd name="adj1" fmla="val 46984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giá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trị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phần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5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4"/>
            <a:ext cx="12192000" cy="6858000"/>
          </a:xfrm>
          <a:prstGeom prst="rect">
            <a:avLst/>
          </a:prstGeom>
        </p:spPr>
      </p:pic>
      <p:sp>
        <p:nvSpPr>
          <p:cNvPr id="3" name="Text Box 54"/>
          <p:cNvSpPr txBox="1">
            <a:spLocks noChangeArrowheads="1"/>
          </p:cNvSpPr>
          <p:nvPr/>
        </p:nvSpPr>
        <p:spPr bwMode="auto">
          <a:xfrm>
            <a:off x="409638" y="234481"/>
            <a:ext cx="474896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Bài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</a:t>
            </a:r>
            <a:r>
              <a:rPr lang="en-US" alt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can.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84002" y="1988807"/>
            <a:ext cx="4748960" cy="160448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24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can: 35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can: .... 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84944" y="3683381"/>
            <a:ext cx="4989019" cy="1931780"/>
          </a:xfrm>
          <a:prstGeom prst="roundRect">
            <a:avLst>
              <a:gd name="adj" fmla="val 9522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Bài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4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: 7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(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262111" y="429309"/>
            <a:ext cx="69011" cy="6022711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54"/>
          <p:cNvSpPr txBox="1">
            <a:spLocks noChangeArrowheads="1"/>
          </p:cNvSpPr>
          <p:nvPr/>
        </p:nvSpPr>
        <p:spPr bwMode="auto">
          <a:xfrm>
            <a:off x="5244856" y="262372"/>
            <a:ext cx="651294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Bài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</a:t>
            </a:r>
            <a:r>
              <a:rPr lang="en-US" alt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can.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can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6956968" y="761279"/>
            <a:ext cx="45813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5543905" y="3381926"/>
            <a:ext cx="6245525" cy="3242086"/>
          </a:xfrm>
          <a:prstGeom prst="roundRect">
            <a:avLst>
              <a:gd name="adj" fmla="val 9522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Bài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giải</a:t>
            </a:r>
            <a:endParaRPr lang="en-US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269762" y="3976650"/>
            <a:ext cx="45031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659820" y="4499870"/>
            <a:ext cx="2013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: 7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(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358482" y="4966253"/>
            <a:ext cx="44438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can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661801" y="5507852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5 x 2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(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2043292" y="722811"/>
            <a:ext cx="2989670" cy="206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51617" y="1285875"/>
            <a:ext cx="1848671" cy="5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938052" y="894631"/>
            <a:ext cx="1200150" cy="487673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820111" y="934400"/>
            <a:ext cx="754860" cy="487673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5428308" y="1644620"/>
            <a:ext cx="4748960" cy="160448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24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can: 35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can: .... 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4372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9" grpId="0" animBg="1"/>
      <p:bldP spid="30" grpId="0"/>
      <p:bldP spid="32" grpId="0"/>
      <p:bldP spid="43" grpId="0"/>
      <p:bldP spid="12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160"/>
            <a:ext cx="12192000" cy="6858000"/>
          </a:xfrm>
          <a:prstGeom prst="rect">
            <a:avLst/>
          </a:prstGeom>
        </p:spPr>
      </p:pic>
      <p:sp>
        <p:nvSpPr>
          <p:cNvPr id="9" name="Text Box 54"/>
          <p:cNvSpPr txBox="1">
            <a:spLocks noChangeArrowheads="1"/>
          </p:cNvSpPr>
          <p:nvPr/>
        </p:nvSpPr>
        <p:spPr bwMode="auto">
          <a:xfrm>
            <a:off x="362310" y="227866"/>
            <a:ext cx="1172617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Bài</a:t>
            </a:r>
            <a:r>
              <a:rPr lang="en-US" altLang="en-US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</a:t>
            </a:r>
            <a:r>
              <a:rPr lang="en-US" alt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can.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can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935597" y="2247032"/>
            <a:ext cx="9895236" cy="3239368"/>
          </a:xfrm>
          <a:prstGeom prst="roundRect">
            <a:avLst>
              <a:gd name="adj" fmla="val 9522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Bài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33220" y="2834706"/>
            <a:ext cx="8561920" cy="2431350"/>
            <a:chOff x="5658928" y="3685721"/>
            <a:chExt cx="6096000" cy="2431350"/>
          </a:xfrm>
        </p:grpSpPr>
        <p:sp>
          <p:nvSpPr>
            <p:cNvPr id="30" name="Rectangle 29"/>
            <p:cNvSpPr/>
            <p:nvPr/>
          </p:nvSpPr>
          <p:spPr>
            <a:xfrm>
              <a:off x="6980922" y="3685721"/>
              <a:ext cx="320620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can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lít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mật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892296" y="4103356"/>
              <a:ext cx="143372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35 : 7 </a:t>
              </a:r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 (</a:t>
              </a:r>
              <a:r>
                <a:rPr lang="en-US" sz="28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952569" y="4658447"/>
              <a:ext cx="316397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Hai can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lít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mật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658928" y="5162964"/>
              <a:ext cx="6096000" cy="95410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5 x 2</a:t>
              </a:r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10 (</a:t>
              </a:r>
              <a:r>
                <a:rPr lang="en-US" sz="28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  <a:p>
              <a:pPr algn="ctr"/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10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mật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ong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Right Arrow 10"/>
          <p:cNvSpPr/>
          <p:nvPr/>
        </p:nvSpPr>
        <p:spPr>
          <a:xfrm>
            <a:off x="6342212" y="3412532"/>
            <a:ext cx="621102" cy="41763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51263" y="3441383"/>
            <a:ext cx="4305314" cy="5232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6383636" y="4487883"/>
            <a:ext cx="621102" cy="41763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40391" y="4289214"/>
            <a:ext cx="4152914" cy="5232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giá trị của nhiều phần</a:t>
            </a:r>
          </a:p>
        </p:txBody>
      </p:sp>
    </p:spTree>
    <p:extLst>
      <p:ext uri="{BB962C8B-B14F-4D97-AF65-F5344CB8AC3E}">
        <p14:creationId xmlns:p14="http://schemas.microsoft.com/office/powerpoint/2010/main" val="126906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97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981924" y="531813"/>
            <a:ext cx="7985125" cy="1325562"/>
          </a:xfrm>
        </p:spPr>
        <p:txBody>
          <a:bodyPr>
            <a:noAutofit/>
          </a:bodyPr>
          <a:lstStyle/>
          <a:p>
            <a:pPr algn="ctr"/>
            <a:r>
              <a:rPr lang="en-US" sz="40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BÀI TOÁN LIÊN QUAN ĐẾN </a:t>
            </a:r>
            <a:br>
              <a:rPr lang="en-US" sz="40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40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RÚT VỀ ĐƠN VỊ</a:t>
            </a:r>
            <a:endParaRPr lang="en-US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53" y="2670187"/>
            <a:ext cx="1442469" cy="15423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25615" y="2794958"/>
            <a:ext cx="9333781" cy="1292790"/>
          </a:xfrm>
          <a:prstGeom prst="rect">
            <a:avLst/>
          </a:prstGeom>
          <a:solidFill>
            <a:srgbClr val="FF0066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chia)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58" y="4439547"/>
            <a:ext cx="1442469" cy="132289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25614" y="4439547"/>
            <a:ext cx="9333781" cy="1322897"/>
          </a:xfrm>
          <a:prstGeom prst="rect">
            <a:avLst/>
          </a:prstGeom>
          <a:solidFill>
            <a:srgbClr val="FF0066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3136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69032" y="261075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.VnArabia" pitchFamily="34" charset="0"/>
              </a:rPr>
              <a:t>BÀI TẬP VẬN DỤNG</a:t>
            </a:r>
          </a:p>
        </p:txBody>
      </p:sp>
    </p:spTree>
    <p:extLst>
      <p:ext uri="{BB962C8B-B14F-4D97-AF65-F5344CB8AC3E}">
        <p14:creationId xmlns:p14="http://schemas.microsoft.com/office/powerpoint/2010/main" val="3273728702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1379</TotalTime>
  <Words>639</Words>
  <Application>Microsoft Office PowerPoint</Application>
  <PresentationFormat>Widescreen</PresentationFormat>
  <Paragraphs>92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.VnArabia</vt:lpstr>
      <vt:lpstr>.VnTime</vt:lpstr>
      <vt:lpstr>Arial</vt:lpstr>
      <vt:lpstr>Calibri</vt:lpstr>
      <vt:lpstr>Calibri Light</vt:lpstr>
      <vt:lpstr>HP001 4 hàng</vt:lpstr>
      <vt:lpstr>HP001 5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TOÁN LIÊN QUAN ĐẾN  RÚT VỀ ĐƠN VỊ</vt:lpstr>
      <vt:lpstr>BÀI TẬP VẬN DỤNG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90</cp:revision>
  <dcterms:created xsi:type="dcterms:W3CDTF">2020-03-20T04:15:24Z</dcterms:created>
  <dcterms:modified xsi:type="dcterms:W3CDTF">2022-03-08T01:43:28Z</dcterms:modified>
</cp:coreProperties>
</file>