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267" r:id="rId2"/>
    <p:sldId id="269" r:id="rId3"/>
    <p:sldId id="270" r:id="rId4"/>
    <p:sldId id="271" r:id="rId5"/>
    <p:sldId id="263" r:id="rId6"/>
    <p:sldId id="272" r:id="rId7"/>
    <p:sldId id="273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92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33"/>
    <a:srgbClr val="00FFFF"/>
    <a:srgbClr val="CC6600"/>
    <a:srgbClr val="006600"/>
    <a:srgbClr val="FF0000"/>
    <a:srgbClr val="FF9999"/>
    <a:srgbClr val="FF99CC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69" autoAdjust="0"/>
    <p:restoredTop sz="94660"/>
  </p:normalViewPr>
  <p:slideViewPr>
    <p:cSldViewPr showGuides="1">
      <p:cViewPr varScale="1">
        <p:scale>
          <a:sx n="64" d="100"/>
          <a:sy n="64" d="100"/>
        </p:scale>
        <p:origin x="1506" y="78"/>
      </p:cViewPr>
      <p:guideLst>
        <p:guide orient="horz" pos="2160"/>
        <p:guide pos="292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807D97-745E-48F4-B905-68A10E1E7062}" type="datetimeFigureOut">
              <a:rPr lang="en-US" smtClean="0"/>
              <a:t>28/2/2022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065E1A-0B07-486A-B662-BC4BACA73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4361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3C84C37-3C5F-492E-BE99-3E9CC7C9B6AF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162497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3C84C37-3C5F-492E-BE99-3E9CC7C9B6AF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90037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3C84C37-3C5F-492E-BE99-3E9CC7C9B6AF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07492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65E1A-0B07-486A-B662-BC4BACA73F1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857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3A114-505B-4118-900E-2BBAA2E5B6E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3819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B7BBD-99BB-42DE-A151-5538F905B29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07914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885B2-0C32-43CD-956A-5B13DB773AC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69812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173DE-7E8E-46CF-939F-DE5DD10F41F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597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97FCF-F2A4-4630-8C49-1306C65ED49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9921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1F506-99AC-4D33-9F6B-BD7F5A2C548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8664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774F2-DA4F-4A34-BB61-DFE57995361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7431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16254-947F-4A9E-BBA3-B3BF4AC6FED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485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2B592-1472-4059-904B-0A0DAA83AE4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0372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19724-991C-43AF-BA90-9C4EED7CCF5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6619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3FF76-9966-4BB2-8A9B-5090B272823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4578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7BE415-BC9D-4048-8CA8-7DD6268C3C5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9656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09800" y="381000"/>
            <a:ext cx="4876800" cy="33855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GIANG BIÊN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00200" y="2302996"/>
            <a:ext cx="6019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81125" y="3322320"/>
            <a:ext cx="6705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 CHUNG (TRANG 120)</a:t>
            </a:r>
          </a:p>
        </p:txBody>
      </p:sp>
    </p:spTree>
    <p:extLst>
      <p:ext uri="{BB962C8B-B14F-4D97-AF65-F5344CB8AC3E}">
        <p14:creationId xmlns:p14="http://schemas.microsoft.com/office/powerpoint/2010/main" val="30445885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7"/>
          <p:cNvSpPr>
            <a:spLocks noChangeArrowheads="1"/>
          </p:cNvSpPr>
          <p:nvPr/>
        </p:nvSpPr>
        <p:spPr bwMode="auto">
          <a:xfrm>
            <a:off x="381000" y="152400"/>
            <a:ext cx="4724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1.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</a:p>
        </p:txBody>
      </p:sp>
      <p:sp>
        <p:nvSpPr>
          <p:cNvPr id="8195" name="Rectangle 27"/>
          <p:cNvSpPr>
            <a:spLocks noChangeArrowheads="1"/>
          </p:cNvSpPr>
          <p:nvPr/>
        </p:nvSpPr>
        <p:spPr bwMode="auto">
          <a:xfrm>
            <a:off x="177800" y="977900"/>
            <a:ext cx="3352800" cy="193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dirty="0">
                <a:latin typeface="Times New Roman" panose="02020603050405020304" pitchFamily="18" charset="0"/>
              </a:rPr>
              <a:t>a) 821 × 4</a:t>
            </a:r>
          </a:p>
          <a:p>
            <a:endParaRPr lang="en-US" altLang="en-US" sz="3200" dirty="0">
              <a:latin typeface="Times New Roman" panose="02020603050405020304" pitchFamily="18" charset="0"/>
            </a:endParaRPr>
          </a:p>
          <a:p>
            <a:r>
              <a:rPr lang="en-US" altLang="en-US" sz="3200" dirty="0">
                <a:latin typeface="Times New Roman" panose="02020603050405020304" pitchFamily="18" charset="0"/>
              </a:rPr>
              <a:t>    3284 : 4</a:t>
            </a:r>
          </a:p>
          <a:p>
            <a:endParaRPr lang="vi-VN" altLang="en-US" sz="2400" dirty="0"/>
          </a:p>
        </p:txBody>
      </p:sp>
      <p:sp>
        <p:nvSpPr>
          <p:cNvPr id="8196" name="Rectangle 39"/>
          <p:cNvSpPr>
            <a:spLocks noChangeArrowheads="1"/>
          </p:cNvSpPr>
          <p:nvPr/>
        </p:nvSpPr>
        <p:spPr bwMode="auto">
          <a:xfrm>
            <a:off x="4964113" y="977900"/>
            <a:ext cx="325755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dirty="0">
                <a:latin typeface="Times New Roman" panose="02020603050405020304" pitchFamily="18" charset="0"/>
              </a:rPr>
              <a:t>b) 1012 × 5</a:t>
            </a:r>
          </a:p>
          <a:p>
            <a:r>
              <a:rPr lang="en-US" altLang="en-US" sz="3200" dirty="0">
                <a:solidFill>
                  <a:srgbClr val="660066"/>
                </a:solidFill>
                <a:latin typeface="Times New Roman" panose="02020603050405020304" pitchFamily="18" charset="0"/>
              </a:rPr>
              <a:t>         </a:t>
            </a:r>
          </a:p>
          <a:p>
            <a:r>
              <a:rPr lang="en-US" altLang="en-US" sz="3200" dirty="0">
                <a:latin typeface="Times New Roman" panose="02020603050405020304" pitchFamily="18" charset="0"/>
              </a:rPr>
              <a:t>      5060 : 5</a:t>
            </a:r>
            <a:endParaRPr lang="vi-VN" altLang="en-US" sz="3200" dirty="0"/>
          </a:p>
        </p:txBody>
      </p:sp>
      <p:grpSp>
        <p:nvGrpSpPr>
          <p:cNvPr id="4" name="Group 3"/>
          <p:cNvGrpSpPr/>
          <p:nvPr/>
        </p:nvGrpSpPr>
        <p:grpSpPr>
          <a:xfrm>
            <a:off x="304800" y="2667000"/>
            <a:ext cx="1555750" cy="1754326"/>
            <a:chOff x="304800" y="2667000"/>
            <a:chExt cx="1555750" cy="1754326"/>
          </a:xfrm>
        </p:grpSpPr>
        <p:sp>
          <p:nvSpPr>
            <p:cNvPr id="7" name="Line 13"/>
            <p:cNvSpPr>
              <a:spLocks noChangeShapeType="1"/>
            </p:cNvSpPr>
            <p:nvPr/>
          </p:nvSpPr>
          <p:spPr bwMode="auto">
            <a:xfrm>
              <a:off x="525463" y="4343400"/>
              <a:ext cx="109696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3" name="Group 2"/>
            <p:cNvGrpSpPr/>
            <p:nvPr/>
          </p:nvGrpSpPr>
          <p:grpSpPr>
            <a:xfrm>
              <a:off x="304800" y="2667000"/>
              <a:ext cx="1555750" cy="1754326"/>
              <a:chOff x="157163" y="2971800"/>
              <a:chExt cx="1555750" cy="1754326"/>
            </a:xfrm>
          </p:grpSpPr>
          <p:sp>
            <p:nvSpPr>
              <p:cNvPr id="22" name="TextBox 21"/>
              <p:cNvSpPr txBox="1">
                <a:spLocks noChangeArrowheads="1"/>
              </p:cNvSpPr>
              <p:nvPr/>
            </p:nvSpPr>
            <p:spPr bwMode="auto">
              <a:xfrm>
                <a:off x="461963" y="2971800"/>
                <a:ext cx="1250950" cy="17543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lnSpc>
                    <a:spcPct val="150000"/>
                  </a:lnSpc>
                </a:pPr>
                <a:r>
                  <a:rPr lang="en-US" alt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821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alt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4</a:t>
                </a:r>
              </a:p>
            </p:txBody>
          </p:sp>
          <p:sp>
            <p:nvSpPr>
              <p:cNvPr id="23" name="Text Box 14"/>
              <p:cNvSpPr txBox="1">
                <a:spLocks noChangeArrowheads="1"/>
              </p:cNvSpPr>
              <p:nvPr/>
            </p:nvSpPr>
            <p:spPr bwMode="auto">
              <a:xfrm>
                <a:off x="157163" y="3581400"/>
                <a:ext cx="533400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3600" dirty="0">
                    <a:latin typeface="Times New Roman" panose="02020603050405020304" pitchFamily="18" charset="0"/>
                  </a:rPr>
                  <a:t>×</a:t>
                </a:r>
                <a:endParaRPr lang="en-US" alt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sp>
        <p:nvSpPr>
          <p:cNvPr id="2" name="TextBox 1"/>
          <p:cNvSpPr txBox="1"/>
          <p:nvPr/>
        </p:nvSpPr>
        <p:spPr>
          <a:xfrm>
            <a:off x="381000" y="4315692"/>
            <a:ext cx="16335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3284 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391971" y="3692935"/>
            <a:ext cx="12195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821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2237400" y="2893000"/>
            <a:ext cx="1808258" cy="1298000"/>
            <a:chOff x="2237400" y="2893000"/>
            <a:chExt cx="1808258" cy="1298000"/>
          </a:xfrm>
        </p:grpSpPr>
        <p:sp>
          <p:nvSpPr>
            <p:cNvPr id="6" name="Text Box 12"/>
            <p:cNvSpPr txBox="1">
              <a:spLocks noChangeArrowheads="1"/>
            </p:cNvSpPr>
            <p:nvPr/>
          </p:nvSpPr>
          <p:spPr bwMode="auto">
            <a:xfrm>
              <a:off x="2237400" y="2893000"/>
              <a:ext cx="1111633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3600" dirty="0">
                  <a:latin typeface="Times New Roman" panose="02020603050405020304" pitchFamily="18" charset="0"/>
                </a:rPr>
                <a:t>3284</a:t>
              </a:r>
            </a:p>
          </p:txBody>
        </p:sp>
        <p:sp>
          <p:nvSpPr>
            <p:cNvPr id="25" name="Line 16"/>
            <p:cNvSpPr>
              <a:spLocks noChangeShapeType="1"/>
            </p:cNvSpPr>
            <p:nvPr/>
          </p:nvSpPr>
          <p:spPr bwMode="auto">
            <a:xfrm flipV="1">
              <a:off x="3391971" y="3451194"/>
              <a:ext cx="653687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Line 16"/>
            <p:cNvSpPr>
              <a:spLocks noChangeShapeType="1"/>
            </p:cNvSpPr>
            <p:nvPr/>
          </p:nvSpPr>
          <p:spPr bwMode="auto">
            <a:xfrm flipH="1">
              <a:off x="3352800" y="3044328"/>
              <a:ext cx="29167" cy="114667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Text Box 12"/>
            <p:cNvSpPr txBox="1">
              <a:spLocks noChangeArrowheads="1"/>
            </p:cNvSpPr>
            <p:nvPr/>
          </p:nvSpPr>
          <p:spPr bwMode="auto">
            <a:xfrm>
              <a:off x="3487910" y="2893000"/>
              <a:ext cx="404679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3600" dirty="0">
                  <a:latin typeface="Times New Roman" panose="02020603050405020304" pitchFamily="18" charset="0"/>
                </a:rPr>
                <a:t>4</a:t>
              </a: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952998" y="2745800"/>
            <a:ext cx="1395161" cy="3416320"/>
            <a:chOff x="5159664" y="2745800"/>
            <a:chExt cx="1188498" cy="3416320"/>
          </a:xfrm>
        </p:grpSpPr>
        <p:sp>
          <p:nvSpPr>
            <p:cNvPr id="29" name="Line 13"/>
            <p:cNvSpPr>
              <a:spLocks noChangeShapeType="1"/>
            </p:cNvSpPr>
            <p:nvPr/>
          </p:nvSpPr>
          <p:spPr bwMode="auto">
            <a:xfrm>
              <a:off x="5476033" y="4419600"/>
              <a:ext cx="739936" cy="26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TextBox 36"/>
            <p:cNvSpPr txBox="1">
              <a:spLocks noChangeArrowheads="1"/>
            </p:cNvSpPr>
            <p:nvPr/>
          </p:nvSpPr>
          <p:spPr bwMode="auto">
            <a:xfrm>
              <a:off x="5333999" y="2745800"/>
              <a:ext cx="1014163" cy="3416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150000"/>
                </a:lnSpc>
              </a:pPr>
              <a:r>
                <a:rPr lang="en-US" alt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1012</a:t>
              </a:r>
            </a:p>
            <a:p>
              <a:pPr>
                <a:lnSpc>
                  <a:spcPct val="150000"/>
                </a:lnSpc>
              </a:pPr>
              <a:r>
                <a:rPr lang="en-US" alt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5</a:t>
              </a:r>
            </a:p>
          </p:txBody>
        </p:sp>
        <p:sp>
          <p:nvSpPr>
            <p:cNvPr id="38" name="Text Box 14"/>
            <p:cNvSpPr txBox="1">
              <a:spLocks noChangeArrowheads="1"/>
            </p:cNvSpPr>
            <p:nvPr/>
          </p:nvSpPr>
          <p:spPr bwMode="auto">
            <a:xfrm>
              <a:off x="5159664" y="3276600"/>
              <a:ext cx="53340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3600" dirty="0">
                  <a:latin typeface="Times New Roman" panose="02020603050405020304" pitchFamily="18" charset="0"/>
                </a:rPr>
                <a:t>×</a:t>
              </a:r>
              <a:endPara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40" name="TextBox 39"/>
          <p:cNvSpPr txBox="1"/>
          <p:nvPr/>
        </p:nvSpPr>
        <p:spPr>
          <a:xfrm>
            <a:off x="5248564" y="4382656"/>
            <a:ext cx="16335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5060 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7906484" y="3692934"/>
            <a:ext cx="12195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1012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6774225" y="2895600"/>
            <a:ext cx="2217374" cy="1447800"/>
            <a:chOff x="6774225" y="2895600"/>
            <a:chExt cx="2217374" cy="1447800"/>
          </a:xfrm>
        </p:grpSpPr>
        <p:sp>
          <p:nvSpPr>
            <p:cNvPr id="44" name="Text Box 12"/>
            <p:cNvSpPr txBox="1">
              <a:spLocks noChangeArrowheads="1"/>
            </p:cNvSpPr>
            <p:nvPr/>
          </p:nvSpPr>
          <p:spPr bwMode="auto">
            <a:xfrm>
              <a:off x="6774225" y="2895600"/>
              <a:ext cx="1111633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3600" dirty="0">
                  <a:latin typeface="Times New Roman" panose="02020603050405020304" pitchFamily="18" charset="0"/>
                </a:rPr>
                <a:t>5060</a:t>
              </a:r>
            </a:p>
          </p:txBody>
        </p:sp>
        <p:sp>
          <p:nvSpPr>
            <p:cNvPr id="45" name="Line 16"/>
            <p:cNvSpPr>
              <a:spLocks noChangeShapeType="1"/>
            </p:cNvSpPr>
            <p:nvPr/>
          </p:nvSpPr>
          <p:spPr bwMode="auto">
            <a:xfrm>
              <a:off x="7943160" y="3437263"/>
              <a:ext cx="1048439" cy="139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Line 16"/>
            <p:cNvSpPr>
              <a:spLocks noChangeShapeType="1"/>
            </p:cNvSpPr>
            <p:nvPr/>
          </p:nvSpPr>
          <p:spPr bwMode="auto">
            <a:xfrm>
              <a:off x="7918792" y="3046928"/>
              <a:ext cx="6007" cy="129647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Text Box 12"/>
            <p:cNvSpPr txBox="1">
              <a:spLocks noChangeArrowheads="1"/>
            </p:cNvSpPr>
            <p:nvPr/>
          </p:nvSpPr>
          <p:spPr bwMode="auto">
            <a:xfrm>
              <a:off x="8024735" y="2895600"/>
              <a:ext cx="404679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3600" dirty="0">
                  <a:latin typeface="Times New Roman" panose="02020603050405020304" pitchFamily="18" charset="0"/>
                </a:rPr>
                <a:t>5</a:t>
              </a:r>
            </a:p>
          </p:txBody>
        </p:sp>
      </p:grpSp>
      <p:sp>
        <p:nvSpPr>
          <p:cNvPr id="5" name="Rectangle 4"/>
          <p:cNvSpPr/>
          <p:nvPr/>
        </p:nvSpPr>
        <p:spPr>
          <a:xfrm>
            <a:off x="2313708" y="3505200"/>
            <a:ext cx="103909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</a:rPr>
              <a:t> 08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</a:rPr>
              <a:t>   04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</a:rPr>
              <a:t>     0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781800" y="3413879"/>
            <a:ext cx="14478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</a:rPr>
              <a:t>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</a:rPr>
              <a:t>  06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</a:rPr>
              <a:t>    10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</a:rPr>
              <a:t>      0</a:t>
            </a:r>
          </a:p>
        </p:txBody>
      </p:sp>
    </p:spTree>
    <p:extLst>
      <p:ext uri="{BB962C8B-B14F-4D97-AF65-F5344CB8AC3E}">
        <p14:creationId xmlns:p14="http://schemas.microsoft.com/office/powerpoint/2010/main" val="242495607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5" grpId="0"/>
      <p:bldP spid="8196" grpId="0"/>
      <p:bldP spid="2" grpId="0"/>
      <p:bldP spid="34" grpId="0"/>
      <p:bldP spid="40" grpId="0"/>
      <p:bldP spid="46" grpId="0"/>
      <p:bldP spid="5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7"/>
          <p:cNvSpPr>
            <a:spLocks noChangeArrowheads="1"/>
          </p:cNvSpPr>
          <p:nvPr/>
        </p:nvSpPr>
        <p:spPr bwMode="auto">
          <a:xfrm>
            <a:off x="0" y="228600"/>
            <a:ext cx="4724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1.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</a:p>
        </p:txBody>
      </p:sp>
      <p:sp>
        <p:nvSpPr>
          <p:cNvPr id="8195" name="Rectangle 27"/>
          <p:cNvSpPr>
            <a:spLocks noChangeArrowheads="1"/>
          </p:cNvSpPr>
          <p:nvPr/>
        </p:nvSpPr>
        <p:spPr bwMode="auto">
          <a:xfrm>
            <a:off x="177800" y="977900"/>
            <a:ext cx="3352800" cy="193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dirty="0">
                <a:latin typeface="Times New Roman" panose="02020603050405020304" pitchFamily="18" charset="0"/>
              </a:rPr>
              <a:t>c) 308 × 7</a:t>
            </a:r>
          </a:p>
          <a:p>
            <a:endParaRPr lang="en-US" altLang="en-US" sz="3200" dirty="0">
              <a:latin typeface="Times New Roman" panose="02020603050405020304" pitchFamily="18" charset="0"/>
            </a:endParaRPr>
          </a:p>
          <a:p>
            <a:r>
              <a:rPr lang="en-US" altLang="en-US" sz="3200" dirty="0">
                <a:latin typeface="Times New Roman" panose="02020603050405020304" pitchFamily="18" charset="0"/>
              </a:rPr>
              <a:t>    2156 : 7</a:t>
            </a:r>
          </a:p>
          <a:p>
            <a:endParaRPr lang="vi-VN" altLang="en-US" sz="2400" dirty="0"/>
          </a:p>
        </p:txBody>
      </p:sp>
      <p:sp>
        <p:nvSpPr>
          <p:cNvPr id="8196" name="Rectangle 39"/>
          <p:cNvSpPr>
            <a:spLocks noChangeArrowheads="1"/>
          </p:cNvSpPr>
          <p:nvPr/>
        </p:nvSpPr>
        <p:spPr bwMode="auto">
          <a:xfrm>
            <a:off x="4964113" y="977900"/>
            <a:ext cx="325755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dirty="0">
                <a:latin typeface="Times New Roman" panose="02020603050405020304" pitchFamily="18" charset="0"/>
              </a:rPr>
              <a:t>d) 1230 × 6</a:t>
            </a:r>
          </a:p>
          <a:p>
            <a:r>
              <a:rPr lang="en-US" altLang="en-US" sz="3200" dirty="0">
                <a:solidFill>
                  <a:srgbClr val="660066"/>
                </a:solidFill>
                <a:latin typeface="Times New Roman" panose="02020603050405020304" pitchFamily="18" charset="0"/>
              </a:rPr>
              <a:t>         </a:t>
            </a:r>
          </a:p>
          <a:p>
            <a:r>
              <a:rPr lang="en-US" altLang="en-US" sz="3200" dirty="0">
                <a:latin typeface="Times New Roman" panose="02020603050405020304" pitchFamily="18" charset="0"/>
              </a:rPr>
              <a:t>      7380 : 6</a:t>
            </a:r>
            <a:endParaRPr lang="vi-VN" altLang="en-US" sz="3200" dirty="0"/>
          </a:p>
        </p:txBody>
      </p:sp>
      <p:sp>
        <p:nvSpPr>
          <p:cNvPr id="6" name="Text Box 12"/>
          <p:cNvSpPr txBox="1">
            <a:spLocks noChangeArrowheads="1"/>
          </p:cNvSpPr>
          <p:nvPr/>
        </p:nvSpPr>
        <p:spPr bwMode="auto">
          <a:xfrm>
            <a:off x="2237400" y="2893000"/>
            <a:ext cx="1111633" cy="3139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dirty="0">
                <a:latin typeface="Times New Roman" panose="02020603050405020304" pitchFamily="18" charset="0"/>
              </a:rPr>
              <a:t>2156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600" dirty="0">
                <a:latin typeface="Times New Roman" panose="02020603050405020304" pitchFamily="18" charset="0"/>
              </a:rPr>
              <a:t>  05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600" dirty="0">
                <a:latin typeface="Times New Roman" panose="02020603050405020304" pitchFamily="18" charset="0"/>
              </a:rPr>
              <a:t>    56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600" dirty="0">
                <a:latin typeface="Times New Roman" panose="02020603050405020304" pitchFamily="18" charset="0"/>
              </a:rPr>
              <a:t>      0</a:t>
            </a:r>
          </a:p>
        </p:txBody>
      </p:sp>
      <p:sp>
        <p:nvSpPr>
          <p:cNvPr id="7" name="Line 13"/>
          <p:cNvSpPr>
            <a:spLocks noChangeShapeType="1"/>
          </p:cNvSpPr>
          <p:nvPr/>
        </p:nvSpPr>
        <p:spPr bwMode="auto">
          <a:xfrm>
            <a:off x="525463" y="4343400"/>
            <a:ext cx="10969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560388" y="2667000"/>
            <a:ext cx="1250950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308</a:t>
            </a:r>
          </a:p>
          <a:p>
            <a:pPr>
              <a:lnSpc>
                <a:spcPct val="150000"/>
              </a:lnSpc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7</a:t>
            </a:r>
          </a:p>
        </p:txBody>
      </p:sp>
      <p:sp>
        <p:nvSpPr>
          <p:cNvPr id="23" name="Text Box 14"/>
          <p:cNvSpPr txBox="1">
            <a:spLocks noChangeArrowheads="1"/>
          </p:cNvSpPr>
          <p:nvPr/>
        </p:nvSpPr>
        <p:spPr bwMode="auto">
          <a:xfrm>
            <a:off x="233363" y="3221038"/>
            <a:ext cx="5334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dirty="0">
                <a:latin typeface="Times New Roman" panose="02020603050405020304" pitchFamily="18" charset="0"/>
              </a:rPr>
              <a:t>×</a:t>
            </a:r>
            <a:endParaRPr lang="en-US" alt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Line 16"/>
          <p:cNvSpPr>
            <a:spLocks noChangeShapeType="1"/>
          </p:cNvSpPr>
          <p:nvPr/>
        </p:nvSpPr>
        <p:spPr bwMode="auto">
          <a:xfrm flipV="1">
            <a:off x="3391971" y="3451194"/>
            <a:ext cx="653687" cy="1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339552" y="4374145"/>
            <a:ext cx="16335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2156 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451569" y="3692935"/>
            <a:ext cx="12195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308</a:t>
            </a:r>
          </a:p>
        </p:txBody>
      </p:sp>
      <p:sp>
        <p:nvSpPr>
          <p:cNvPr id="21" name="Line 16"/>
          <p:cNvSpPr>
            <a:spLocks noChangeShapeType="1"/>
          </p:cNvSpPr>
          <p:nvPr/>
        </p:nvSpPr>
        <p:spPr bwMode="auto">
          <a:xfrm flipH="1">
            <a:off x="3357351" y="3044328"/>
            <a:ext cx="24617" cy="213727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" name="Text Box 12"/>
          <p:cNvSpPr txBox="1">
            <a:spLocks noChangeArrowheads="1"/>
          </p:cNvSpPr>
          <p:nvPr/>
        </p:nvSpPr>
        <p:spPr bwMode="auto">
          <a:xfrm>
            <a:off x="3487910" y="2893000"/>
            <a:ext cx="40467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dirty="0">
                <a:latin typeface="Times New Roman" panose="02020603050405020304" pitchFamily="18" charset="0"/>
              </a:rPr>
              <a:t>7</a:t>
            </a:r>
          </a:p>
        </p:txBody>
      </p:sp>
      <p:sp>
        <p:nvSpPr>
          <p:cNvPr id="28" name="Text Box 12"/>
          <p:cNvSpPr txBox="1">
            <a:spLocks noChangeArrowheads="1"/>
          </p:cNvSpPr>
          <p:nvPr/>
        </p:nvSpPr>
        <p:spPr bwMode="auto">
          <a:xfrm>
            <a:off x="6774225" y="2895600"/>
            <a:ext cx="1111633" cy="397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dirty="0">
                <a:latin typeface="Times New Roman" panose="02020603050405020304" pitchFamily="18" charset="0"/>
              </a:rPr>
              <a:t>7380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600" dirty="0">
                <a:latin typeface="Times New Roman" panose="02020603050405020304" pitchFamily="18" charset="0"/>
              </a:rPr>
              <a:t>13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600" dirty="0">
                <a:latin typeface="Times New Roman" panose="02020603050405020304" pitchFamily="18" charset="0"/>
              </a:rPr>
              <a:t>  18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600" dirty="0">
                <a:latin typeface="Times New Roman" panose="02020603050405020304" pitchFamily="18" charset="0"/>
              </a:rPr>
              <a:t>    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600" dirty="0">
                <a:latin typeface="Times New Roman" panose="02020603050405020304" pitchFamily="18" charset="0"/>
              </a:rPr>
              <a:t>      0</a:t>
            </a:r>
          </a:p>
        </p:txBody>
      </p:sp>
      <p:sp>
        <p:nvSpPr>
          <p:cNvPr id="29" name="Line 13"/>
          <p:cNvSpPr>
            <a:spLocks noChangeShapeType="1"/>
          </p:cNvSpPr>
          <p:nvPr/>
        </p:nvSpPr>
        <p:spPr bwMode="auto">
          <a:xfrm>
            <a:off x="5062288" y="4422200"/>
            <a:ext cx="10969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5097213" y="2745800"/>
            <a:ext cx="1250950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1230</a:t>
            </a:r>
          </a:p>
          <a:p>
            <a:pPr>
              <a:lnSpc>
                <a:spcPct val="150000"/>
              </a:lnSpc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6</a:t>
            </a:r>
          </a:p>
        </p:txBody>
      </p:sp>
      <p:sp>
        <p:nvSpPr>
          <p:cNvPr id="38" name="Text Box 14"/>
          <p:cNvSpPr txBox="1">
            <a:spLocks noChangeArrowheads="1"/>
          </p:cNvSpPr>
          <p:nvPr/>
        </p:nvSpPr>
        <p:spPr bwMode="auto">
          <a:xfrm>
            <a:off x="4770188" y="3299838"/>
            <a:ext cx="5334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dirty="0">
                <a:latin typeface="Times New Roman" panose="02020603050405020304" pitchFamily="18" charset="0"/>
              </a:rPr>
              <a:t>×</a:t>
            </a:r>
            <a:endParaRPr lang="en-US" alt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Line 16"/>
          <p:cNvSpPr>
            <a:spLocks noChangeShapeType="1"/>
          </p:cNvSpPr>
          <p:nvPr/>
        </p:nvSpPr>
        <p:spPr bwMode="auto">
          <a:xfrm>
            <a:off x="7943160" y="3437263"/>
            <a:ext cx="1048439" cy="1393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5097213" y="4443557"/>
            <a:ext cx="16335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7380 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7906484" y="3692934"/>
            <a:ext cx="12195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1230</a:t>
            </a:r>
          </a:p>
        </p:txBody>
      </p:sp>
      <p:sp>
        <p:nvSpPr>
          <p:cNvPr id="42" name="Line 16"/>
          <p:cNvSpPr>
            <a:spLocks noChangeShapeType="1"/>
          </p:cNvSpPr>
          <p:nvPr/>
        </p:nvSpPr>
        <p:spPr bwMode="auto">
          <a:xfrm flipH="1">
            <a:off x="7894176" y="3046928"/>
            <a:ext cx="24617" cy="213727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" name="Text Box 12"/>
          <p:cNvSpPr txBox="1">
            <a:spLocks noChangeArrowheads="1"/>
          </p:cNvSpPr>
          <p:nvPr/>
        </p:nvSpPr>
        <p:spPr bwMode="auto">
          <a:xfrm>
            <a:off x="8024735" y="2895600"/>
            <a:ext cx="40467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dirty="0">
                <a:latin typeface="Times New Roman" panose="02020603050405020304" pitchFamily="18" charset="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358743685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/>
      <p:bldP spid="8196" grpId="0"/>
      <p:bldP spid="6" grpId="0"/>
      <p:bldP spid="7" grpId="0" animBg="1"/>
      <p:bldP spid="22" grpId="0"/>
      <p:bldP spid="23" grpId="0"/>
      <p:bldP spid="25" grpId="0" animBg="1"/>
      <p:bldP spid="2" grpId="0"/>
      <p:bldP spid="34" grpId="0"/>
      <p:bldP spid="21" grpId="0" animBg="1"/>
      <p:bldP spid="26" grpId="0"/>
      <p:bldP spid="28" grpId="0"/>
      <p:bldP spid="29" grpId="0" animBg="1"/>
      <p:bldP spid="37" grpId="0"/>
      <p:bldP spid="38" grpId="0"/>
      <p:bldP spid="39" grpId="0" animBg="1"/>
      <p:bldP spid="40" grpId="0"/>
      <p:bldP spid="41" grpId="0"/>
      <p:bldP spid="42" grpId="0" animBg="1"/>
      <p:bldP spid="4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7"/>
          <p:cNvSpPr>
            <a:spLocks noChangeArrowheads="1"/>
          </p:cNvSpPr>
          <p:nvPr/>
        </p:nvSpPr>
        <p:spPr bwMode="auto">
          <a:xfrm>
            <a:off x="0" y="228600"/>
            <a:ext cx="4724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2.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</a:p>
        </p:txBody>
      </p:sp>
      <p:sp>
        <p:nvSpPr>
          <p:cNvPr id="8195" name="Rectangle 27"/>
          <p:cNvSpPr>
            <a:spLocks noChangeArrowheads="1"/>
          </p:cNvSpPr>
          <p:nvPr/>
        </p:nvSpPr>
        <p:spPr bwMode="auto">
          <a:xfrm>
            <a:off x="177800" y="977900"/>
            <a:ext cx="335280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dirty="0">
                <a:latin typeface="Times New Roman" panose="02020603050405020304" pitchFamily="18" charset="0"/>
              </a:rPr>
              <a:t>a) 4691 : 2</a:t>
            </a:r>
          </a:p>
          <a:p>
            <a:endParaRPr lang="en-US" altLang="en-US" sz="3200" dirty="0">
              <a:latin typeface="Times New Roman" panose="02020603050405020304" pitchFamily="18" charset="0"/>
            </a:endParaRPr>
          </a:p>
          <a:p>
            <a:r>
              <a:rPr lang="en-US" altLang="en-US" sz="3200" dirty="0">
                <a:latin typeface="Times New Roman" panose="02020603050405020304" pitchFamily="18" charset="0"/>
              </a:rPr>
              <a:t>b) 1230 : 3</a:t>
            </a:r>
          </a:p>
          <a:p>
            <a:endParaRPr lang="vi-VN" altLang="en-US" sz="2400" dirty="0"/>
          </a:p>
        </p:txBody>
      </p:sp>
      <p:sp>
        <p:nvSpPr>
          <p:cNvPr id="8196" name="Rectangle 39"/>
          <p:cNvSpPr>
            <a:spLocks noChangeArrowheads="1"/>
          </p:cNvSpPr>
          <p:nvPr/>
        </p:nvSpPr>
        <p:spPr bwMode="auto">
          <a:xfrm>
            <a:off x="4964113" y="977900"/>
            <a:ext cx="325755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dirty="0">
                <a:latin typeface="Times New Roman" panose="02020603050405020304" pitchFamily="18" charset="0"/>
              </a:rPr>
              <a:t>c) 1607 : 4</a:t>
            </a:r>
          </a:p>
          <a:p>
            <a:r>
              <a:rPr lang="en-US" altLang="en-US" sz="3200" dirty="0">
                <a:solidFill>
                  <a:srgbClr val="660066"/>
                </a:solidFill>
                <a:latin typeface="Times New Roman" panose="02020603050405020304" pitchFamily="18" charset="0"/>
              </a:rPr>
              <a:t>         </a:t>
            </a:r>
          </a:p>
          <a:p>
            <a:r>
              <a:rPr lang="en-US" altLang="en-US" sz="3200" dirty="0">
                <a:latin typeface="Times New Roman" panose="02020603050405020304" pitchFamily="18" charset="0"/>
              </a:rPr>
              <a:t>d) 1038 : 5</a:t>
            </a:r>
            <a:endParaRPr lang="vi-VN" altLang="en-US" sz="3200" dirty="0"/>
          </a:p>
        </p:txBody>
      </p:sp>
      <p:sp>
        <p:nvSpPr>
          <p:cNvPr id="6" name="Text Box 12"/>
          <p:cNvSpPr txBox="1">
            <a:spLocks noChangeArrowheads="1"/>
          </p:cNvSpPr>
          <p:nvPr/>
        </p:nvSpPr>
        <p:spPr bwMode="auto">
          <a:xfrm>
            <a:off x="76200" y="2893000"/>
            <a:ext cx="1111633" cy="3108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latin typeface="Times New Roman" panose="02020603050405020304" pitchFamily="18" charset="0"/>
              </a:rPr>
              <a:t>4691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latin typeface="Times New Roman" panose="02020603050405020304" pitchFamily="18" charset="0"/>
              </a:rPr>
              <a:t>06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latin typeface="Times New Roman" panose="02020603050405020304" pitchFamily="18" charset="0"/>
              </a:rPr>
              <a:t>  09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latin typeface="Times New Roman" panose="02020603050405020304" pitchFamily="18" charset="0"/>
              </a:rPr>
              <a:t>    11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latin typeface="Times New Roman" panose="02020603050405020304" pitchFamily="18" charset="0"/>
              </a:rPr>
              <a:t>      1</a:t>
            </a:r>
          </a:p>
        </p:txBody>
      </p:sp>
      <p:sp>
        <p:nvSpPr>
          <p:cNvPr id="25" name="Line 16"/>
          <p:cNvSpPr>
            <a:spLocks noChangeShapeType="1"/>
          </p:cNvSpPr>
          <p:nvPr/>
        </p:nvSpPr>
        <p:spPr bwMode="auto">
          <a:xfrm flipV="1">
            <a:off x="1022713" y="3451194"/>
            <a:ext cx="653687" cy="1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800"/>
          </a:p>
        </p:txBody>
      </p:sp>
      <p:sp>
        <p:nvSpPr>
          <p:cNvPr id="34" name="TextBox 33"/>
          <p:cNvSpPr txBox="1"/>
          <p:nvPr/>
        </p:nvSpPr>
        <p:spPr>
          <a:xfrm>
            <a:off x="1014479" y="3583399"/>
            <a:ext cx="12195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2345</a:t>
            </a:r>
          </a:p>
        </p:txBody>
      </p:sp>
      <p:sp>
        <p:nvSpPr>
          <p:cNvPr id="21" name="Line 16"/>
          <p:cNvSpPr>
            <a:spLocks noChangeShapeType="1"/>
          </p:cNvSpPr>
          <p:nvPr/>
        </p:nvSpPr>
        <p:spPr bwMode="auto">
          <a:xfrm flipH="1">
            <a:off x="988093" y="3044328"/>
            <a:ext cx="24617" cy="213727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800"/>
          </a:p>
        </p:txBody>
      </p:sp>
      <p:sp>
        <p:nvSpPr>
          <p:cNvPr id="26" name="Text Box 12"/>
          <p:cNvSpPr txBox="1">
            <a:spLocks noChangeArrowheads="1"/>
          </p:cNvSpPr>
          <p:nvPr/>
        </p:nvSpPr>
        <p:spPr bwMode="auto">
          <a:xfrm>
            <a:off x="1118652" y="2893000"/>
            <a:ext cx="40467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28" name="Text Box 12"/>
          <p:cNvSpPr txBox="1">
            <a:spLocks noChangeArrowheads="1"/>
          </p:cNvSpPr>
          <p:nvPr/>
        </p:nvSpPr>
        <p:spPr bwMode="auto">
          <a:xfrm>
            <a:off x="2057400" y="2895600"/>
            <a:ext cx="1111633" cy="246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latin typeface="Times New Roman" panose="02020603050405020304" pitchFamily="18" charset="0"/>
              </a:rPr>
              <a:t>1230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latin typeface="Times New Roman" panose="02020603050405020304" pitchFamily="18" charset="0"/>
              </a:rPr>
              <a:t>  03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latin typeface="Times New Roman" panose="02020603050405020304" pitchFamily="18" charset="0"/>
              </a:rPr>
              <a:t>    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latin typeface="Times New Roman" panose="02020603050405020304" pitchFamily="18" charset="0"/>
              </a:rPr>
              <a:t>      0</a:t>
            </a:r>
          </a:p>
        </p:txBody>
      </p:sp>
      <p:sp>
        <p:nvSpPr>
          <p:cNvPr id="39" name="Line 16"/>
          <p:cNvSpPr>
            <a:spLocks noChangeShapeType="1"/>
          </p:cNvSpPr>
          <p:nvPr/>
        </p:nvSpPr>
        <p:spPr bwMode="auto">
          <a:xfrm>
            <a:off x="3020785" y="3437263"/>
            <a:ext cx="713371" cy="11936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800"/>
          </a:p>
        </p:txBody>
      </p:sp>
      <p:sp>
        <p:nvSpPr>
          <p:cNvPr id="41" name="TextBox 40"/>
          <p:cNvSpPr txBox="1"/>
          <p:nvPr/>
        </p:nvSpPr>
        <p:spPr>
          <a:xfrm>
            <a:off x="2984108" y="3541041"/>
            <a:ext cx="12195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410</a:t>
            </a:r>
          </a:p>
        </p:txBody>
      </p:sp>
      <p:sp>
        <p:nvSpPr>
          <p:cNvPr id="42" name="Line 16"/>
          <p:cNvSpPr>
            <a:spLocks noChangeShapeType="1"/>
          </p:cNvSpPr>
          <p:nvPr/>
        </p:nvSpPr>
        <p:spPr bwMode="auto">
          <a:xfrm flipH="1">
            <a:off x="2971800" y="3046928"/>
            <a:ext cx="24617" cy="213727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800"/>
          </a:p>
        </p:txBody>
      </p:sp>
      <p:sp>
        <p:nvSpPr>
          <p:cNvPr id="43" name="Text Box 12"/>
          <p:cNvSpPr txBox="1">
            <a:spLocks noChangeArrowheads="1"/>
          </p:cNvSpPr>
          <p:nvPr/>
        </p:nvSpPr>
        <p:spPr bwMode="auto">
          <a:xfrm>
            <a:off x="3307910" y="2895600"/>
            <a:ext cx="40467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15" name="Text Box 12"/>
          <p:cNvSpPr txBox="1">
            <a:spLocks noChangeArrowheads="1"/>
          </p:cNvSpPr>
          <p:nvPr/>
        </p:nvSpPr>
        <p:spPr bwMode="auto">
          <a:xfrm>
            <a:off x="4925554" y="2904935"/>
            <a:ext cx="1111633" cy="246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latin typeface="Times New Roman" panose="02020603050405020304" pitchFamily="18" charset="0"/>
              </a:rPr>
              <a:t>1607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latin typeface="Times New Roman" panose="02020603050405020304" pitchFamily="18" charset="0"/>
              </a:rPr>
              <a:t>  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latin typeface="Times New Roman" panose="02020603050405020304" pitchFamily="18" charset="0"/>
              </a:rPr>
              <a:t>    07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latin typeface="Times New Roman" panose="02020603050405020304" pitchFamily="18" charset="0"/>
              </a:rPr>
              <a:t>      3</a:t>
            </a:r>
          </a:p>
        </p:txBody>
      </p:sp>
      <p:sp>
        <p:nvSpPr>
          <p:cNvPr id="16" name="Line 16"/>
          <p:cNvSpPr>
            <a:spLocks noChangeShapeType="1"/>
          </p:cNvSpPr>
          <p:nvPr/>
        </p:nvSpPr>
        <p:spPr bwMode="auto">
          <a:xfrm flipV="1">
            <a:off x="5902020" y="3463129"/>
            <a:ext cx="653687" cy="1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800"/>
          </a:p>
        </p:txBody>
      </p:sp>
      <p:sp>
        <p:nvSpPr>
          <p:cNvPr id="17" name="TextBox 16"/>
          <p:cNvSpPr txBox="1"/>
          <p:nvPr/>
        </p:nvSpPr>
        <p:spPr>
          <a:xfrm>
            <a:off x="5983097" y="3583399"/>
            <a:ext cx="12195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401</a:t>
            </a:r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 flipH="1">
            <a:off x="5867400" y="3056263"/>
            <a:ext cx="24617" cy="213727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800"/>
          </a:p>
        </p:txBody>
      </p:sp>
      <p:sp>
        <p:nvSpPr>
          <p:cNvPr id="19" name="Text Box 12"/>
          <p:cNvSpPr txBox="1">
            <a:spLocks noChangeArrowheads="1"/>
          </p:cNvSpPr>
          <p:nvPr/>
        </p:nvSpPr>
        <p:spPr bwMode="auto">
          <a:xfrm>
            <a:off x="5966441" y="2916892"/>
            <a:ext cx="40467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20" name="Text Box 12"/>
          <p:cNvSpPr txBox="1">
            <a:spLocks noChangeArrowheads="1"/>
          </p:cNvSpPr>
          <p:nvPr/>
        </p:nvSpPr>
        <p:spPr bwMode="auto">
          <a:xfrm>
            <a:off x="7440154" y="2907535"/>
            <a:ext cx="1111633" cy="246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latin typeface="Times New Roman" panose="02020603050405020304" pitchFamily="18" charset="0"/>
              </a:rPr>
              <a:t>1038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latin typeface="Times New Roman" panose="02020603050405020304" pitchFamily="18" charset="0"/>
              </a:rPr>
              <a:t>  03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latin typeface="Times New Roman" panose="02020603050405020304" pitchFamily="18" charset="0"/>
              </a:rPr>
              <a:t>    38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latin typeface="Times New Roman" panose="02020603050405020304" pitchFamily="18" charset="0"/>
              </a:rPr>
              <a:t>      3</a:t>
            </a:r>
          </a:p>
        </p:txBody>
      </p:sp>
      <p:sp>
        <p:nvSpPr>
          <p:cNvPr id="22" name="Line 16"/>
          <p:cNvSpPr>
            <a:spLocks noChangeShapeType="1"/>
          </p:cNvSpPr>
          <p:nvPr/>
        </p:nvSpPr>
        <p:spPr bwMode="auto">
          <a:xfrm flipV="1">
            <a:off x="8400361" y="3437263"/>
            <a:ext cx="591239" cy="107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800"/>
          </a:p>
        </p:txBody>
      </p:sp>
      <p:sp>
        <p:nvSpPr>
          <p:cNvPr id="23" name="TextBox 22"/>
          <p:cNvSpPr txBox="1"/>
          <p:nvPr/>
        </p:nvSpPr>
        <p:spPr>
          <a:xfrm>
            <a:off x="8375994" y="3549385"/>
            <a:ext cx="12195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207</a:t>
            </a:r>
          </a:p>
        </p:txBody>
      </p:sp>
      <p:sp>
        <p:nvSpPr>
          <p:cNvPr id="24" name="Line 16"/>
          <p:cNvSpPr>
            <a:spLocks noChangeShapeType="1"/>
          </p:cNvSpPr>
          <p:nvPr/>
        </p:nvSpPr>
        <p:spPr bwMode="auto">
          <a:xfrm flipH="1">
            <a:off x="8351377" y="3048000"/>
            <a:ext cx="24617" cy="213727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800"/>
          </a:p>
        </p:txBody>
      </p:sp>
      <p:sp>
        <p:nvSpPr>
          <p:cNvPr id="27" name="Text Box 12"/>
          <p:cNvSpPr txBox="1">
            <a:spLocks noChangeArrowheads="1"/>
          </p:cNvSpPr>
          <p:nvPr/>
        </p:nvSpPr>
        <p:spPr bwMode="auto">
          <a:xfrm>
            <a:off x="8437344" y="2919624"/>
            <a:ext cx="40467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latin typeface="Times New Roman" panose="02020603050405020304" pitchFamily="18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375368770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0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5" grpId="0" animBg="1"/>
      <p:bldP spid="34" grpId="0"/>
      <p:bldP spid="21" grpId="0" animBg="1"/>
      <p:bldP spid="26" grpId="0"/>
      <p:bldP spid="28" grpId="0"/>
      <p:bldP spid="39" grpId="0" animBg="1"/>
      <p:bldP spid="41" grpId="0"/>
      <p:bldP spid="42" grpId="0" animBg="1"/>
      <p:bldP spid="43" grpId="0"/>
      <p:bldP spid="15" grpId="0"/>
      <p:bldP spid="16" grpId="0" animBg="1"/>
      <p:bldP spid="17" grpId="0"/>
      <p:bldP spid="18" grpId="0" animBg="1"/>
      <p:bldP spid="19" grpId="0"/>
      <p:bldP spid="20" grpId="0"/>
      <p:bldP spid="22" grpId="0" animBg="1"/>
      <p:bldP spid="23" grpId="0"/>
      <p:bldP spid="24" grpId="0" animBg="1"/>
      <p:bldP spid="2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304800" y="0"/>
            <a:ext cx="83439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en-US" sz="2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thùng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thùng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đựng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306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quyển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viện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viện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quyển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altLang="en-US" sz="24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1219200" y="381000"/>
            <a:ext cx="19050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3352800" y="381000"/>
            <a:ext cx="382905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914400" y="914400"/>
            <a:ext cx="40386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5851563" y="914400"/>
            <a:ext cx="2660573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1600200" y="1447800"/>
            <a:ext cx="15240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937038" y="2131367"/>
            <a:ext cx="26605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447800" y="2593032"/>
            <a:ext cx="6743700" cy="27959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thùng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đựng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tất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quyển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>
              <a:lnSpc>
                <a:spcPct val="150000"/>
              </a:lnSpc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306 × 5 = 1530 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quyển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>
              <a:lnSpc>
                <a:spcPct val="150000"/>
              </a:lnSpc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quyển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>
              <a:lnSpc>
                <a:spcPct val="150000"/>
              </a:lnSpc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1530 : 9 = 170 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quyển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>
              <a:lnSpc>
                <a:spcPct val="150000"/>
              </a:lnSpc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170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quyển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2" grpId="0"/>
      <p:bldP spid="16" grpId="0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6101" y="228600"/>
            <a:ext cx="9067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4.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95m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gấp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3429000"/>
            <a:ext cx="5715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95 × 3 = 285 (m)</a:t>
            </a:r>
          </a:p>
          <a:p>
            <a:pPr algn="ctr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Chu vi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(285 + 95) × 2 = 760 (m)</a:t>
            </a:r>
          </a:p>
          <a:p>
            <a:pPr algn="ctr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760m </a:t>
            </a:r>
          </a:p>
        </p:txBody>
      </p:sp>
      <p:sp>
        <p:nvSpPr>
          <p:cNvPr id="6" name="Rectangle 5"/>
          <p:cNvSpPr/>
          <p:nvPr/>
        </p:nvSpPr>
        <p:spPr>
          <a:xfrm>
            <a:off x="2362200" y="1447800"/>
            <a:ext cx="4419600" cy="16002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858000" y="1981200"/>
            <a:ext cx="114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95m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3048000" y="685800"/>
            <a:ext cx="19050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638800" y="685800"/>
            <a:ext cx="19050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52400" y="1143000"/>
            <a:ext cx="19050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572000" y="1066800"/>
            <a:ext cx="19050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6054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2487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552</TotalTime>
  <Words>351</Words>
  <Application>Microsoft Office PowerPoint</Application>
  <PresentationFormat>On-screen Show (4:3)</PresentationFormat>
  <Paragraphs>110</Paragraphs>
  <Slides>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0982850176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Quang Nam</dc:creator>
  <cp:lastModifiedBy>Admin</cp:lastModifiedBy>
  <cp:revision>54</cp:revision>
  <dcterms:created xsi:type="dcterms:W3CDTF">2002-01-01T08:07:18Z</dcterms:created>
  <dcterms:modified xsi:type="dcterms:W3CDTF">2022-02-28T00:46:18Z</dcterms:modified>
</cp:coreProperties>
</file>