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9"/>
  </p:notesMasterIdLst>
  <p:sldIdLst>
    <p:sldId id="256" r:id="rId2"/>
    <p:sldId id="453" r:id="rId3"/>
    <p:sldId id="261" r:id="rId4"/>
    <p:sldId id="262" r:id="rId5"/>
    <p:sldId id="264" r:id="rId6"/>
    <p:sldId id="273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94660"/>
  </p:normalViewPr>
  <p:slideViewPr>
    <p:cSldViewPr>
      <p:cViewPr varScale="1">
        <p:scale>
          <a:sx n="64" d="100"/>
          <a:sy n="64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3D56D-EB20-4412-9385-96D69F11119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3241-D3E7-4B96-B6FD-3CF3B1A2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6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đặt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-&gt;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sang </a:t>
            </a:r>
            <a:r>
              <a:rPr lang="en-US" baseline="0" dirty="0" err="1"/>
              <a:t>phải</a:t>
            </a:r>
            <a:r>
              <a:rPr lang="en-US" baseline="0" dirty="0"/>
              <a:t>,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cao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thấp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chia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: chia, </a:t>
            </a:r>
            <a:r>
              <a:rPr lang="en-US" baseline="0" dirty="0" err="1"/>
              <a:t>nhân</a:t>
            </a:r>
            <a:r>
              <a:rPr lang="en-US" baseline="0" dirty="0"/>
              <a:t>, </a:t>
            </a:r>
            <a:r>
              <a:rPr lang="en-US" baseline="0" dirty="0" err="1"/>
              <a:t>trừ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3241-D3E7-4B96-B6FD-3CF3B1A21A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4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3241-D3E7-4B96-B6FD-3CF3B1A21A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4F7-3671-4F15-9C11-3CE0BB7D196B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0169A-EE16-4177-A05A-2A050A1E5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7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24">
            <a:extLst>
              <a:ext uri="{FF2B5EF4-FFF2-40B4-BE49-F238E27FC236}">
                <a16:creationId xmlns:a16="http://schemas.microsoft.com/office/drawing/2014/main" id="{5404CD1D-33C7-4275-AA6E-77237B763F5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5191125"/>
            <a:ext cx="9199563" cy="1690688"/>
            <a:chOff x="-21903" y="3893725"/>
            <a:chExt cx="9199029" cy="1268156"/>
          </a:xfrm>
        </p:grpSpPr>
        <p:sp>
          <p:nvSpPr>
            <p:cNvPr id="5" name="Google Shape;44;p24">
              <a:extLst>
                <a:ext uri="{FF2B5EF4-FFF2-40B4-BE49-F238E27FC236}">
                  <a16:creationId xmlns:a16="http://schemas.microsoft.com/office/drawing/2014/main" id="{8B30D87C-58AF-46E9-8FBD-DA42FDD5D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83" y="3893725"/>
              <a:ext cx="3990743" cy="1268156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6" name="Google Shape;45;p24">
              <a:extLst>
                <a:ext uri="{FF2B5EF4-FFF2-40B4-BE49-F238E27FC236}">
                  <a16:creationId xmlns:a16="http://schemas.microsoft.com/office/drawing/2014/main" id="{5F2D3F9B-AF4F-411E-BAAB-E7036E91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209" y="4328351"/>
              <a:ext cx="2622398" cy="833530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7" name="Google Shape;46;p24">
              <a:extLst>
                <a:ext uri="{FF2B5EF4-FFF2-40B4-BE49-F238E27FC236}">
                  <a16:creationId xmlns:a16="http://schemas.microsoft.com/office/drawing/2014/main" id="{3A82A986-12C6-4BAD-924B-A18161DD09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903" y="4328351"/>
              <a:ext cx="2622398" cy="833530"/>
            </a:xfrm>
            <a:custGeom>
              <a:avLst/>
              <a:gdLst>
                <a:gd name="T0" fmla="*/ 2147483646 w 92834"/>
                <a:gd name="T1" fmla="*/ 2147483646 h 29503"/>
                <a:gd name="T2" fmla="*/ 2147483646 w 92834"/>
                <a:gd name="T3" fmla="*/ 2147483646 h 29503"/>
                <a:gd name="T4" fmla="*/ 2147483646 w 92834"/>
                <a:gd name="T5" fmla="*/ 2147483646 h 29503"/>
                <a:gd name="T6" fmla="*/ 2147483646 w 92834"/>
                <a:gd name="T7" fmla="*/ 2147483646 h 29503"/>
                <a:gd name="T8" fmla="*/ 2147483646 w 92834"/>
                <a:gd name="T9" fmla="*/ 2147483646 h 29503"/>
                <a:gd name="T10" fmla="*/ 2147483646 w 92834"/>
                <a:gd name="T11" fmla="*/ 2147483646 h 29503"/>
                <a:gd name="T12" fmla="*/ 2147483646 w 92834"/>
                <a:gd name="T13" fmla="*/ 2147483646 h 29503"/>
                <a:gd name="T14" fmla="*/ 2147483646 w 92834"/>
                <a:gd name="T15" fmla="*/ 2147483646 h 29503"/>
                <a:gd name="T16" fmla="*/ 2147483646 w 92834"/>
                <a:gd name="T17" fmla="*/ 2147483646 h 29503"/>
                <a:gd name="T18" fmla="*/ 2147483646 w 92834"/>
                <a:gd name="T19" fmla="*/ 2147483646 h 29503"/>
                <a:gd name="T20" fmla="*/ 2147483646 w 92834"/>
                <a:gd name="T21" fmla="*/ 2147483646 h 29503"/>
                <a:gd name="T22" fmla="*/ 2147483646 w 92834"/>
                <a:gd name="T23" fmla="*/ 2147483646 h 29503"/>
                <a:gd name="T24" fmla="*/ 2147483646 w 92834"/>
                <a:gd name="T25" fmla="*/ 2147483646 h 29503"/>
                <a:gd name="T26" fmla="*/ 2147483646 w 92834"/>
                <a:gd name="T27" fmla="*/ 2147483646 h 29503"/>
                <a:gd name="T28" fmla="*/ 2147483646 w 92834"/>
                <a:gd name="T29" fmla="*/ 2147483646 h 29503"/>
                <a:gd name="T30" fmla="*/ 2147483646 w 92834"/>
                <a:gd name="T31" fmla="*/ 2147483646 h 29503"/>
                <a:gd name="T32" fmla="*/ 2147483646 w 92834"/>
                <a:gd name="T33" fmla="*/ 2147483646 h 29503"/>
                <a:gd name="T34" fmla="*/ 2147483646 w 92834"/>
                <a:gd name="T35" fmla="*/ 2147483646 h 29503"/>
                <a:gd name="T36" fmla="*/ 2147483646 w 92834"/>
                <a:gd name="T37" fmla="*/ 2147483646 h 29503"/>
                <a:gd name="T38" fmla="*/ 2147483646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2147483646 h 29503"/>
                <a:gd name="T44" fmla="*/ 2147483646 w 92834"/>
                <a:gd name="T45" fmla="*/ 2147483646 h 29503"/>
                <a:gd name="T46" fmla="*/ 2147483646 w 92834"/>
                <a:gd name="T47" fmla="*/ 2147483646 h 29503"/>
                <a:gd name="T48" fmla="*/ 2147483646 w 92834"/>
                <a:gd name="T49" fmla="*/ 2147483646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</p:grpSp>
      <p:grpSp>
        <p:nvGrpSpPr>
          <p:cNvPr id="8" name="Google Shape;47;p24">
            <a:extLst>
              <a:ext uri="{FF2B5EF4-FFF2-40B4-BE49-F238E27FC236}">
                <a16:creationId xmlns:a16="http://schemas.microsoft.com/office/drawing/2014/main" id="{A0321E46-02DB-44D6-96F1-DF6AE4E47F70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5567363"/>
            <a:ext cx="9199563" cy="1314450"/>
            <a:chOff x="-12" y="4175800"/>
            <a:chExt cx="9177233" cy="986095"/>
          </a:xfrm>
        </p:grpSpPr>
        <p:sp>
          <p:nvSpPr>
            <p:cNvPr id="9" name="Google Shape;48;p24">
              <a:extLst>
                <a:ext uri="{FF2B5EF4-FFF2-40B4-BE49-F238E27FC236}">
                  <a16:creationId xmlns:a16="http://schemas.microsoft.com/office/drawing/2014/main" id="{7AE922F9-F322-4421-9065-0EE9D588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509" y="4175800"/>
              <a:ext cx="4017712" cy="986095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0" name="Google Shape;49;p24">
              <a:extLst>
                <a:ext uri="{FF2B5EF4-FFF2-40B4-BE49-F238E27FC236}">
                  <a16:creationId xmlns:a16="http://schemas.microsoft.com/office/drawing/2014/main" id="{12196C10-FDB9-4BEA-AD44-7D92169D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741" y="4702194"/>
              <a:ext cx="2698534" cy="459701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" name="Google Shape;50;p24">
              <a:extLst>
                <a:ext uri="{FF2B5EF4-FFF2-40B4-BE49-F238E27FC236}">
                  <a16:creationId xmlns:a16="http://schemas.microsoft.com/office/drawing/2014/main" id="{7CDE6E85-0490-481E-B58E-EC8F315B5E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2" y="4587864"/>
              <a:ext cx="2639940" cy="574031"/>
            </a:xfrm>
            <a:custGeom>
              <a:avLst/>
              <a:gdLst>
                <a:gd name="T0" fmla="*/ 2147483646 w 92834"/>
                <a:gd name="T1" fmla="*/ 2147483646 h 20318"/>
                <a:gd name="T2" fmla="*/ 2147483646 w 92834"/>
                <a:gd name="T3" fmla="*/ 2147483646 h 20318"/>
                <a:gd name="T4" fmla="*/ 2147483646 w 92834"/>
                <a:gd name="T5" fmla="*/ 2147483646 h 20318"/>
                <a:gd name="T6" fmla="*/ 2147483646 w 92834"/>
                <a:gd name="T7" fmla="*/ 2147483646 h 20318"/>
                <a:gd name="T8" fmla="*/ 2147483646 w 92834"/>
                <a:gd name="T9" fmla="*/ 2147483646 h 20318"/>
                <a:gd name="T10" fmla="*/ 2147483646 w 92834"/>
                <a:gd name="T11" fmla="*/ 2147483646 h 20318"/>
                <a:gd name="T12" fmla="*/ 2147483646 w 92834"/>
                <a:gd name="T13" fmla="*/ 2147483646 h 20318"/>
                <a:gd name="T14" fmla="*/ 2147483646 w 92834"/>
                <a:gd name="T15" fmla="*/ 2147483646 h 20318"/>
                <a:gd name="T16" fmla="*/ 2147483646 w 92834"/>
                <a:gd name="T17" fmla="*/ 2147483646 h 20318"/>
                <a:gd name="T18" fmla="*/ 2147483646 w 92834"/>
                <a:gd name="T19" fmla="*/ 2147483646 h 20318"/>
                <a:gd name="T20" fmla="*/ 2147483646 w 92834"/>
                <a:gd name="T21" fmla="*/ 2147483646 h 20318"/>
                <a:gd name="T22" fmla="*/ 2147483646 w 92834"/>
                <a:gd name="T23" fmla="*/ 2147483646 h 20318"/>
                <a:gd name="T24" fmla="*/ 2147483646 w 92834"/>
                <a:gd name="T25" fmla="*/ 2147483646 h 20318"/>
                <a:gd name="T26" fmla="*/ 2147483646 w 92834"/>
                <a:gd name="T27" fmla="*/ 2147483646 h 20318"/>
                <a:gd name="T28" fmla="*/ 2147483646 w 92834"/>
                <a:gd name="T29" fmla="*/ 2147483646 h 20318"/>
                <a:gd name="T30" fmla="*/ 2147483646 w 92834"/>
                <a:gd name="T31" fmla="*/ 2147483646 h 20318"/>
                <a:gd name="T32" fmla="*/ 2147483646 w 92834"/>
                <a:gd name="T33" fmla="*/ 2147483646 h 20318"/>
                <a:gd name="T34" fmla="*/ 2147483646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147483646 h 20318"/>
                <a:gd name="T40" fmla="*/ 2147483646 w 92834"/>
                <a:gd name="T41" fmla="*/ 2147483646 h 20318"/>
                <a:gd name="T42" fmla="*/ 2147483646 w 92834"/>
                <a:gd name="T43" fmla="*/ 2147483646 h 20318"/>
                <a:gd name="T44" fmla="*/ 2147483646 w 92834"/>
                <a:gd name="T45" fmla="*/ 2147483646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720000" y="1591617"/>
            <a:ext cx="4520400" cy="2619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8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ubTitle" idx="1"/>
          </p:nvPr>
        </p:nvSpPr>
        <p:spPr>
          <a:xfrm>
            <a:off x="720000" y="4008733"/>
            <a:ext cx="45204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08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3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9DE7-FEE1-4BAD-AD43-D98116B1C0C6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022B-F54A-41F5-9C07-8BCA51BD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C:\Users\Administrator.CHIEN-20181203Q\Desktop\untitled-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425608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381000" y="2209800"/>
            <a:ext cx="8915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LUYỆN TẬP ( </a:t>
            </a:r>
            <a:r>
              <a:rPr lang="en-US" sz="4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trang</a:t>
            </a: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120)</a:t>
            </a: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1524000" y="533400"/>
            <a:ext cx="765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152400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69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>
            <a:extLst>
              <a:ext uri="{FF2B5EF4-FFF2-40B4-BE49-F238E27FC236}">
                <a16:creationId xmlns:a16="http://schemas.microsoft.com/office/drawing/2014/main" id="{CA07672C-1EEC-470E-919F-9404DDED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7540625"/>
            <a:ext cx="1303338" cy="206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760">
                <a:sym typeface="Arial" panose="020B0604020202020204" pitchFamily="34" charset="0"/>
              </a:rPr>
              <a:t>www.themegallery.com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6FEE39A2-9059-4470-951D-D48E7066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B28ED386-B238-4AE1-84D8-AFBFE75A2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143000"/>
            <a:ext cx="8348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28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02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DFCA9A03-C096-4263-A28C-F9F37957D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54200"/>
            <a:ext cx="398236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Toán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Box 7">
            <a:extLst>
              <a:ext uri="{FF2B5EF4-FFF2-40B4-BE49-F238E27FC236}">
                <a16:creationId xmlns:a16="http://schemas.microsoft.com/office/drawing/2014/main" id="{32319015-7CA3-4961-A5B4-9F70C6BEC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1600" y="2616200"/>
            <a:ext cx="937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tập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179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0200" y="292768"/>
            <a:ext cx="377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8645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1608 : 4                     2105 :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9200" y="88445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2035 : 5                2413 : 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43000" y="3215363"/>
            <a:ext cx="735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4218 : 6                                           3052 : 5</a:t>
            </a:r>
          </a:p>
        </p:txBody>
      </p:sp>
      <p:grpSp>
        <p:nvGrpSpPr>
          <p:cNvPr id="37" name="Group 43"/>
          <p:cNvGrpSpPr>
            <a:grpSpLocks/>
          </p:cNvGrpSpPr>
          <p:nvPr/>
        </p:nvGrpSpPr>
        <p:grpSpPr bwMode="auto">
          <a:xfrm>
            <a:off x="1011103" y="1456618"/>
            <a:ext cx="914400" cy="914400"/>
            <a:chOff x="1392" y="3120"/>
            <a:chExt cx="816" cy="576"/>
          </a:xfrm>
        </p:grpSpPr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1392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1392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0614" y="14183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08282" y="1443335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52040" y="1840583"/>
            <a:ext cx="174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3429000" y="1527720"/>
            <a:ext cx="914400" cy="914400"/>
            <a:chOff x="1392" y="3120"/>
            <a:chExt cx="816" cy="576"/>
          </a:xfrm>
        </p:grpSpPr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1392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1392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3"/>
          <p:cNvGrpSpPr>
            <a:grpSpLocks/>
          </p:cNvGrpSpPr>
          <p:nvPr/>
        </p:nvGrpSpPr>
        <p:grpSpPr bwMode="auto">
          <a:xfrm>
            <a:off x="2406789" y="3804059"/>
            <a:ext cx="914400" cy="914400"/>
            <a:chOff x="1392" y="3120"/>
            <a:chExt cx="816" cy="576"/>
          </a:xfrm>
        </p:grpSpPr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1392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1392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6356833" y="3791527"/>
            <a:ext cx="914400" cy="914400"/>
            <a:chOff x="1392" y="3120"/>
            <a:chExt cx="816" cy="576"/>
          </a:xfrm>
        </p:grpSpPr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1392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>
              <a:off x="1392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43"/>
          <p:cNvGrpSpPr>
            <a:grpSpLocks/>
          </p:cNvGrpSpPr>
          <p:nvPr/>
        </p:nvGrpSpPr>
        <p:grpSpPr bwMode="auto">
          <a:xfrm>
            <a:off x="8128392" y="1559185"/>
            <a:ext cx="914400" cy="914400"/>
            <a:chOff x="1392" y="3120"/>
            <a:chExt cx="816" cy="576"/>
          </a:xfrm>
        </p:grpSpPr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1392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45"/>
            <p:cNvSpPr>
              <a:spLocks noChangeShapeType="1"/>
            </p:cNvSpPr>
            <p:nvPr/>
          </p:nvSpPr>
          <p:spPr bwMode="auto">
            <a:xfrm>
              <a:off x="1392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43"/>
          <p:cNvGrpSpPr>
            <a:grpSpLocks/>
          </p:cNvGrpSpPr>
          <p:nvPr/>
        </p:nvGrpSpPr>
        <p:grpSpPr bwMode="auto">
          <a:xfrm>
            <a:off x="5845091" y="1601865"/>
            <a:ext cx="914400" cy="914400"/>
            <a:chOff x="1392" y="3120"/>
            <a:chExt cx="816" cy="576"/>
          </a:xfrm>
        </p:grpSpPr>
        <p:sp>
          <p:nvSpPr>
            <p:cNvPr id="58" name="Line 44"/>
            <p:cNvSpPr>
              <a:spLocks noChangeShapeType="1"/>
            </p:cNvSpPr>
            <p:nvPr/>
          </p:nvSpPr>
          <p:spPr bwMode="auto">
            <a:xfrm>
              <a:off x="1392" y="336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>
              <a:off x="1392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71079" y="1722104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08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12612" y="191331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3446" y="1851390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05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611146" y="1502910"/>
            <a:ext cx="950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2105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611324" y="1524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80069" y="15029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2035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002523" y="1537960"/>
            <a:ext cx="863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184953" y="1873420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928147" y="1960634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407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345943" y="14868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2413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308129" y="15029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64260" y="197329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519067" y="1905000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13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600158" y="37042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4218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631642" y="36961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496624" y="4195971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733390" y="4057471"/>
            <a:ext cx="723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18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508206" y="370539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553225" y="3723394"/>
            <a:ext cx="576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434355" y="417252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681034" y="4034027"/>
            <a:ext cx="723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02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763000" cy="12954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 Ta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2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40" grpId="0"/>
      <p:bldP spid="41" grpId="0"/>
      <p:bldP spid="43" grpId="0"/>
      <p:bldP spid="60" grpId="0"/>
      <p:bldP spid="61" grpId="0"/>
      <p:bldP spid="62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6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315" y="6161354"/>
            <a:ext cx="1333501" cy="683759"/>
          </a:xfrm>
          <a:prstGeom prst="rect">
            <a:avLst/>
          </a:prstGeom>
        </p:spPr>
      </p:pic>
      <p:pic>
        <p:nvPicPr>
          <p:cNvPr id="29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58" y="6145231"/>
            <a:ext cx="1333501" cy="683759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30"/>
            <a:ext cx="1333501" cy="683759"/>
          </a:xfrm>
          <a:prstGeom prst="rect">
            <a:avLst/>
          </a:prstGeom>
        </p:spPr>
      </p:pic>
      <p:pic>
        <p:nvPicPr>
          <p:cNvPr id="31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7507" y="5867805"/>
            <a:ext cx="1931129" cy="990196"/>
          </a:xfrm>
          <a:prstGeom prst="rect">
            <a:avLst/>
          </a:prstGeom>
        </p:spPr>
      </p:pic>
      <p:pic>
        <p:nvPicPr>
          <p:cNvPr id="32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7601" y="6353421"/>
            <a:ext cx="958920" cy="491691"/>
          </a:xfrm>
          <a:prstGeom prst="rect">
            <a:avLst/>
          </a:prstGeom>
        </p:spPr>
      </p:pic>
      <p:pic>
        <p:nvPicPr>
          <p:cNvPr id="33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336" y="6027004"/>
            <a:ext cx="1620651" cy="830997"/>
          </a:xfrm>
          <a:prstGeom prst="rect">
            <a:avLst/>
          </a:prstGeom>
        </p:spPr>
      </p:pic>
      <p:pic>
        <p:nvPicPr>
          <p:cNvPr id="34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3927" y="6304742"/>
            <a:ext cx="995153" cy="5102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844" y="303473"/>
            <a:ext cx="2052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069" y="1051117"/>
                <a:ext cx="243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= 2107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9" y="1051117"/>
                <a:ext cx="2432496" cy="523220"/>
              </a:xfrm>
              <a:prstGeom prst="rect">
                <a:avLst/>
              </a:prstGeom>
              <a:blipFill>
                <a:blip r:embed="rId3"/>
                <a:stretch>
                  <a:fillRect l="-5000" t="-11628" r="-37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7146" y="1544503"/>
            <a:ext cx="2440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2107 : 7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301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51865" y="1112672"/>
                <a:ext cx="24481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8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1640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65" y="1112672"/>
                <a:ext cx="2448106" cy="523220"/>
              </a:xfrm>
              <a:prstGeom prst="rect">
                <a:avLst/>
              </a:prstGeom>
              <a:blipFill>
                <a:blip r:embed="rId4"/>
                <a:stretch>
                  <a:fillRect l="-4975" t="-12941" r="-398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119459" y="1635892"/>
            <a:ext cx="1901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1640 : 8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7443" y="1112672"/>
                <a:ext cx="2427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= 2763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43" y="1112672"/>
                <a:ext cx="2427268" cy="523220"/>
              </a:xfrm>
              <a:prstGeom prst="rect">
                <a:avLst/>
              </a:prstGeom>
              <a:blipFill>
                <a:blip r:embed="rId5"/>
                <a:stretch>
                  <a:fillRect l="-5276" t="-12941" r="-402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616158" y="1635892"/>
            <a:ext cx="2619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2763 : 9 </a:t>
            </a:r>
          </a:p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307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200400"/>
            <a:ext cx="65531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4201180"/>
            <a:ext cx="655319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8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26" grpId="0"/>
      <p:bldP spid="36" grpId="0"/>
      <p:bldP spid="37" grpId="0"/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20783" y="766848"/>
            <a:ext cx="9048337" cy="124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4" rIns="91430" bIns="45714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69381"/>
              </p:ext>
            </p:extLst>
          </p:nvPr>
        </p:nvGraphicFramePr>
        <p:xfrm>
          <a:off x="0" y="28143"/>
          <a:ext cx="8382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143"/>
                        <a:ext cx="8382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001000" y="6019800"/>
            <a:ext cx="838200" cy="609600"/>
            <a:chOff x="4368" y="3600"/>
            <a:chExt cx="576" cy="624"/>
          </a:xfrm>
        </p:grpSpPr>
        <p:pic>
          <p:nvPicPr>
            <p:cNvPr id="9" name="Picture 19" descr="2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2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85800" y="450972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32760" y="2621855"/>
            <a:ext cx="29980" cy="291558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219200" y="2590800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048000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191000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8955" y="2625274"/>
            <a:ext cx="125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3124200"/>
            <a:ext cx="531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1297" y="3549327"/>
            <a:ext cx="276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: 4 = 506 (kg)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4066" y="3907815"/>
            <a:ext cx="503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1" y="4369480"/>
            <a:ext cx="380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506 = 1518 (kg)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7479" y="4803779"/>
            <a:ext cx="37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1518 kg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804" y="1137480"/>
            <a:ext cx="8988196" cy="954107"/>
            <a:chOff x="155804" y="1137480"/>
            <a:chExt cx="8988196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55804" y="1137480"/>
              <a:ext cx="89881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2024kg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-gam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2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8594159"/>
                </p:ext>
              </p:extLst>
            </p:nvPr>
          </p:nvGraphicFramePr>
          <p:xfrm>
            <a:off x="7315200" y="1143000"/>
            <a:ext cx="358775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8" imgW="152280" imgH="393480" progId="Equation.3">
                    <p:embed/>
                  </p:oleObj>
                </mc:Choice>
                <mc:Fallback>
                  <p:oleObj name="Equation" r:id="rId8" imgW="152280" imgH="393480" progId="Equation.3">
                    <p:embed/>
                    <p:pic>
                      <p:nvPicPr>
                        <p:cNvPr id="1026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1143000"/>
                          <a:ext cx="358775" cy="73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520829" y="3505200"/>
            <a:ext cx="2329484" cy="730250"/>
            <a:chOff x="520829" y="3505200"/>
            <a:chExt cx="2329484" cy="730250"/>
          </a:xfrm>
        </p:grpSpPr>
        <p:sp>
          <p:nvSpPr>
            <p:cNvPr id="16" name="TextBox 15"/>
            <p:cNvSpPr txBox="1"/>
            <p:nvPr/>
          </p:nvSpPr>
          <p:spPr>
            <a:xfrm>
              <a:off x="520829" y="3538483"/>
              <a:ext cx="2329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5880399"/>
                </p:ext>
              </p:extLst>
            </p:nvPr>
          </p:nvGraphicFramePr>
          <p:xfrm>
            <a:off x="1600200" y="3505200"/>
            <a:ext cx="358775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10" imgW="152334" imgH="393529" progId="Equation.3">
                    <p:embed/>
                  </p:oleObj>
                </mc:Choice>
                <mc:Fallback>
                  <p:oleObj name="Equation" r:id="rId10" imgW="152334" imgH="393529" progId="Equation.3">
                    <p:embed/>
                    <p:pic>
                      <p:nvPicPr>
                        <p:cNvPr id="1026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3505200"/>
                          <a:ext cx="358775" cy="73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102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550468" y="79497"/>
            <a:ext cx="581025" cy="457200"/>
            <a:chOff x="4368" y="3600"/>
            <a:chExt cx="576" cy="624"/>
          </a:xfrm>
        </p:grpSpPr>
        <p:pic>
          <p:nvPicPr>
            <p:cNvPr id="7" name="Picture 19" descr="2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00"/>
              <a:ext cx="4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2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648"/>
              <a:ext cx="480" cy="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85800" y="298447"/>
            <a:ext cx="2853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294" y="1109969"/>
            <a:ext cx="63246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6000 : 3 = 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 =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  6000 : 3 = 2000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18765" y="2819400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: 2 =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8765" y="3505200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: 4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18765" y="4201180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: 3 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1365" y="282878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91365" y="35075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41757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</p:spTree>
    <p:extLst>
      <p:ext uri="{BB962C8B-B14F-4D97-AF65-F5344CB8AC3E}">
        <p14:creationId xmlns:p14="http://schemas.microsoft.com/office/powerpoint/2010/main" val="31518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6089371" y="3429000"/>
            <a:ext cx="381662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5341" y="6296598"/>
            <a:ext cx="1094874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0121" y="6503270"/>
            <a:ext cx="691814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4102" y="6503269"/>
            <a:ext cx="691814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00" y="6503270"/>
            <a:ext cx="691814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237" y="516091"/>
            <a:ext cx="1174514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697" y="2320828"/>
            <a:ext cx="1174514" cy="11081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730" y="174856"/>
            <a:ext cx="723328" cy="682471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84111" y="3679994"/>
            <a:ext cx="4680888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437" y="5298590"/>
            <a:ext cx="723328" cy="682471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8524072" y="207181"/>
            <a:ext cx="341595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1986" y="626512"/>
            <a:ext cx="485132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9798" y="6532280"/>
            <a:ext cx="691814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5723207" y="5454335"/>
            <a:ext cx="344457" cy="770360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1828800"/>
            <a:ext cx="48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229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407</Words>
  <Application>Microsoft Office PowerPoint</Application>
  <PresentationFormat>On-screen Show (4:3)</PresentationFormat>
  <Paragraphs>91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DengXian</vt:lpstr>
      <vt:lpstr>Arial</vt:lpstr>
      <vt:lpstr>Calibri</vt:lpstr>
      <vt:lpstr>Cambria Math</vt:lpstr>
      <vt:lpstr>HP001 4 hàng</vt:lpstr>
      <vt:lpstr>Times New Roman</vt:lpstr>
      <vt:lpstr>Wingdings</vt:lpstr>
      <vt:lpstr>Office Theme</vt:lpstr>
      <vt:lpstr>MS_ClipArt_Gallery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61</cp:revision>
  <dcterms:created xsi:type="dcterms:W3CDTF">2020-04-14T10:21:42Z</dcterms:created>
  <dcterms:modified xsi:type="dcterms:W3CDTF">2022-02-28T02:44:44Z</dcterms:modified>
</cp:coreProperties>
</file>