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wav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63" r:id="rId3"/>
    <p:sldId id="308" r:id="rId4"/>
    <p:sldId id="271" r:id="rId5"/>
    <p:sldId id="305" r:id="rId6"/>
    <p:sldId id="306" r:id="rId7"/>
    <p:sldId id="256" r:id="rId8"/>
    <p:sldId id="272" r:id="rId9"/>
    <p:sldId id="275" r:id="rId10"/>
    <p:sldId id="309" r:id="rId11"/>
    <p:sldId id="310" r:id="rId12"/>
    <p:sldId id="311" r:id="rId13"/>
    <p:sldId id="312" r:id="rId14"/>
    <p:sldId id="313" r:id="rId15"/>
    <p:sldId id="287" r:id="rId16"/>
    <p:sldId id="288" r:id="rId17"/>
    <p:sldId id="289" r:id="rId18"/>
    <p:sldId id="290" r:id="rId19"/>
    <p:sldId id="291" r:id="rId20"/>
    <p:sldId id="307" r:id="rId21"/>
    <p:sldId id="267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538" autoAdjust="0"/>
    <p:restoredTop sz="94660"/>
  </p:normalViewPr>
  <p:slideViewPr>
    <p:cSldViewPr snapToGrid="0">
      <p:cViewPr varScale="1">
        <p:scale>
          <a:sx n="69" d="100"/>
          <a:sy n="69" d="100"/>
        </p:scale>
        <p:origin x="756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A92B51-8ECC-4983-880E-F19ABAE1AB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92CBCC-F4AA-4EE1-98D0-49EB068A4B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5700C3-6C7D-4A68-BE95-56B95D02C5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29123-558A-4678-83A6-DE55FA097ECC}" type="datetimeFigureOut">
              <a:rPr lang="en-US" smtClean="0"/>
              <a:t>15/2/2022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3FA76C-C53F-48E0-B6EF-0978B91DA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E61F27-B4A8-4213-BB28-260332CDC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7C319-3B1C-494D-8D19-CA6758A9D1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2361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8EF5B-6D45-416D-8E0E-6EF691BE2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9EA2BB-6498-4F8D-B6EF-5301B76498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3B867F-7EF2-4C48-B674-15F7C654BB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29123-558A-4678-83A6-DE55FA097ECC}" type="datetimeFigureOut">
              <a:rPr lang="en-US" smtClean="0"/>
              <a:t>15/2/2022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980E7D-03FB-4D04-8B0D-E3AC6F9AB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FC3566-FB30-44FE-83B2-8843F16A9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7C319-3B1C-494D-8D19-CA6758A9D1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2308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4D650F-08A7-40DA-8984-3E59E37D7F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FF9E93-E9C3-4E91-97D4-5FFCAA5BE5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58100C-E2C9-4EEB-897A-EE4CFD570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29123-558A-4678-83A6-DE55FA097ECC}" type="datetimeFigureOut">
              <a:rPr lang="en-US" smtClean="0"/>
              <a:t>15/2/2022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5F2C05-D555-404D-800A-6710C22274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9311E5-30DF-4AF9-95A3-84F703099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7C319-3B1C-494D-8D19-CA6758A9D1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4304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F5E86-E188-4B05-9E32-9954765730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B68533-6DF8-4812-B3C1-A8C76B7563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72818C-69BA-41AF-9741-500D31D75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29123-558A-4678-83A6-DE55FA097ECC}" type="datetimeFigureOut">
              <a:rPr lang="en-US" smtClean="0"/>
              <a:t>15/2/2022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3DAC91-7936-4E69-81BD-4640404095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C3D531-0D04-44D8-91E4-6C9550F67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7C319-3B1C-494D-8D19-CA6758A9D1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8746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B3BB7A-A396-4C41-BA7D-6997FEAB67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1E2472-C47E-46E0-AE7D-77FB1375BF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94B09D-00D7-4528-A8D9-0FF1719088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29123-558A-4678-83A6-DE55FA097ECC}" type="datetimeFigureOut">
              <a:rPr lang="en-US" smtClean="0"/>
              <a:t>15/2/2022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63CBBD-A194-4791-AD60-74824ED3B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DF1192-9141-483E-B999-89ECC9F91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7C319-3B1C-494D-8D19-CA6758A9D1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9781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FED5E6-022D-429C-9C0B-116FC7D21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449623-C837-4736-BDEF-1C18241005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3C9990-BEEB-43D3-889A-E8E7BE9F68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FF0346-4E53-40B8-8EF9-A5815073BC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29123-558A-4678-83A6-DE55FA097ECC}" type="datetimeFigureOut">
              <a:rPr lang="en-US" smtClean="0"/>
              <a:t>15/2/2022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4554C6-7C49-4CC2-BDFB-62F5946C82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6B2124-9826-4E85-BA93-23BBEA291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7C319-3B1C-494D-8D19-CA6758A9D1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1446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F3EB24-B1DF-4DA3-A347-2AB964DDA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C2FC9D-6A6C-4E56-A57A-C458796651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6FF969-855B-4198-9E4E-46492C0488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3B0872C-7AC4-4396-AD96-5FFD9655BE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E51D970-4C3E-4C07-93EC-FFFFDA0DF8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2536CF7-AF26-4799-B140-46CB12B7BD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29123-558A-4678-83A6-DE55FA097ECC}" type="datetimeFigureOut">
              <a:rPr lang="en-US" smtClean="0"/>
              <a:t>15/2/2022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F13BCE8-19D1-4711-AD8D-5225F0B1F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CDA8A19-3A5F-48D6-BB78-A88AFADA1A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7C319-3B1C-494D-8D19-CA6758A9D1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1785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F1BA2F-8E17-4341-A729-923D88FEF2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C188F3-5DC3-49BE-B857-C2EFC31930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29123-558A-4678-83A6-DE55FA097ECC}" type="datetimeFigureOut">
              <a:rPr lang="en-US" smtClean="0"/>
              <a:t>15/2/2022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C88D43-2AD7-4D2C-840A-4E6B7C9B66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D92201-6874-468F-977A-5A9E3F213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7C319-3B1C-494D-8D19-CA6758A9D1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7159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072BBDB-9E62-4C3A-8535-8E65C25CD6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29123-558A-4678-83A6-DE55FA097ECC}" type="datetimeFigureOut">
              <a:rPr lang="en-US" smtClean="0"/>
              <a:t>15/2/2022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5BCB617-F4C8-463E-B71F-2561C498BA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BAC635-7E34-4BA6-8DEF-EF4F426CC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7C319-3B1C-494D-8D19-CA6758A9D1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0836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EBEC9C-0563-43C8-A4E8-4F62C2A892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E2CCAF-233E-47AF-92FE-6A35194E96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7FEA18-221D-47C8-A8E9-CA970211EA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A035BB-65ED-49A8-92B6-21AD822A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29123-558A-4678-83A6-DE55FA097ECC}" type="datetimeFigureOut">
              <a:rPr lang="en-US" smtClean="0"/>
              <a:t>15/2/2022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7BC0B7-EE05-4410-B364-F423705A49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0560F9-B3FF-4FDD-A84B-C53883E5E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7C319-3B1C-494D-8D19-CA6758A9D1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906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08D359-5E21-435F-A582-1B7B1A4F41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0564CDE-344F-42E7-A54D-A99670FC7B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916D43-1297-4D49-92EE-6C3EC64679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117F10-BB85-44A0-B974-8834E394AA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29123-558A-4678-83A6-DE55FA097ECC}" type="datetimeFigureOut">
              <a:rPr lang="en-US" smtClean="0"/>
              <a:t>15/2/2022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6588C6-D773-4672-B113-682ABA2CBC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8FC2A1-5A1F-4DF7-9404-F31486413E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7C319-3B1C-494D-8D19-CA6758A9D1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125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72DD914-0B0D-4070-A5C4-0FC93194CF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232741-7019-47CC-BFF3-EC95284D7B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727783-E744-4371-922A-7C49594246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29123-558A-4678-83A6-DE55FA097ECC}" type="datetimeFigureOut">
              <a:rPr lang="en-US" smtClean="0"/>
              <a:t>15/2/2022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99B24D-9B03-437C-825C-CE17A261E4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926DC9-47C8-4100-B3BF-14B7F464B5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97C319-3B1C-494D-8D19-CA6758A9D1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153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17.pn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appy-children-playing-at-outdoor-park-vector-21479611.jpg"/>
          <p:cNvPicPr>
            <a:picLocks noChangeAspect="1"/>
          </p:cNvPicPr>
          <p:nvPr/>
        </p:nvPicPr>
        <p:blipFill>
          <a:blip r:embed="rId2"/>
          <a:srcRect b="1000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11383" y="1443141"/>
            <a:ext cx="994756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65411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 descr="Screenshot (41)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27957" t="20206" r="19355" b="18214"/>
          <a:stretch>
            <a:fillRect/>
          </a:stretch>
        </p:blipFill>
        <p:spPr>
          <a:xfrm>
            <a:off x="2332882" y="1688112"/>
            <a:ext cx="7239000" cy="4324350"/>
          </a:xfrm>
        </p:spPr>
      </p:pic>
      <p:sp>
        <p:nvSpPr>
          <p:cNvPr id="14" name="TextBox 13"/>
          <p:cNvSpPr txBox="1"/>
          <p:nvPr/>
        </p:nvSpPr>
        <p:spPr>
          <a:xfrm>
            <a:off x="4611998" y="310908"/>
            <a:ext cx="26998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978324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 descr="Screenshot (42)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748" t="20206" b="5706"/>
          <a:stretch>
            <a:fillRect/>
          </a:stretch>
        </p:blipFill>
        <p:spPr>
          <a:xfrm>
            <a:off x="1066800" y="39562"/>
            <a:ext cx="11125200" cy="6455023"/>
          </a:xfrm>
        </p:spPr>
      </p:pic>
      <p:sp>
        <p:nvSpPr>
          <p:cNvPr id="7" name="TextBox 6"/>
          <p:cNvSpPr txBox="1"/>
          <p:nvPr/>
        </p:nvSpPr>
        <p:spPr>
          <a:xfrm>
            <a:off x="228599" y="5250462"/>
            <a:ext cx="7485186" cy="156966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kế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cấu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trúc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7833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199" y="205978"/>
            <a:ext cx="10998437" cy="1125415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Content Placeholder 3" descr="Screenshot (43)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17961"/>
          <a:stretch>
            <a:fillRect/>
          </a:stretch>
        </p:blipFill>
        <p:spPr>
          <a:xfrm>
            <a:off x="1295400" y="0"/>
            <a:ext cx="10896600" cy="6752492"/>
          </a:xfrm>
        </p:spPr>
      </p:pic>
      <p:sp>
        <p:nvSpPr>
          <p:cNvPr id="7" name="TextBox 6"/>
          <p:cNvSpPr txBox="1"/>
          <p:nvPr/>
        </p:nvSpPr>
        <p:spPr>
          <a:xfrm>
            <a:off x="1019908" y="27843"/>
            <a:ext cx="4267200" cy="378565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áp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khoa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họ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chuyên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lĩnh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khoa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Khoa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khoa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952709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199" y="205979"/>
            <a:ext cx="11646687" cy="1191544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Content Placeholder 3" descr="Screenshot (44)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24696"/>
          <a:stretch>
            <a:fillRect/>
          </a:stretch>
        </p:blipFill>
        <p:spPr>
          <a:xfrm>
            <a:off x="2057400" y="0"/>
            <a:ext cx="10029092" cy="6858000"/>
          </a:xfrm>
        </p:spPr>
      </p:pic>
      <p:sp>
        <p:nvSpPr>
          <p:cNvPr id="7" name="TextBox 6"/>
          <p:cNvSpPr txBox="1"/>
          <p:nvPr/>
        </p:nvSpPr>
        <p:spPr>
          <a:xfrm>
            <a:off x="1236782" y="279893"/>
            <a:ext cx="3127351" cy="304698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khoa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hàm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răng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khỏe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80910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199" y="205978"/>
            <a:ext cx="11123525" cy="1286713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Content Placeholder 3" descr="Screenshot (46)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17961"/>
          <a:stretch>
            <a:fillRect/>
          </a:stretch>
        </p:blipFill>
        <p:spPr>
          <a:xfrm>
            <a:off x="3188676" y="-171450"/>
            <a:ext cx="9003323" cy="6748096"/>
          </a:xfrm>
        </p:spPr>
      </p:pic>
      <p:sp>
        <p:nvSpPr>
          <p:cNvPr id="6" name="TextBox 5"/>
          <p:cNvSpPr txBox="1"/>
          <p:nvPr/>
        </p:nvSpPr>
        <p:spPr>
          <a:xfrm>
            <a:off x="1" y="209550"/>
            <a:ext cx="3962400" cy="39703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phim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cỏ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,..</a:t>
            </a:r>
          </a:p>
        </p:txBody>
      </p:sp>
      <p:sp>
        <p:nvSpPr>
          <p:cNvPr id="7" name="Rectangle 6"/>
          <p:cNvSpPr/>
          <p:nvPr/>
        </p:nvSpPr>
        <p:spPr>
          <a:xfrm>
            <a:off x="345830" y="5537677"/>
            <a:ext cx="1163850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cung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phú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219175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4611998" y="64725"/>
            <a:ext cx="26998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92" y="945911"/>
            <a:ext cx="10492154" cy="473978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095438" y="5527678"/>
            <a:ext cx="36066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00957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79 Background Powerpoint đẹp nhất cho bài thuyết trình chuyên ...">
            <a:extLst>
              <a:ext uri="{FF2B5EF4-FFF2-40B4-BE49-F238E27FC236}">
                <a16:creationId xmlns:a16="http://schemas.microsoft.com/office/drawing/2014/main" id="{3D85BA86-9687-4551-8DA2-652B36885B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0" y="2285985"/>
            <a:ext cx="12086492" cy="1430215"/>
          </a:xfrm>
          <a:prstGeom prst="roundRect">
            <a:avLst/>
          </a:prstGeom>
          <a:solidFill>
            <a:srgbClr val="CCFF33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 rot="10800000" flipV="1">
            <a:off x="179511" y="2324375"/>
            <a:ext cx="117663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óc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7" name="Picture 11" descr="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32184" y="4629472"/>
            <a:ext cx="2183904" cy="2183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93133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79 Background Powerpoint đẹp nhất cho bài thuyết trình chuyên ...">
            <a:extLst>
              <a:ext uri="{FF2B5EF4-FFF2-40B4-BE49-F238E27FC236}">
                <a16:creationId xmlns:a16="http://schemas.microsoft.com/office/drawing/2014/main" id="{3D85BA86-9687-4551-8DA2-652B36885B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12"/>
          <p:cNvSpPr>
            <a:spLocks noGrp="1" noChangeArrowheads="1"/>
          </p:cNvSpPr>
          <p:nvPr>
            <p:ph type="title"/>
          </p:nvPr>
        </p:nvSpPr>
        <p:spPr>
          <a:xfrm>
            <a:off x="473199" y="868330"/>
            <a:ext cx="11226432" cy="959643"/>
          </a:xfrm>
        </p:spPr>
        <p:txBody>
          <a:bodyPr>
            <a:normAutofit fontScale="90000"/>
          </a:bodyPr>
          <a:lstStyle/>
          <a:p>
            <a:pPr algn="l"/>
            <a:r>
              <a:rPr lang="en-US" altLang="zh-CN" sz="3600" dirty="0" err="1">
                <a:solidFill>
                  <a:srgbClr val="990033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Đề</a:t>
            </a:r>
            <a:r>
              <a:rPr lang="en-US" altLang="zh-CN" sz="3600" dirty="0">
                <a:solidFill>
                  <a:srgbClr val="990033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990033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bài</a:t>
            </a:r>
            <a:r>
              <a:rPr lang="en-US" altLang="zh-CN" sz="3600" dirty="0">
                <a:solidFill>
                  <a:srgbClr val="990033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 : </a:t>
            </a:r>
            <a:r>
              <a:rPr lang="en-US" altLang="zh-CN" sz="3600" dirty="0" err="1">
                <a:solidFill>
                  <a:srgbClr val="990033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Viết</a:t>
            </a:r>
            <a:r>
              <a:rPr lang="en-US" altLang="zh-CN" sz="3600" dirty="0">
                <a:solidFill>
                  <a:srgbClr val="990033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990033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một</a:t>
            </a:r>
            <a:r>
              <a:rPr lang="en-US" altLang="zh-CN" sz="3600" dirty="0">
                <a:solidFill>
                  <a:srgbClr val="990033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990033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đoạn</a:t>
            </a:r>
            <a:r>
              <a:rPr lang="en-US" altLang="zh-CN" sz="3600" dirty="0">
                <a:solidFill>
                  <a:srgbClr val="990033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990033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văn</a:t>
            </a:r>
            <a:r>
              <a:rPr lang="en-US" altLang="zh-CN" sz="3600" dirty="0">
                <a:solidFill>
                  <a:srgbClr val="990033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990033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kể</a:t>
            </a:r>
            <a:r>
              <a:rPr lang="en-US" altLang="zh-CN" sz="3600" dirty="0">
                <a:solidFill>
                  <a:srgbClr val="990033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990033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về</a:t>
            </a:r>
            <a:r>
              <a:rPr lang="en-US" altLang="zh-CN" sz="3600" dirty="0">
                <a:solidFill>
                  <a:srgbClr val="990033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990033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người</a:t>
            </a:r>
            <a:r>
              <a:rPr lang="en-US" altLang="zh-CN" sz="3600" dirty="0">
                <a:solidFill>
                  <a:srgbClr val="990033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990033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lao</a:t>
            </a:r>
            <a:r>
              <a:rPr lang="en-US" altLang="zh-CN" sz="3600" dirty="0">
                <a:solidFill>
                  <a:srgbClr val="990033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990033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động</a:t>
            </a:r>
            <a:r>
              <a:rPr lang="en-US" altLang="zh-CN" sz="3600" dirty="0">
                <a:solidFill>
                  <a:srgbClr val="990033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990033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trí</a:t>
            </a:r>
            <a:r>
              <a:rPr lang="en-US" altLang="zh-CN" sz="3600" dirty="0">
                <a:solidFill>
                  <a:srgbClr val="990033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990033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óc</a:t>
            </a:r>
            <a:r>
              <a:rPr lang="en-US" altLang="zh-CN" sz="3600" dirty="0">
                <a:solidFill>
                  <a:srgbClr val="990033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990033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mà</a:t>
            </a:r>
            <a:r>
              <a:rPr lang="en-US" altLang="zh-CN" sz="3600" dirty="0">
                <a:solidFill>
                  <a:srgbClr val="990033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990033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em</a:t>
            </a:r>
            <a:r>
              <a:rPr lang="en-US" altLang="zh-CN" sz="3600" dirty="0">
                <a:solidFill>
                  <a:srgbClr val="990033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990033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biết</a:t>
            </a:r>
            <a:r>
              <a:rPr lang="en-US" altLang="zh-CN" sz="3600" dirty="0">
                <a:solidFill>
                  <a:srgbClr val="990033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.</a:t>
            </a:r>
            <a:endParaRPr lang="en-US" altLang="zh-CN" sz="3600" dirty="0">
              <a:solidFill>
                <a:srgbClr val="FF0000"/>
              </a:solidFill>
              <a:latin typeface="Times New Roman" pitchFamily="18" charset="0"/>
              <a:ea typeface="SimSun" pitchFamily="2" charset="-122"/>
              <a:cs typeface="Times New Roman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617785" y="2409092"/>
            <a:ext cx="2016369" cy="73855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Thể</a:t>
            </a:r>
            <a:r>
              <a:rPr lang="en-US" sz="3200" dirty="0"/>
              <a:t> </a:t>
            </a:r>
            <a:r>
              <a:rPr lang="en-US" sz="3200" dirty="0" err="1"/>
              <a:t>loại</a:t>
            </a:r>
            <a:endParaRPr lang="en-US" sz="3200" dirty="0"/>
          </a:p>
        </p:txBody>
      </p:sp>
      <p:sp>
        <p:nvSpPr>
          <p:cNvPr id="12" name="Rounded Rectangle 11"/>
          <p:cNvSpPr/>
          <p:nvPr/>
        </p:nvSpPr>
        <p:spPr>
          <a:xfrm>
            <a:off x="1617785" y="3710352"/>
            <a:ext cx="2016369" cy="73855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Nội</a:t>
            </a:r>
            <a:r>
              <a:rPr lang="en-US" sz="3200" dirty="0"/>
              <a:t> dung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617785" y="4794737"/>
            <a:ext cx="2016369" cy="73855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Hình</a:t>
            </a:r>
            <a:r>
              <a:rPr lang="en-US" sz="3200" dirty="0"/>
              <a:t> </a:t>
            </a:r>
            <a:r>
              <a:rPr lang="en-US" sz="3200" dirty="0" err="1"/>
              <a:t>thức</a:t>
            </a:r>
            <a:endParaRPr lang="en-US" sz="3200" dirty="0"/>
          </a:p>
        </p:txBody>
      </p:sp>
      <p:sp>
        <p:nvSpPr>
          <p:cNvPr id="14" name="Right Arrow 13"/>
          <p:cNvSpPr/>
          <p:nvPr/>
        </p:nvSpPr>
        <p:spPr>
          <a:xfrm>
            <a:off x="4595446" y="2168771"/>
            <a:ext cx="3200400" cy="1201614"/>
          </a:xfrm>
          <a:prstGeom prst="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Văn</a:t>
            </a:r>
            <a:r>
              <a:rPr lang="en-US" sz="2800" dirty="0"/>
              <a:t> </a:t>
            </a:r>
            <a:r>
              <a:rPr lang="en-US" sz="2800" dirty="0" err="1"/>
              <a:t>kể</a:t>
            </a:r>
            <a:endParaRPr lang="en-US" sz="2800" dirty="0"/>
          </a:p>
        </p:txBody>
      </p:sp>
      <p:sp>
        <p:nvSpPr>
          <p:cNvPr id="15" name="Right Arrow 14"/>
          <p:cNvSpPr/>
          <p:nvPr/>
        </p:nvSpPr>
        <p:spPr>
          <a:xfrm>
            <a:off x="4431323" y="3259015"/>
            <a:ext cx="3382107" cy="1559168"/>
          </a:xfrm>
          <a:prstGeom prst="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dirty="0" err="1"/>
              <a:t>lao</a:t>
            </a:r>
            <a:r>
              <a:rPr lang="en-US" sz="2400" dirty="0"/>
              <a:t> </a:t>
            </a:r>
            <a:r>
              <a:rPr lang="en-US" sz="2400" dirty="0" err="1"/>
              <a:t>động</a:t>
            </a:r>
            <a:r>
              <a:rPr lang="en-US" sz="2400" dirty="0"/>
              <a:t> </a:t>
            </a:r>
            <a:r>
              <a:rPr lang="en-US" sz="2400" dirty="0" err="1"/>
              <a:t>trí</a:t>
            </a:r>
            <a:r>
              <a:rPr lang="en-US" sz="2400" dirty="0"/>
              <a:t> </a:t>
            </a:r>
            <a:r>
              <a:rPr lang="en-US" sz="2400" dirty="0" err="1"/>
              <a:t>óc</a:t>
            </a:r>
            <a:r>
              <a:rPr lang="en-US" sz="2400" dirty="0"/>
              <a:t> </a:t>
            </a:r>
            <a:r>
              <a:rPr lang="en-US" sz="2400" dirty="0" err="1"/>
              <a:t>mà</a:t>
            </a:r>
            <a:r>
              <a:rPr lang="en-US" sz="2400" dirty="0"/>
              <a:t> </a:t>
            </a:r>
            <a:r>
              <a:rPr lang="en-US" sz="2400" dirty="0" err="1"/>
              <a:t>em</a:t>
            </a:r>
            <a:r>
              <a:rPr lang="en-US" sz="2400" dirty="0"/>
              <a:t> </a:t>
            </a:r>
            <a:r>
              <a:rPr lang="en-US" sz="2400" dirty="0" err="1"/>
              <a:t>biết</a:t>
            </a:r>
            <a:endParaRPr lang="en-US" sz="2400" dirty="0"/>
          </a:p>
        </p:txBody>
      </p:sp>
      <p:sp>
        <p:nvSpPr>
          <p:cNvPr id="16" name="Right Arrow 15"/>
          <p:cNvSpPr/>
          <p:nvPr/>
        </p:nvSpPr>
        <p:spPr>
          <a:xfrm>
            <a:off x="4595446" y="4563207"/>
            <a:ext cx="3200400" cy="1201614"/>
          </a:xfrm>
          <a:prstGeom prst="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Đoạn</a:t>
            </a:r>
            <a:r>
              <a:rPr lang="en-US" sz="2800" dirty="0"/>
              <a:t> </a:t>
            </a:r>
            <a:r>
              <a:rPr lang="en-US" sz="2800" dirty="0" err="1"/>
              <a:t>văn</a:t>
            </a:r>
            <a:r>
              <a:rPr lang="en-US" sz="2800" dirty="0"/>
              <a:t> </a:t>
            </a:r>
            <a:r>
              <a:rPr lang="en-US" sz="2800" dirty="0" err="1"/>
              <a:t>ngắn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910497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5" descr="hinh-nen-powerpoint-2016-dep-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76200"/>
            <a:ext cx="12192000" cy="6858000"/>
          </a:xfrm>
        </p:spPr>
      </p:pic>
      <p:sp>
        <p:nvSpPr>
          <p:cNvPr id="2" name="TextBox 1"/>
          <p:cNvSpPr txBox="1"/>
          <p:nvPr/>
        </p:nvSpPr>
        <p:spPr>
          <a:xfrm>
            <a:off x="715108" y="1430214"/>
            <a:ext cx="109141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1.Người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óc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79938" y="2063263"/>
            <a:ext cx="109141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2.Công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21321" y="2658381"/>
            <a:ext cx="109141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3.Công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74428" y="3352798"/>
            <a:ext cx="109141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4.Con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1809205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09821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8774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643058" y="99647"/>
            <a:ext cx="10177342" cy="6547338"/>
            <a:chOff x="643058" y="99647"/>
            <a:chExt cx="8594724" cy="5610224"/>
          </a:xfrm>
        </p:grpSpPr>
        <p:pic>
          <p:nvPicPr>
            <p:cNvPr id="5" name="Picture 10" descr="テスト期間は何時間くらい勉強すべきですか？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3058" y="4785946"/>
              <a:ext cx="1323975" cy="923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itle 1"/>
            <p:cNvSpPr txBox="1">
              <a:spLocks/>
            </p:cNvSpPr>
            <p:nvPr/>
          </p:nvSpPr>
          <p:spPr bwMode="auto">
            <a:xfrm>
              <a:off x="927794" y="99647"/>
              <a:ext cx="8309988" cy="7326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b">
              <a:normAutofit/>
            </a:bodyPr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defRPr/>
              </a:pPr>
              <a:r>
                <a:rPr lang="en-US" sz="405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NỘI QUY LỚP HỌC</a:t>
              </a:r>
            </a:p>
          </p:txBody>
        </p:sp>
        <p:pic>
          <p:nvPicPr>
            <p:cNvPr id="7" name="Picture 6" descr="New Arrival Không Có Khung MDF Đồng Hồ Treo Tường Động Vật Giraf ...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9828" y="864535"/>
              <a:ext cx="607192" cy="5686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4" descr="Làm thế nào để vẽ đồ dùng học tập dễ dàng cho Android - Tải về APK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4195" y="1728778"/>
              <a:ext cx="950095" cy="6949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6" descr="Đọc Sách Đọc Sách Phim Hoạt Hình Cô Gái Nghiêm Túc Học Tập, Cuốn ...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5940" y="2843726"/>
              <a:ext cx="1075548" cy="10278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8" descr="Tại sao con trai học giỏi hơn con gái? - Mẹ không hoàn hảo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5940" y="4077230"/>
              <a:ext cx="1150820" cy="7326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Rectangle: Rounded Corners 4"/>
            <p:cNvSpPr/>
            <p:nvPr/>
          </p:nvSpPr>
          <p:spPr>
            <a:xfrm>
              <a:off x="2140503" y="875269"/>
              <a:ext cx="6234164" cy="568610"/>
            </a:xfrm>
            <a:prstGeom prst="roundRect">
              <a:avLst/>
            </a:prstGeom>
            <a:noFill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2" name="TextBox 5"/>
            <p:cNvSpPr txBox="1">
              <a:spLocks noChangeArrowheads="1"/>
            </p:cNvSpPr>
            <p:nvPr/>
          </p:nvSpPr>
          <p:spPr bwMode="auto">
            <a:xfrm>
              <a:off x="2476717" y="966677"/>
              <a:ext cx="5437957" cy="430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4400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>
                <a:defRPr sz="4400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>
                <a:defRPr sz="4400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>
                <a:defRPr sz="4400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>
                <a:defRPr sz="4400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algn="ctr"/>
              <a:r>
                <a:rPr lang="en-US" altLang="en-US" sz="2700" b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Hãy vào lớp đúng giờ nhé!</a:t>
              </a:r>
            </a:p>
          </p:txBody>
        </p:sp>
        <p:sp>
          <p:nvSpPr>
            <p:cNvPr id="13" name="Rectangle: Rounded Corners 6"/>
            <p:cNvSpPr/>
            <p:nvPr/>
          </p:nvSpPr>
          <p:spPr>
            <a:xfrm>
              <a:off x="2140503" y="1677775"/>
              <a:ext cx="6234164" cy="824015"/>
            </a:xfrm>
            <a:prstGeom prst="round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4" name="TextBox 7"/>
            <p:cNvSpPr txBox="1">
              <a:spLocks noChangeArrowheads="1"/>
            </p:cNvSpPr>
            <p:nvPr/>
          </p:nvSpPr>
          <p:spPr bwMode="auto">
            <a:xfrm>
              <a:off x="2610533" y="1719447"/>
              <a:ext cx="5715625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4400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>
                <a:defRPr sz="4400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>
                <a:defRPr sz="4400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>
                <a:defRPr sz="4400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>
                <a:defRPr sz="4400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algn="ctr"/>
              <a:r>
                <a:rPr lang="en-US" altLang="en-US" sz="24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Chuẩn</a:t>
              </a:r>
              <a:r>
                <a:rPr lang="en-US" altLang="en-US" sz="24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bị</a:t>
              </a:r>
              <a:r>
                <a:rPr lang="en-US" altLang="en-US" sz="24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đầy</a:t>
              </a:r>
              <a:r>
                <a:rPr lang="en-US" altLang="en-US" sz="24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đủ</a:t>
              </a:r>
              <a:r>
                <a:rPr lang="en-US" altLang="en-US" sz="24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đồ</a:t>
              </a:r>
              <a:r>
                <a:rPr lang="en-US" altLang="en-US" sz="24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dung </a:t>
              </a:r>
              <a:r>
                <a:rPr lang="en-US" altLang="en-US" sz="24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học</a:t>
              </a:r>
              <a:r>
                <a:rPr lang="en-US" altLang="en-US" sz="24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tập</a:t>
              </a:r>
              <a:r>
                <a:rPr lang="en-US" altLang="en-US" sz="24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  <a:p>
              <a:pPr algn="ctr"/>
              <a:r>
                <a:rPr lang="en-US" altLang="en-US" sz="24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Ghi</a:t>
              </a:r>
              <a:r>
                <a:rPr lang="en-US" altLang="en-US" sz="24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thứ</a:t>
              </a:r>
              <a:r>
                <a:rPr lang="en-US" altLang="en-US" sz="24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ngày</a:t>
              </a:r>
              <a:r>
                <a:rPr lang="en-US" altLang="en-US" sz="24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tháng</a:t>
              </a:r>
              <a:r>
                <a:rPr lang="en-US" altLang="en-US" sz="24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trước</a:t>
              </a:r>
              <a:r>
                <a:rPr lang="en-US" altLang="en-US" sz="24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  <p:sp>
          <p:nvSpPr>
            <p:cNvPr id="15" name="Rectangle: Rounded Corners 9"/>
            <p:cNvSpPr/>
            <p:nvPr/>
          </p:nvSpPr>
          <p:spPr>
            <a:xfrm>
              <a:off x="2140503" y="2745096"/>
              <a:ext cx="6335280" cy="1272917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>
                <a:defRPr/>
              </a:pPr>
              <a:endParaRPr lang="en-US" sz="1600"/>
            </a:p>
          </p:txBody>
        </p:sp>
        <p:sp>
          <p:nvSpPr>
            <p:cNvPr id="16" name="Rectangle: Rounded Corners 10"/>
            <p:cNvSpPr/>
            <p:nvPr/>
          </p:nvSpPr>
          <p:spPr>
            <a:xfrm>
              <a:off x="2155558" y="4117557"/>
              <a:ext cx="6219109" cy="602216"/>
            </a:xfrm>
            <a:prstGeom prst="roundRect">
              <a:avLst/>
            </a:prstGeom>
            <a:noFill/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7" name="Rectangle: Rounded Corners 11"/>
            <p:cNvSpPr/>
            <p:nvPr/>
          </p:nvSpPr>
          <p:spPr>
            <a:xfrm>
              <a:off x="2172285" y="4952324"/>
              <a:ext cx="6170601" cy="603561"/>
            </a:xfrm>
            <a:prstGeom prst="roundRect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8" name="TextBox 12"/>
            <p:cNvSpPr txBox="1">
              <a:spLocks noChangeArrowheads="1"/>
            </p:cNvSpPr>
            <p:nvPr/>
          </p:nvSpPr>
          <p:spPr bwMode="auto">
            <a:xfrm>
              <a:off x="2322827" y="2817684"/>
              <a:ext cx="5848155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4400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>
                <a:defRPr sz="4400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>
                <a:defRPr sz="4400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>
                <a:defRPr sz="4400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>
                <a:defRPr sz="4400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algn="ctr"/>
              <a:r>
                <a:rPr lang="en-US" altLang="en-US" sz="24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Chỉ</a:t>
              </a:r>
              <a:r>
                <a:rPr lang="en-US" altLang="en-US" sz="24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đ</a:t>
              </a:r>
              <a:r>
                <a:rPr lang="vi-VN" altLang="en-US" sz="24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ư</a:t>
              </a:r>
              <a:r>
                <a:rPr lang="en-US" altLang="en-US" sz="24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ợc</a:t>
              </a:r>
              <a:r>
                <a:rPr lang="en-US" altLang="en-US" sz="24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bật</a:t>
              </a:r>
              <a:r>
                <a:rPr lang="en-US" altLang="en-US" sz="24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mic</a:t>
              </a:r>
              <a:r>
                <a:rPr lang="en-US" altLang="en-US" sz="24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khi</a:t>
              </a:r>
              <a:r>
                <a:rPr lang="en-US" altLang="en-US" sz="24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cô</a:t>
              </a:r>
              <a:r>
                <a:rPr lang="en-US" altLang="en-US" sz="24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gọi</a:t>
              </a:r>
              <a:r>
                <a:rPr lang="en-US" altLang="en-US" sz="24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tên</a:t>
              </a:r>
              <a:r>
                <a:rPr lang="en-US" altLang="en-US" sz="24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  <a:p>
              <a:pPr algn="ctr"/>
              <a:r>
                <a:rPr lang="en-US" altLang="en-US" sz="24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Không</a:t>
              </a:r>
              <a:r>
                <a:rPr lang="en-US" altLang="en-US" sz="24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tắt</a:t>
              </a:r>
              <a:r>
                <a:rPr lang="en-US" altLang="en-US" sz="24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camera.</a:t>
              </a:r>
            </a:p>
            <a:p>
              <a:pPr algn="ctr"/>
              <a:r>
                <a:rPr lang="en-US" altLang="en-US" sz="24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altLang="en-US" sz="24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họ</a:t>
              </a:r>
              <a:r>
                <a:rPr lang="en-US" altLang="en-US" sz="24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altLang="en-US" sz="24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tên</a:t>
              </a:r>
              <a:r>
                <a:rPr lang="en-US" altLang="en-US" sz="24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đầy</a:t>
              </a:r>
              <a:r>
                <a:rPr lang="en-US" altLang="en-US" sz="24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đủ</a:t>
              </a:r>
              <a:r>
                <a:rPr lang="en-US" altLang="en-US" sz="24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khi</a:t>
              </a:r>
              <a:r>
                <a:rPr lang="en-US" altLang="en-US" sz="24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vào</a:t>
              </a:r>
              <a:r>
                <a:rPr lang="en-US" altLang="en-US" sz="24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học</a:t>
              </a:r>
              <a:r>
                <a:rPr lang="en-US" altLang="en-US" sz="24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  <p:sp>
          <p:nvSpPr>
            <p:cNvPr id="19" name="TextBox 13"/>
            <p:cNvSpPr txBox="1">
              <a:spLocks noChangeArrowheads="1"/>
            </p:cNvSpPr>
            <p:nvPr/>
          </p:nvSpPr>
          <p:spPr bwMode="auto">
            <a:xfrm>
              <a:off x="2476717" y="4203588"/>
              <a:ext cx="5255633" cy="430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4400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>
                <a:defRPr sz="4400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>
                <a:defRPr sz="4400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>
                <a:defRPr sz="4400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>
                <a:defRPr sz="4400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algn="ctr"/>
              <a:r>
                <a:rPr lang="en-US" altLang="en-US" sz="2700" b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Muốn phát biểu thì hãy gi</a:t>
              </a:r>
              <a:r>
                <a:rPr lang="vi-VN" altLang="en-US" sz="2700" b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ơ</a:t>
              </a:r>
              <a:r>
                <a:rPr lang="en-US" altLang="en-US" sz="2700" b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tay</a:t>
              </a:r>
            </a:p>
          </p:txBody>
        </p:sp>
        <p:sp>
          <p:nvSpPr>
            <p:cNvPr id="20" name="TextBox 14"/>
            <p:cNvSpPr txBox="1">
              <a:spLocks noChangeArrowheads="1"/>
            </p:cNvSpPr>
            <p:nvPr/>
          </p:nvSpPr>
          <p:spPr bwMode="auto">
            <a:xfrm>
              <a:off x="2976833" y="4952324"/>
              <a:ext cx="5121816" cy="435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4400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>
                <a:defRPr sz="4400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>
                <a:defRPr sz="4400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>
                <a:defRPr sz="4400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>
                <a:defRPr sz="4400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r>
                <a:rPr lang="en-US" altLang="en-US" sz="27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7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Hoàn</a:t>
              </a:r>
              <a:r>
                <a:rPr lang="en-US" altLang="en-US" sz="27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7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thành</a:t>
              </a:r>
              <a:r>
                <a:rPr lang="en-US" altLang="en-US" sz="27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7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bài</a:t>
              </a:r>
              <a:r>
                <a:rPr lang="en-US" altLang="en-US" sz="27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7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tập</a:t>
              </a:r>
              <a:r>
                <a:rPr lang="en-US" altLang="en-US" sz="27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7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khi</a:t>
              </a:r>
              <a:r>
                <a:rPr lang="en-US" altLang="en-US" sz="27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7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cô</a:t>
              </a:r>
              <a:r>
                <a:rPr lang="en-US" altLang="en-US" sz="27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7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giao</a:t>
              </a:r>
              <a:r>
                <a:rPr lang="en-US" altLang="en-US" sz="27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             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13308428"/>
      </p:ext>
    </p:extLst>
  </p:cSld>
  <p:clrMapOvr>
    <a:masterClrMapping/>
  </p:clrMapOvr>
  <p:transition spd="slow">
    <p:comb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38550" y="438148"/>
            <a:ext cx="9589477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342900" indent="-342900">
              <a:buFontTx/>
              <a:buChar char="-"/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….</a:t>
            </a:r>
          </a:p>
          <a:p>
            <a:pPr marL="342900" indent="-342900">
              <a:buFontTx/>
              <a:buChar char="-"/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….,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…..</a:t>
            </a:r>
          </a:p>
          <a:p>
            <a:pPr marL="342900" indent="-342900"/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342900" indent="-342900">
              <a:buFontTx/>
              <a:buChar char="-"/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342900" indent="-342900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Soạn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giảng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giảng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,…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)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Tx/>
              <a:buChar char="-"/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42900" indent="-342900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ân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hăng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say,… 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342900" indent="-342900">
              <a:buFontTx/>
              <a:buChar char="-"/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Đóng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góp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342900" indent="-342900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HS,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HS,…</a:t>
            </a:r>
          </a:p>
          <a:p>
            <a:pPr marL="342900" indent="-342900"/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342900" indent="-342900">
              <a:buFontTx/>
              <a:buChar char="-"/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Tx/>
              <a:buChar char="-"/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nhắn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nhủ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đó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71553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if thank you - Tìm với Google | Hình gif, Ảnh động, Chuyện vui">
            <a:extLst>
              <a:ext uri="{FF2B5EF4-FFF2-40B4-BE49-F238E27FC236}">
                <a16:creationId xmlns:a16="http://schemas.microsoft.com/office/drawing/2014/main" id="{ABBC99F8-B56B-4DF6-BE58-46B97C80144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8153" y="831574"/>
            <a:ext cx="7895694" cy="5194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5736927"/>
      </p:ext>
    </p:extLst>
  </p:cSld>
  <p:clrMapOvr>
    <a:masterClrMapping/>
  </p:clrMapOvr>
  <p:transition spd="med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F9849DCFA90C473196ECD16214E77005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67600" y="3943350"/>
            <a:ext cx="1803400" cy="1352551"/>
          </a:xfrm>
          <a:prstGeom prst="rect">
            <a:avLst/>
          </a:prstGeom>
          <a:noFill/>
        </p:spPr>
      </p:pic>
      <p:pic>
        <p:nvPicPr>
          <p:cNvPr id="3" name="Picture 8" descr="Rabbit-01-jun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914398" y="3486149"/>
            <a:ext cx="1828800" cy="1228725"/>
          </a:xfrm>
          <a:prstGeom prst="rect">
            <a:avLst/>
          </a:prstGeom>
          <a:noFill/>
        </p:spPr>
      </p:pic>
      <p:sp>
        <p:nvSpPr>
          <p:cNvPr id="4" name="Text Box 10"/>
          <p:cNvSpPr txBox="1">
            <a:spLocks noChangeArrowheads="1"/>
          </p:cNvSpPr>
          <p:nvPr/>
        </p:nvSpPr>
        <p:spPr bwMode="auto">
          <a:xfrm>
            <a:off x="2727325" y="3856435"/>
            <a:ext cx="24630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/>
            <a:endParaRPr lang="en-US">
              <a:latin typeface="Arial" charset="0"/>
            </a:endParaRPr>
          </a:p>
        </p:txBody>
      </p:sp>
      <p:pic>
        <p:nvPicPr>
          <p:cNvPr id="5" name="Picture 25" descr="frame_celebrat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/>
        </p:spPr>
      </p:pic>
      <p:sp>
        <p:nvSpPr>
          <p:cNvPr id="6" name="TextBox 5"/>
          <p:cNvSpPr txBox="1"/>
          <p:nvPr/>
        </p:nvSpPr>
        <p:spPr>
          <a:xfrm>
            <a:off x="615463" y="2612775"/>
            <a:ext cx="1069730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HP001 4 hàng" pitchFamily="34" charset="0"/>
                <a:cs typeface="Times New Roman" pitchFamily="18" charset="0"/>
              </a:rPr>
              <a:t>      </a:t>
            </a:r>
            <a:r>
              <a:rPr lang="en-US" sz="4000" b="1" dirty="0" err="1">
                <a:latin typeface="HP001 4 hàng" pitchFamily="34" charset="0"/>
                <a:cs typeface="Times New Roman" pitchFamily="18" charset="0"/>
              </a:rPr>
              <a:t>Thứ</a:t>
            </a:r>
            <a:r>
              <a:rPr lang="en-US" sz="4000" b="1" dirty="0">
                <a:latin typeface="HP001 4 hàng" pitchFamily="34" charset="0"/>
                <a:cs typeface="Times New Roman" pitchFamily="18" charset="0"/>
              </a:rPr>
              <a:t>    </a:t>
            </a:r>
            <a:r>
              <a:rPr lang="en-US" sz="4000" b="1" dirty="0" err="1">
                <a:latin typeface="HP001 4 hàng" pitchFamily="34" charset="0"/>
                <a:cs typeface="Times New Roman" pitchFamily="18" charset="0"/>
              </a:rPr>
              <a:t>ngày</a:t>
            </a:r>
            <a:r>
              <a:rPr lang="en-US" sz="4000" b="1" dirty="0">
                <a:latin typeface="HP001 4 hàng" pitchFamily="34" charset="0"/>
                <a:cs typeface="Times New Roman" pitchFamily="18" charset="0"/>
              </a:rPr>
              <a:t>     </a:t>
            </a:r>
            <a:r>
              <a:rPr lang="en-US" sz="4000" b="1" dirty="0" err="1">
                <a:latin typeface="HP001 4 hàng" pitchFamily="34" charset="0"/>
                <a:cs typeface="Times New Roman" pitchFamily="18" charset="0"/>
              </a:rPr>
              <a:t>tháng</a:t>
            </a:r>
            <a:r>
              <a:rPr lang="en-US" sz="4000" b="1" dirty="0">
                <a:latin typeface="HP001 4 hàng" pitchFamily="34" charset="0"/>
                <a:cs typeface="Times New Roman" pitchFamily="18" charset="0"/>
              </a:rPr>
              <a:t> 2 </a:t>
            </a:r>
            <a:r>
              <a:rPr lang="en-US" sz="4000" b="1" dirty="0" err="1">
                <a:latin typeface="HP001 4 hàng" pitchFamily="34" charset="0"/>
                <a:cs typeface="Times New Roman" pitchFamily="18" charset="0"/>
              </a:rPr>
              <a:t>năm</a:t>
            </a:r>
            <a:r>
              <a:rPr lang="en-US" sz="4000" b="1" dirty="0">
                <a:latin typeface="HP001 4 hàng" pitchFamily="34" charset="0"/>
                <a:cs typeface="Times New Roman" pitchFamily="18" charset="0"/>
              </a:rPr>
              <a:t> 2022</a:t>
            </a:r>
          </a:p>
          <a:p>
            <a:pPr algn="ctr"/>
            <a:r>
              <a:rPr lang="en-US" sz="4000" b="1" dirty="0" err="1">
                <a:latin typeface="HP001 4 hàng" pitchFamily="34" charset="0"/>
                <a:cs typeface="Times New Roman" pitchFamily="18" charset="0"/>
              </a:rPr>
              <a:t>Tập</a:t>
            </a:r>
            <a:r>
              <a:rPr lang="en-US" sz="4000" b="1" dirty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HP001 4 hàng" pitchFamily="34" charset="0"/>
                <a:cs typeface="Times New Roman" pitchFamily="18" charset="0"/>
              </a:rPr>
              <a:t>làm</a:t>
            </a:r>
            <a:r>
              <a:rPr lang="en-US" sz="4000" b="1" dirty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HP001 4 hàng" pitchFamily="34" charset="0"/>
                <a:cs typeface="Times New Roman" pitchFamily="18" charset="0"/>
              </a:rPr>
              <a:t>văn</a:t>
            </a:r>
            <a:endParaRPr lang="en-US" sz="4000" b="1" dirty="0">
              <a:latin typeface="HP001 4 hàng" pitchFamily="34" charset="0"/>
              <a:cs typeface="Times New Roman" pitchFamily="18" charset="0"/>
            </a:endParaRPr>
          </a:p>
          <a:p>
            <a:pPr algn="ctr"/>
            <a:r>
              <a:rPr lang="en-US" sz="4000" b="1" dirty="0" err="1">
                <a:latin typeface="HP001 4 hàng" pitchFamily="34" charset="0"/>
                <a:cs typeface="Times New Roman" pitchFamily="18" charset="0"/>
              </a:rPr>
              <a:t>Nói</a:t>
            </a:r>
            <a:r>
              <a:rPr lang="en-US" sz="4000" b="1" dirty="0">
                <a:latin typeface="HP001 4 hàng" pitchFamily="34" charset="0"/>
                <a:cs typeface="Times New Roman" pitchFamily="18" charset="0"/>
              </a:rPr>
              <a:t>, </a:t>
            </a:r>
            <a:r>
              <a:rPr lang="en-US" sz="4000" b="1" dirty="0" err="1">
                <a:latin typeface="HP001 4 hàng" pitchFamily="34" charset="0"/>
                <a:cs typeface="Times New Roman" pitchFamily="18" charset="0"/>
              </a:rPr>
              <a:t>viết</a:t>
            </a:r>
            <a:r>
              <a:rPr lang="en-US" sz="4000" b="1" dirty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HP001 4 hàng" pitchFamily="34" charset="0"/>
                <a:cs typeface="Times New Roman" pitchFamily="18" charset="0"/>
              </a:rPr>
              <a:t>về</a:t>
            </a:r>
            <a:r>
              <a:rPr lang="en-US" sz="4000" b="1" dirty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HP001 4 hàng" pitchFamily="34" charset="0"/>
                <a:cs typeface="Times New Roman" pitchFamily="18" charset="0"/>
              </a:rPr>
              <a:t>một</a:t>
            </a:r>
            <a:r>
              <a:rPr lang="en-US" sz="4000" b="1" dirty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HP001 4 hàng" pitchFamily="34" charset="0"/>
                <a:cs typeface="Times New Roman" pitchFamily="18" charset="0"/>
              </a:rPr>
              <a:t>người</a:t>
            </a:r>
            <a:r>
              <a:rPr lang="en-US" sz="4000" b="1" dirty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HP001 4 hàng" pitchFamily="34" charset="0"/>
                <a:cs typeface="Times New Roman" pitchFamily="18" charset="0"/>
              </a:rPr>
              <a:t>lao</a:t>
            </a:r>
            <a:r>
              <a:rPr lang="en-US" sz="4000" b="1" dirty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HP001 4 hàng" pitchFamily="34" charset="0"/>
                <a:cs typeface="Times New Roman" pitchFamily="18" charset="0"/>
              </a:rPr>
              <a:t>động</a:t>
            </a:r>
            <a:r>
              <a:rPr lang="en-US" sz="4000" b="1" dirty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HP001 4 hàng" pitchFamily="34" charset="0"/>
                <a:cs typeface="Times New Roman" pitchFamily="18" charset="0"/>
              </a:rPr>
              <a:t>trí</a:t>
            </a:r>
            <a:r>
              <a:rPr lang="en-US" sz="4000" b="1" dirty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HP001 4 hàng" pitchFamily="34" charset="0"/>
                <a:cs typeface="Times New Roman" pitchFamily="18" charset="0"/>
              </a:rPr>
              <a:t>óc</a:t>
            </a:r>
            <a:r>
              <a:rPr lang="en-US" sz="4000" b="1" dirty="0">
                <a:latin typeface="HP001 4 hàng" pitchFamily="34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310376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6" descr="79 Background Powerpoint đẹp nhất cho bài thuyết trình chuyên ...">
            <a:extLst>
              <a:ext uri="{FF2B5EF4-FFF2-40B4-BE49-F238E27FC236}">
                <a16:creationId xmlns:a16="http://schemas.microsoft.com/office/drawing/2014/main" id="{3D85BA86-9687-4551-8DA2-652B36885B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723292" y="512882"/>
            <a:ext cx="8745416" cy="5503863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9082322" y="2003545"/>
            <a:ext cx="877887" cy="777875"/>
          </a:xfrm>
          <a:prstGeom prst="ellipse">
            <a:avLst/>
          </a:prstGeom>
          <a:solidFill>
            <a:schemeClr val="accent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9169634" y="2076570"/>
            <a:ext cx="719138" cy="628650"/>
          </a:xfrm>
          <a:prstGeom prst="ellipse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8" name="Group 76"/>
          <p:cNvGrpSpPr>
            <a:grpSpLocks/>
          </p:cNvGrpSpPr>
          <p:nvPr/>
        </p:nvGrpSpPr>
        <p:grpSpPr bwMode="auto">
          <a:xfrm>
            <a:off x="1967147" y="1351082"/>
            <a:ext cx="7435850" cy="1631950"/>
            <a:chOff x="1859280" y="1760538"/>
            <a:chExt cx="4590327" cy="1472698"/>
          </a:xfrm>
          <a:solidFill>
            <a:schemeClr val="bg2"/>
          </a:solidFill>
        </p:grpSpPr>
        <p:sp>
          <p:nvSpPr>
            <p:cNvPr id="9" name="Freeform 8"/>
            <p:cNvSpPr/>
            <p:nvPr/>
          </p:nvSpPr>
          <p:spPr>
            <a:xfrm>
              <a:off x="1859280" y="1760538"/>
              <a:ext cx="311640" cy="237809"/>
            </a:xfrm>
            <a:custGeom>
              <a:avLst/>
              <a:gdLst>
                <a:gd name="connsiteX0" fmla="*/ 304800 w 311150"/>
                <a:gd name="connsiteY0" fmla="*/ 0 h 234950"/>
                <a:gd name="connsiteX1" fmla="*/ 0 w 311150"/>
                <a:gd name="connsiteY1" fmla="*/ 149225 h 234950"/>
                <a:gd name="connsiteX2" fmla="*/ 311150 w 311150"/>
                <a:gd name="connsiteY2" fmla="*/ 234950 h 234950"/>
                <a:gd name="connsiteX3" fmla="*/ 304800 w 311150"/>
                <a:gd name="connsiteY3" fmla="*/ 0 h 234950"/>
                <a:gd name="connsiteX0" fmla="*/ 295275 w 301625"/>
                <a:gd name="connsiteY0" fmla="*/ 0 h 234950"/>
                <a:gd name="connsiteX1" fmla="*/ 0 w 301625"/>
                <a:gd name="connsiteY1" fmla="*/ 156369 h 234950"/>
                <a:gd name="connsiteX2" fmla="*/ 301625 w 301625"/>
                <a:gd name="connsiteY2" fmla="*/ 234950 h 234950"/>
                <a:gd name="connsiteX3" fmla="*/ 295275 w 301625"/>
                <a:gd name="connsiteY3" fmla="*/ 0 h 234950"/>
                <a:gd name="connsiteX0" fmla="*/ 296127 w 302477"/>
                <a:gd name="connsiteY0" fmla="*/ 0 h 234950"/>
                <a:gd name="connsiteX1" fmla="*/ 852 w 302477"/>
                <a:gd name="connsiteY1" fmla="*/ 156369 h 234950"/>
                <a:gd name="connsiteX2" fmla="*/ 302477 w 302477"/>
                <a:gd name="connsiteY2" fmla="*/ 234950 h 234950"/>
                <a:gd name="connsiteX3" fmla="*/ 296127 w 302477"/>
                <a:gd name="connsiteY3" fmla="*/ 0 h 234950"/>
                <a:gd name="connsiteX0" fmla="*/ 296127 w 302477"/>
                <a:gd name="connsiteY0" fmla="*/ 0 h 234950"/>
                <a:gd name="connsiteX1" fmla="*/ 852 w 302477"/>
                <a:gd name="connsiteY1" fmla="*/ 156369 h 234950"/>
                <a:gd name="connsiteX2" fmla="*/ 302477 w 302477"/>
                <a:gd name="connsiteY2" fmla="*/ 234950 h 234950"/>
                <a:gd name="connsiteX3" fmla="*/ 296127 w 302477"/>
                <a:gd name="connsiteY3" fmla="*/ 0 h 234950"/>
                <a:gd name="connsiteX0" fmla="*/ 305652 w 305652"/>
                <a:gd name="connsiteY0" fmla="*/ 0 h 239712"/>
                <a:gd name="connsiteX1" fmla="*/ 852 w 305652"/>
                <a:gd name="connsiteY1" fmla="*/ 161131 h 239712"/>
                <a:gd name="connsiteX2" fmla="*/ 302477 w 305652"/>
                <a:gd name="connsiteY2" fmla="*/ 239712 h 239712"/>
                <a:gd name="connsiteX3" fmla="*/ 305652 w 305652"/>
                <a:gd name="connsiteY3" fmla="*/ 0 h 239712"/>
                <a:gd name="connsiteX0" fmla="*/ 305652 w 305652"/>
                <a:gd name="connsiteY0" fmla="*/ 0 h 239712"/>
                <a:gd name="connsiteX1" fmla="*/ 852 w 305652"/>
                <a:gd name="connsiteY1" fmla="*/ 161131 h 239712"/>
                <a:gd name="connsiteX2" fmla="*/ 302477 w 305652"/>
                <a:gd name="connsiteY2" fmla="*/ 239712 h 239712"/>
                <a:gd name="connsiteX3" fmla="*/ 305652 w 305652"/>
                <a:gd name="connsiteY3" fmla="*/ 0 h 239712"/>
                <a:gd name="connsiteX0" fmla="*/ 305627 w 309720"/>
                <a:gd name="connsiteY0" fmla="*/ 0 h 237331"/>
                <a:gd name="connsiteX1" fmla="*/ 827 w 309720"/>
                <a:gd name="connsiteY1" fmla="*/ 161131 h 237331"/>
                <a:gd name="connsiteX2" fmla="*/ 309596 w 309720"/>
                <a:gd name="connsiteY2" fmla="*/ 237331 h 237331"/>
                <a:gd name="connsiteX3" fmla="*/ 305627 w 309720"/>
                <a:gd name="connsiteY3" fmla="*/ 0 h 237331"/>
                <a:gd name="connsiteX0" fmla="*/ 305643 w 305643"/>
                <a:gd name="connsiteY0" fmla="*/ 0 h 237331"/>
                <a:gd name="connsiteX1" fmla="*/ 843 w 305643"/>
                <a:gd name="connsiteY1" fmla="*/ 161131 h 237331"/>
                <a:gd name="connsiteX2" fmla="*/ 304849 w 305643"/>
                <a:gd name="connsiteY2" fmla="*/ 237331 h 237331"/>
                <a:gd name="connsiteX3" fmla="*/ 305643 w 305643"/>
                <a:gd name="connsiteY3" fmla="*/ 0 h 237331"/>
                <a:gd name="connsiteX0" fmla="*/ 305805 w 305805"/>
                <a:gd name="connsiteY0" fmla="*/ 0 h 237713"/>
                <a:gd name="connsiteX1" fmla="*/ 1005 w 305805"/>
                <a:gd name="connsiteY1" fmla="*/ 161131 h 237713"/>
                <a:gd name="connsiteX2" fmla="*/ 305011 w 305805"/>
                <a:gd name="connsiteY2" fmla="*/ 237331 h 237713"/>
                <a:gd name="connsiteX3" fmla="*/ 305805 w 305805"/>
                <a:gd name="connsiteY3" fmla="*/ 0 h 237713"/>
                <a:gd name="connsiteX0" fmla="*/ 306764 w 306764"/>
                <a:gd name="connsiteY0" fmla="*/ 0 h 237734"/>
                <a:gd name="connsiteX1" fmla="*/ 1964 w 306764"/>
                <a:gd name="connsiteY1" fmla="*/ 161131 h 237734"/>
                <a:gd name="connsiteX2" fmla="*/ 305970 w 306764"/>
                <a:gd name="connsiteY2" fmla="*/ 237331 h 237734"/>
                <a:gd name="connsiteX3" fmla="*/ 306764 w 306764"/>
                <a:gd name="connsiteY3" fmla="*/ 0 h 237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6764" h="237734">
                  <a:moveTo>
                    <a:pt x="306764" y="0"/>
                  </a:moveTo>
                  <a:cubicBezTo>
                    <a:pt x="258346" y="6879"/>
                    <a:pt x="21808" y="82815"/>
                    <a:pt x="1964" y="161131"/>
                  </a:cubicBezTo>
                  <a:cubicBezTo>
                    <a:pt x="-21319" y="203994"/>
                    <a:pt x="167328" y="242094"/>
                    <a:pt x="305970" y="237331"/>
                  </a:cubicBezTo>
                  <a:cubicBezTo>
                    <a:pt x="307028" y="157427"/>
                    <a:pt x="305706" y="79904"/>
                    <a:pt x="306764" y="0"/>
                  </a:cubicBezTo>
                  <a:close/>
                </a:path>
              </a:pathLst>
            </a:cu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Freeform 9"/>
            <p:cNvSpPr/>
            <p:nvPr/>
          </p:nvSpPr>
          <p:spPr>
            <a:xfrm>
              <a:off x="1859280" y="1920988"/>
              <a:ext cx="4590327" cy="1312248"/>
            </a:xfrm>
            <a:custGeom>
              <a:avLst/>
              <a:gdLst>
                <a:gd name="connsiteX0" fmla="*/ 0 w 3657600"/>
                <a:gd name="connsiteY0" fmla="*/ 0 h 1996440"/>
                <a:gd name="connsiteX1" fmla="*/ 312420 w 3657600"/>
                <a:gd name="connsiteY1" fmla="*/ 76200 h 1996440"/>
                <a:gd name="connsiteX2" fmla="*/ 3078480 w 3657600"/>
                <a:gd name="connsiteY2" fmla="*/ 60960 h 1996440"/>
                <a:gd name="connsiteX3" fmla="*/ 3657600 w 3657600"/>
                <a:gd name="connsiteY3" fmla="*/ 990600 h 1996440"/>
                <a:gd name="connsiteX4" fmla="*/ 3108960 w 3657600"/>
                <a:gd name="connsiteY4" fmla="*/ 1988820 h 1996440"/>
                <a:gd name="connsiteX5" fmla="*/ 198120 w 3657600"/>
                <a:gd name="connsiteY5" fmla="*/ 1996440 h 1996440"/>
                <a:gd name="connsiteX6" fmla="*/ 0 w 3657600"/>
                <a:gd name="connsiteY6" fmla="*/ 1943100 h 1996440"/>
                <a:gd name="connsiteX7" fmla="*/ 0 w 3657600"/>
                <a:gd name="connsiteY7" fmla="*/ 0 h 1996440"/>
                <a:gd name="connsiteX0" fmla="*/ 0 w 3657600"/>
                <a:gd name="connsiteY0" fmla="*/ 0 h 1996440"/>
                <a:gd name="connsiteX1" fmla="*/ 312420 w 3657600"/>
                <a:gd name="connsiteY1" fmla="*/ 76200 h 1996440"/>
                <a:gd name="connsiteX2" fmla="*/ 3078480 w 3657600"/>
                <a:gd name="connsiteY2" fmla="*/ 60960 h 1996440"/>
                <a:gd name="connsiteX3" fmla="*/ 3657600 w 3657600"/>
                <a:gd name="connsiteY3" fmla="*/ 990600 h 1996440"/>
                <a:gd name="connsiteX4" fmla="*/ 3108960 w 3657600"/>
                <a:gd name="connsiteY4" fmla="*/ 1988820 h 1996440"/>
                <a:gd name="connsiteX5" fmla="*/ 198120 w 3657600"/>
                <a:gd name="connsiteY5" fmla="*/ 1996440 h 1996440"/>
                <a:gd name="connsiteX6" fmla="*/ 0 w 3657600"/>
                <a:gd name="connsiteY6" fmla="*/ 1943100 h 1996440"/>
                <a:gd name="connsiteX7" fmla="*/ 0 w 3657600"/>
                <a:gd name="connsiteY7" fmla="*/ 0 h 1996440"/>
                <a:gd name="connsiteX0" fmla="*/ 0 w 3657600"/>
                <a:gd name="connsiteY0" fmla="*/ 0 h 1996440"/>
                <a:gd name="connsiteX1" fmla="*/ 312420 w 3657600"/>
                <a:gd name="connsiteY1" fmla="*/ 76200 h 1996440"/>
                <a:gd name="connsiteX2" fmla="*/ 3078480 w 3657600"/>
                <a:gd name="connsiteY2" fmla="*/ 60960 h 1996440"/>
                <a:gd name="connsiteX3" fmla="*/ 3657600 w 3657600"/>
                <a:gd name="connsiteY3" fmla="*/ 990600 h 1996440"/>
                <a:gd name="connsiteX4" fmla="*/ 3108960 w 3657600"/>
                <a:gd name="connsiteY4" fmla="*/ 1988820 h 1996440"/>
                <a:gd name="connsiteX5" fmla="*/ 198120 w 3657600"/>
                <a:gd name="connsiteY5" fmla="*/ 1996440 h 1996440"/>
                <a:gd name="connsiteX6" fmla="*/ 0 w 3657600"/>
                <a:gd name="connsiteY6" fmla="*/ 1943100 h 1996440"/>
                <a:gd name="connsiteX7" fmla="*/ 0 w 3657600"/>
                <a:gd name="connsiteY7" fmla="*/ 0 h 1996440"/>
                <a:gd name="connsiteX0" fmla="*/ 0 w 3657600"/>
                <a:gd name="connsiteY0" fmla="*/ 0 h 1996440"/>
                <a:gd name="connsiteX1" fmla="*/ 312420 w 3657600"/>
                <a:gd name="connsiteY1" fmla="*/ 76200 h 1996440"/>
                <a:gd name="connsiteX2" fmla="*/ 3078480 w 3657600"/>
                <a:gd name="connsiteY2" fmla="*/ 60960 h 1996440"/>
                <a:gd name="connsiteX3" fmla="*/ 3657600 w 3657600"/>
                <a:gd name="connsiteY3" fmla="*/ 990600 h 1996440"/>
                <a:gd name="connsiteX4" fmla="*/ 3108960 w 3657600"/>
                <a:gd name="connsiteY4" fmla="*/ 1988820 h 1996440"/>
                <a:gd name="connsiteX5" fmla="*/ 198120 w 3657600"/>
                <a:gd name="connsiteY5" fmla="*/ 1996440 h 1996440"/>
                <a:gd name="connsiteX6" fmla="*/ 0 w 3657600"/>
                <a:gd name="connsiteY6" fmla="*/ 1943100 h 1996440"/>
                <a:gd name="connsiteX7" fmla="*/ 0 w 3657600"/>
                <a:gd name="connsiteY7" fmla="*/ 0 h 1996440"/>
                <a:gd name="connsiteX0" fmla="*/ 0 w 3657600"/>
                <a:gd name="connsiteY0" fmla="*/ 0 h 1996440"/>
                <a:gd name="connsiteX1" fmla="*/ 312420 w 3657600"/>
                <a:gd name="connsiteY1" fmla="*/ 76200 h 1996440"/>
                <a:gd name="connsiteX2" fmla="*/ 3078480 w 3657600"/>
                <a:gd name="connsiteY2" fmla="*/ 60960 h 1996440"/>
                <a:gd name="connsiteX3" fmla="*/ 3657600 w 3657600"/>
                <a:gd name="connsiteY3" fmla="*/ 990600 h 1996440"/>
                <a:gd name="connsiteX4" fmla="*/ 3108960 w 3657600"/>
                <a:gd name="connsiteY4" fmla="*/ 1988820 h 1996440"/>
                <a:gd name="connsiteX5" fmla="*/ 198120 w 3657600"/>
                <a:gd name="connsiteY5" fmla="*/ 1996440 h 1996440"/>
                <a:gd name="connsiteX6" fmla="*/ 0 w 3657600"/>
                <a:gd name="connsiteY6" fmla="*/ 1943100 h 1996440"/>
                <a:gd name="connsiteX7" fmla="*/ 0 w 3657600"/>
                <a:gd name="connsiteY7" fmla="*/ 0 h 1996440"/>
                <a:gd name="connsiteX0" fmla="*/ 0 w 3657600"/>
                <a:gd name="connsiteY0" fmla="*/ 0 h 1996440"/>
                <a:gd name="connsiteX1" fmla="*/ 312420 w 3657600"/>
                <a:gd name="connsiteY1" fmla="*/ 76200 h 1996440"/>
                <a:gd name="connsiteX2" fmla="*/ 3078480 w 3657600"/>
                <a:gd name="connsiteY2" fmla="*/ 60960 h 1996440"/>
                <a:gd name="connsiteX3" fmla="*/ 3657600 w 3657600"/>
                <a:gd name="connsiteY3" fmla="*/ 990600 h 1996440"/>
                <a:gd name="connsiteX4" fmla="*/ 3108960 w 3657600"/>
                <a:gd name="connsiteY4" fmla="*/ 1988820 h 1996440"/>
                <a:gd name="connsiteX5" fmla="*/ 198120 w 3657600"/>
                <a:gd name="connsiteY5" fmla="*/ 1996440 h 1996440"/>
                <a:gd name="connsiteX6" fmla="*/ 0 w 3657600"/>
                <a:gd name="connsiteY6" fmla="*/ 1943100 h 1996440"/>
                <a:gd name="connsiteX7" fmla="*/ 0 w 3657600"/>
                <a:gd name="connsiteY7" fmla="*/ 0 h 1996440"/>
                <a:gd name="connsiteX0" fmla="*/ 0 w 3657600"/>
                <a:gd name="connsiteY0" fmla="*/ 0 h 2012315"/>
                <a:gd name="connsiteX1" fmla="*/ 312420 w 3657600"/>
                <a:gd name="connsiteY1" fmla="*/ 76200 h 2012315"/>
                <a:gd name="connsiteX2" fmla="*/ 3078480 w 3657600"/>
                <a:gd name="connsiteY2" fmla="*/ 60960 h 2012315"/>
                <a:gd name="connsiteX3" fmla="*/ 3657600 w 3657600"/>
                <a:gd name="connsiteY3" fmla="*/ 990600 h 2012315"/>
                <a:gd name="connsiteX4" fmla="*/ 3108960 w 3657600"/>
                <a:gd name="connsiteY4" fmla="*/ 1988820 h 2012315"/>
                <a:gd name="connsiteX5" fmla="*/ 198120 w 3657600"/>
                <a:gd name="connsiteY5" fmla="*/ 2012315 h 2012315"/>
                <a:gd name="connsiteX6" fmla="*/ 0 w 3657600"/>
                <a:gd name="connsiteY6" fmla="*/ 1943100 h 2012315"/>
                <a:gd name="connsiteX7" fmla="*/ 0 w 3657600"/>
                <a:gd name="connsiteY7" fmla="*/ 0 h 2012315"/>
                <a:gd name="connsiteX0" fmla="*/ 0 w 3657600"/>
                <a:gd name="connsiteY0" fmla="*/ 0 h 2012315"/>
                <a:gd name="connsiteX1" fmla="*/ 312420 w 3657600"/>
                <a:gd name="connsiteY1" fmla="*/ 76200 h 2012315"/>
                <a:gd name="connsiteX2" fmla="*/ 3078480 w 3657600"/>
                <a:gd name="connsiteY2" fmla="*/ 60960 h 2012315"/>
                <a:gd name="connsiteX3" fmla="*/ 3657600 w 3657600"/>
                <a:gd name="connsiteY3" fmla="*/ 990600 h 2012315"/>
                <a:gd name="connsiteX4" fmla="*/ 3108960 w 3657600"/>
                <a:gd name="connsiteY4" fmla="*/ 1988820 h 2012315"/>
                <a:gd name="connsiteX5" fmla="*/ 198120 w 3657600"/>
                <a:gd name="connsiteY5" fmla="*/ 2012315 h 2012315"/>
                <a:gd name="connsiteX6" fmla="*/ 0 w 3657600"/>
                <a:gd name="connsiteY6" fmla="*/ 1943100 h 2012315"/>
                <a:gd name="connsiteX7" fmla="*/ 0 w 3657600"/>
                <a:gd name="connsiteY7" fmla="*/ 0 h 2012315"/>
                <a:gd name="connsiteX0" fmla="*/ 0 w 3657600"/>
                <a:gd name="connsiteY0" fmla="*/ 0 h 2012315"/>
                <a:gd name="connsiteX1" fmla="*/ 312420 w 3657600"/>
                <a:gd name="connsiteY1" fmla="*/ 76200 h 2012315"/>
                <a:gd name="connsiteX2" fmla="*/ 3078480 w 3657600"/>
                <a:gd name="connsiteY2" fmla="*/ 60960 h 2012315"/>
                <a:gd name="connsiteX3" fmla="*/ 3657600 w 3657600"/>
                <a:gd name="connsiteY3" fmla="*/ 990600 h 2012315"/>
                <a:gd name="connsiteX4" fmla="*/ 3108960 w 3657600"/>
                <a:gd name="connsiteY4" fmla="*/ 1988820 h 2012315"/>
                <a:gd name="connsiteX5" fmla="*/ 198120 w 3657600"/>
                <a:gd name="connsiteY5" fmla="*/ 2012315 h 2012315"/>
                <a:gd name="connsiteX6" fmla="*/ 0 w 3657600"/>
                <a:gd name="connsiteY6" fmla="*/ 1943100 h 2012315"/>
                <a:gd name="connsiteX7" fmla="*/ 0 w 3657600"/>
                <a:gd name="connsiteY7" fmla="*/ 0 h 2012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57600" h="2012315">
                  <a:moveTo>
                    <a:pt x="0" y="0"/>
                  </a:moveTo>
                  <a:cubicBezTo>
                    <a:pt x="21590" y="66675"/>
                    <a:pt x="205105" y="76200"/>
                    <a:pt x="312420" y="76200"/>
                  </a:cubicBezTo>
                  <a:lnTo>
                    <a:pt x="3078480" y="60960"/>
                  </a:lnTo>
                  <a:lnTo>
                    <a:pt x="3657600" y="990600"/>
                  </a:lnTo>
                  <a:lnTo>
                    <a:pt x="3108960" y="1988820"/>
                  </a:lnTo>
                  <a:lnTo>
                    <a:pt x="198120" y="2012315"/>
                  </a:lnTo>
                  <a:cubicBezTo>
                    <a:pt x="135255" y="2004060"/>
                    <a:pt x="5715" y="2011680"/>
                    <a:pt x="0" y="194310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11" name="Rectangle 32"/>
          <p:cNvSpPr>
            <a:spLocks noChangeArrowheads="1"/>
          </p:cNvSpPr>
          <p:nvPr/>
        </p:nvSpPr>
        <p:spPr bwMode="auto">
          <a:xfrm>
            <a:off x="1723293" y="1954819"/>
            <a:ext cx="7108204" cy="64633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wrap="square">
            <a:spAutoFit/>
          </a:bodyPr>
          <a:lstStyle/>
          <a:p>
            <a:pPr marL="285750" indent="-285750" algn="ctr"/>
            <a:r>
              <a:rPr lang="en-US" sz="3600" dirty="0" err="1">
                <a:latin typeface="Arial" pitchFamily="34" charset="0"/>
                <a:cs typeface="Arial" pitchFamily="34" charset="0"/>
              </a:rPr>
              <a:t>Biết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về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một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số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người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trí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thức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12" name="TextBox 2"/>
          <p:cNvSpPr txBox="1">
            <a:spLocks noChangeArrowheads="1"/>
          </p:cNvSpPr>
          <p:nvPr/>
        </p:nvSpPr>
        <p:spPr bwMode="auto">
          <a:xfrm>
            <a:off x="8953734" y="1990845"/>
            <a:ext cx="1112838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ctr" eaLnBrk="1" hangingPunct="1"/>
            <a:r>
              <a:rPr lang="en-US" altLang="en-US" sz="4800" b="1">
                <a:solidFill>
                  <a:srgbClr val="3668C4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grpSp>
        <p:nvGrpSpPr>
          <p:cNvPr id="13" name="Group 1"/>
          <p:cNvGrpSpPr>
            <a:grpSpLocks/>
          </p:cNvGrpSpPr>
          <p:nvPr/>
        </p:nvGrpSpPr>
        <p:grpSpPr bwMode="auto">
          <a:xfrm>
            <a:off x="9052159" y="4094282"/>
            <a:ext cx="881063" cy="827088"/>
            <a:chOff x="7516948" y="1061120"/>
            <a:chExt cx="879860" cy="827267"/>
          </a:xfrm>
        </p:grpSpPr>
        <p:sp>
          <p:nvSpPr>
            <p:cNvPr id="14" name="Oval 13"/>
            <p:cNvSpPr/>
            <p:nvPr/>
          </p:nvSpPr>
          <p:spPr bwMode="auto">
            <a:xfrm>
              <a:off x="7516948" y="1061120"/>
              <a:ext cx="879860" cy="827267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5" name="Oval 14"/>
            <p:cNvSpPr/>
            <p:nvPr/>
          </p:nvSpPr>
          <p:spPr bwMode="auto">
            <a:xfrm>
              <a:off x="7604142" y="1129398"/>
              <a:ext cx="721326" cy="668482"/>
            </a:xfrm>
            <a:prstGeom prst="ellipse">
              <a:avLst/>
            </a:pr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16" name="TextBox 4"/>
          <p:cNvSpPr txBox="1">
            <a:spLocks noChangeArrowheads="1"/>
          </p:cNvSpPr>
          <p:nvPr/>
        </p:nvSpPr>
        <p:spPr bwMode="auto">
          <a:xfrm>
            <a:off x="4976054" y="573674"/>
            <a:ext cx="1845378" cy="584775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3200" kern="0" dirty="0" err="1">
                <a:ln w="12700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rgbClr val="F0AD00"/>
                  </a:outerShdw>
                </a:effectLst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Mục</a:t>
            </a:r>
            <a:r>
              <a:rPr lang="en-US" altLang="en-US" sz="3200" kern="0" dirty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rgbClr val="F0AD00"/>
                  </a:outerShdw>
                </a:effectLst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kern="0" dirty="0" err="1">
                <a:ln w="12700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rgbClr val="F0AD00"/>
                  </a:outerShdw>
                </a:effectLst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tiêu</a:t>
            </a:r>
            <a:endParaRPr lang="en-US" altLang="en-US" sz="3200" kern="0" dirty="0">
              <a:ln w="12700">
                <a:solidFill>
                  <a:srgbClr val="C00000"/>
                </a:solidFill>
                <a:prstDash val="solid"/>
              </a:ln>
              <a:solidFill>
                <a:srgbClr val="C00000"/>
              </a:solidFill>
              <a:effectLst>
                <a:outerShdw dist="38100" dir="2640000" algn="bl" rotWithShape="0">
                  <a:srgbClr val="F0AD00"/>
                </a:outerShdw>
              </a:effectLst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grpSp>
        <p:nvGrpSpPr>
          <p:cNvPr id="17" name="Group 76"/>
          <p:cNvGrpSpPr>
            <a:grpSpLocks/>
          </p:cNvGrpSpPr>
          <p:nvPr/>
        </p:nvGrpSpPr>
        <p:grpSpPr bwMode="auto">
          <a:xfrm>
            <a:off x="1948996" y="3696410"/>
            <a:ext cx="7434777" cy="728801"/>
            <a:chOff x="1859280" y="1760538"/>
            <a:chExt cx="4590327" cy="1472698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8" name="Freeform 77"/>
            <p:cNvSpPr/>
            <p:nvPr/>
          </p:nvSpPr>
          <p:spPr>
            <a:xfrm>
              <a:off x="1859280" y="1760538"/>
              <a:ext cx="311985" cy="237461"/>
            </a:xfrm>
            <a:custGeom>
              <a:avLst/>
              <a:gdLst>
                <a:gd name="connsiteX0" fmla="*/ 304800 w 311150"/>
                <a:gd name="connsiteY0" fmla="*/ 0 h 234950"/>
                <a:gd name="connsiteX1" fmla="*/ 0 w 311150"/>
                <a:gd name="connsiteY1" fmla="*/ 149225 h 234950"/>
                <a:gd name="connsiteX2" fmla="*/ 311150 w 311150"/>
                <a:gd name="connsiteY2" fmla="*/ 234950 h 234950"/>
                <a:gd name="connsiteX3" fmla="*/ 304800 w 311150"/>
                <a:gd name="connsiteY3" fmla="*/ 0 h 234950"/>
                <a:gd name="connsiteX0" fmla="*/ 295275 w 301625"/>
                <a:gd name="connsiteY0" fmla="*/ 0 h 234950"/>
                <a:gd name="connsiteX1" fmla="*/ 0 w 301625"/>
                <a:gd name="connsiteY1" fmla="*/ 156369 h 234950"/>
                <a:gd name="connsiteX2" fmla="*/ 301625 w 301625"/>
                <a:gd name="connsiteY2" fmla="*/ 234950 h 234950"/>
                <a:gd name="connsiteX3" fmla="*/ 295275 w 301625"/>
                <a:gd name="connsiteY3" fmla="*/ 0 h 234950"/>
                <a:gd name="connsiteX0" fmla="*/ 296127 w 302477"/>
                <a:gd name="connsiteY0" fmla="*/ 0 h 234950"/>
                <a:gd name="connsiteX1" fmla="*/ 852 w 302477"/>
                <a:gd name="connsiteY1" fmla="*/ 156369 h 234950"/>
                <a:gd name="connsiteX2" fmla="*/ 302477 w 302477"/>
                <a:gd name="connsiteY2" fmla="*/ 234950 h 234950"/>
                <a:gd name="connsiteX3" fmla="*/ 296127 w 302477"/>
                <a:gd name="connsiteY3" fmla="*/ 0 h 234950"/>
                <a:gd name="connsiteX0" fmla="*/ 296127 w 302477"/>
                <a:gd name="connsiteY0" fmla="*/ 0 h 234950"/>
                <a:gd name="connsiteX1" fmla="*/ 852 w 302477"/>
                <a:gd name="connsiteY1" fmla="*/ 156369 h 234950"/>
                <a:gd name="connsiteX2" fmla="*/ 302477 w 302477"/>
                <a:gd name="connsiteY2" fmla="*/ 234950 h 234950"/>
                <a:gd name="connsiteX3" fmla="*/ 296127 w 302477"/>
                <a:gd name="connsiteY3" fmla="*/ 0 h 234950"/>
                <a:gd name="connsiteX0" fmla="*/ 305652 w 305652"/>
                <a:gd name="connsiteY0" fmla="*/ 0 h 239712"/>
                <a:gd name="connsiteX1" fmla="*/ 852 w 305652"/>
                <a:gd name="connsiteY1" fmla="*/ 161131 h 239712"/>
                <a:gd name="connsiteX2" fmla="*/ 302477 w 305652"/>
                <a:gd name="connsiteY2" fmla="*/ 239712 h 239712"/>
                <a:gd name="connsiteX3" fmla="*/ 305652 w 305652"/>
                <a:gd name="connsiteY3" fmla="*/ 0 h 239712"/>
                <a:gd name="connsiteX0" fmla="*/ 305652 w 305652"/>
                <a:gd name="connsiteY0" fmla="*/ 0 h 239712"/>
                <a:gd name="connsiteX1" fmla="*/ 852 w 305652"/>
                <a:gd name="connsiteY1" fmla="*/ 161131 h 239712"/>
                <a:gd name="connsiteX2" fmla="*/ 302477 w 305652"/>
                <a:gd name="connsiteY2" fmla="*/ 239712 h 239712"/>
                <a:gd name="connsiteX3" fmla="*/ 305652 w 305652"/>
                <a:gd name="connsiteY3" fmla="*/ 0 h 239712"/>
                <a:gd name="connsiteX0" fmla="*/ 305627 w 309720"/>
                <a:gd name="connsiteY0" fmla="*/ 0 h 237331"/>
                <a:gd name="connsiteX1" fmla="*/ 827 w 309720"/>
                <a:gd name="connsiteY1" fmla="*/ 161131 h 237331"/>
                <a:gd name="connsiteX2" fmla="*/ 309596 w 309720"/>
                <a:gd name="connsiteY2" fmla="*/ 237331 h 237331"/>
                <a:gd name="connsiteX3" fmla="*/ 305627 w 309720"/>
                <a:gd name="connsiteY3" fmla="*/ 0 h 237331"/>
                <a:gd name="connsiteX0" fmla="*/ 305643 w 305643"/>
                <a:gd name="connsiteY0" fmla="*/ 0 h 237331"/>
                <a:gd name="connsiteX1" fmla="*/ 843 w 305643"/>
                <a:gd name="connsiteY1" fmla="*/ 161131 h 237331"/>
                <a:gd name="connsiteX2" fmla="*/ 304849 w 305643"/>
                <a:gd name="connsiteY2" fmla="*/ 237331 h 237331"/>
                <a:gd name="connsiteX3" fmla="*/ 305643 w 305643"/>
                <a:gd name="connsiteY3" fmla="*/ 0 h 237331"/>
                <a:gd name="connsiteX0" fmla="*/ 305805 w 305805"/>
                <a:gd name="connsiteY0" fmla="*/ 0 h 237713"/>
                <a:gd name="connsiteX1" fmla="*/ 1005 w 305805"/>
                <a:gd name="connsiteY1" fmla="*/ 161131 h 237713"/>
                <a:gd name="connsiteX2" fmla="*/ 305011 w 305805"/>
                <a:gd name="connsiteY2" fmla="*/ 237331 h 237713"/>
                <a:gd name="connsiteX3" fmla="*/ 305805 w 305805"/>
                <a:gd name="connsiteY3" fmla="*/ 0 h 237713"/>
                <a:gd name="connsiteX0" fmla="*/ 306764 w 306764"/>
                <a:gd name="connsiteY0" fmla="*/ 0 h 237734"/>
                <a:gd name="connsiteX1" fmla="*/ 1964 w 306764"/>
                <a:gd name="connsiteY1" fmla="*/ 161131 h 237734"/>
                <a:gd name="connsiteX2" fmla="*/ 305970 w 306764"/>
                <a:gd name="connsiteY2" fmla="*/ 237331 h 237734"/>
                <a:gd name="connsiteX3" fmla="*/ 306764 w 306764"/>
                <a:gd name="connsiteY3" fmla="*/ 0 h 237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6764" h="237734">
                  <a:moveTo>
                    <a:pt x="306764" y="0"/>
                  </a:moveTo>
                  <a:cubicBezTo>
                    <a:pt x="258346" y="6879"/>
                    <a:pt x="21808" y="82815"/>
                    <a:pt x="1964" y="161131"/>
                  </a:cubicBezTo>
                  <a:cubicBezTo>
                    <a:pt x="-21319" y="203994"/>
                    <a:pt x="167328" y="242094"/>
                    <a:pt x="305970" y="237331"/>
                  </a:cubicBezTo>
                  <a:cubicBezTo>
                    <a:pt x="307028" y="157427"/>
                    <a:pt x="305706" y="79904"/>
                    <a:pt x="306764" y="0"/>
                  </a:cubicBezTo>
                  <a:close/>
                </a:path>
              </a:pathLst>
            </a:cu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9" name="Freeform 78"/>
            <p:cNvSpPr/>
            <p:nvPr/>
          </p:nvSpPr>
          <p:spPr>
            <a:xfrm>
              <a:off x="1859280" y="1919952"/>
              <a:ext cx="4590327" cy="1313284"/>
            </a:xfrm>
            <a:custGeom>
              <a:avLst/>
              <a:gdLst>
                <a:gd name="connsiteX0" fmla="*/ 0 w 3657600"/>
                <a:gd name="connsiteY0" fmla="*/ 0 h 1996440"/>
                <a:gd name="connsiteX1" fmla="*/ 312420 w 3657600"/>
                <a:gd name="connsiteY1" fmla="*/ 76200 h 1996440"/>
                <a:gd name="connsiteX2" fmla="*/ 3078480 w 3657600"/>
                <a:gd name="connsiteY2" fmla="*/ 60960 h 1996440"/>
                <a:gd name="connsiteX3" fmla="*/ 3657600 w 3657600"/>
                <a:gd name="connsiteY3" fmla="*/ 990600 h 1996440"/>
                <a:gd name="connsiteX4" fmla="*/ 3108960 w 3657600"/>
                <a:gd name="connsiteY4" fmla="*/ 1988820 h 1996440"/>
                <a:gd name="connsiteX5" fmla="*/ 198120 w 3657600"/>
                <a:gd name="connsiteY5" fmla="*/ 1996440 h 1996440"/>
                <a:gd name="connsiteX6" fmla="*/ 0 w 3657600"/>
                <a:gd name="connsiteY6" fmla="*/ 1943100 h 1996440"/>
                <a:gd name="connsiteX7" fmla="*/ 0 w 3657600"/>
                <a:gd name="connsiteY7" fmla="*/ 0 h 1996440"/>
                <a:gd name="connsiteX0" fmla="*/ 0 w 3657600"/>
                <a:gd name="connsiteY0" fmla="*/ 0 h 1996440"/>
                <a:gd name="connsiteX1" fmla="*/ 312420 w 3657600"/>
                <a:gd name="connsiteY1" fmla="*/ 76200 h 1996440"/>
                <a:gd name="connsiteX2" fmla="*/ 3078480 w 3657600"/>
                <a:gd name="connsiteY2" fmla="*/ 60960 h 1996440"/>
                <a:gd name="connsiteX3" fmla="*/ 3657600 w 3657600"/>
                <a:gd name="connsiteY3" fmla="*/ 990600 h 1996440"/>
                <a:gd name="connsiteX4" fmla="*/ 3108960 w 3657600"/>
                <a:gd name="connsiteY4" fmla="*/ 1988820 h 1996440"/>
                <a:gd name="connsiteX5" fmla="*/ 198120 w 3657600"/>
                <a:gd name="connsiteY5" fmla="*/ 1996440 h 1996440"/>
                <a:gd name="connsiteX6" fmla="*/ 0 w 3657600"/>
                <a:gd name="connsiteY6" fmla="*/ 1943100 h 1996440"/>
                <a:gd name="connsiteX7" fmla="*/ 0 w 3657600"/>
                <a:gd name="connsiteY7" fmla="*/ 0 h 1996440"/>
                <a:gd name="connsiteX0" fmla="*/ 0 w 3657600"/>
                <a:gd name="connsiteY0" fmla="*/ 0 h 1996440"/>
                <a:gd name="connsiteX1" fmla="*/ 312420 w 3657600"/>
                <a:gd name="connsiteY1" fmla="*/ 76200 h 1996440"/>
                <a:gd name="connsiteX2" fmla="*/ 3078480 w 3657600"/>
                <a:gd name="connsiteY2" fmla="*/ 60960 h 1996440"/>
                <a:gd name="connsiteX3" fmla="*/ 3657600 w 3657600"/>
                <a:gd name="connsiteY3" fmla="*/ 990600 h 1996440"/>
                <a:gd name="connsiteX4" fmla="*/ 3108960 w 3657600"/>
                <a:gd name="connsiteY4" fmla="*/ 1988820 h 1996440"/>
                <a:gd name="connsiteX5" fmla="*/ 198120 w 3657600"/>
                <a:gd name="connsiteY5" fmla="*/ 1996440 h 1996440"/>
                <a:gd name="connsiteX6" fmla="*/ 0 w 3657600"/>
                <a:gd name="connsiteY6" fmla="*/ 1943100 h 1996440"/>
                <a:gd name="connsiteX7" fmla="*/ 0 w 3657600"/>
                <a:gd name="connsiteY7" fmla="*/ 0 h 1996440"/>
                <a:gd name="connsiteX0" fmla="*/ 0 w 3657600"/>
                <a:gd name="connsiteY0" fmla="*/ 0 h 1996440"/>
                <a:gd name="connsiteX1" fmla="*/ 312420 w 3657600"/>
                <a:gd name="connsiteY1" fmla="*/ 76200 h 1996440"/>
                <a:gd name="connsiteX2" fmla="*/ 3078480 w 3657600"/>
                <a:gd name="connsiteY2" fmla="*/ 60960 h 1996440"/>
                <a:gd name="connsiteX3" fmla="*/ 3657600 w 3657600"/>
                <a:gd name="connsiteY3" fmla="*/ 990600 h 1996440"/>
                <a:gd name="connsiteX4" fmla="*/ 3108960 w 3657600"/>
                <a:gd name="connsiteY4" fmla="*/ 1988820 h 1996440"/>
                <a:gd name="connsiteX5" fmla="*/ 198120 w 3657600"/>
                <a:gd name="connsiteY5" fmla="*/ 1996440 h 1996440"/>
                <a:gd name="connsiteX6" fmla="*/ 0 w 3657600"/>
                <a:gd name="connsiteY6" fmla="*/ 1943100 h 1996440"/>
                <a:gd name="connsiteX7" fmla="*/ 0 w 3657600"/>
                <a:gd name="connsiteY7" fmla="*/ 0 h 1996440"/>
                <a:gd name="connsiteX0" fmla="*/ 0 w 3657600"/>
                <a:gd name="connsiteY0" fmla="*/ 0 h 1996440"/>
                <a:gd name="connsiteX1" fmla="*/ 312420 w 3657600"/>
                <a:gd name="connsiteY1" fmla="*/ 76200 h 1996440"/>
                <a:gd name="connsiteX2" fmla="*/ 3078480 w 3657600"/>
                <a:gd name="connsiteY2" fmla="*/ 60960 h 1996440"/>
                <a:gd name="connsiteX3" fmla="*/ 3657600 w 3657600"/>
                <a:gd name="connsiteY3" fmla="*/ 990600 h 1996440"/>
                <a:gd name="connsiteX4" fmla="*/ 3108960 w 3657600"/>
                <a:gd name="connsiteY4" fmla="*/ 1988820 h 1996440"/>
                <a:gd name="connsiteX5" fmla="*/ 198120 w 3657600"/>
                <a:gd name="connsiteY5" fmla="*/ 1996440 h 1996440"/>
                <a:gd name="connsiteX6" fmla="*/ 0 w 3657600"/>
                <a:gd name="connsiteY6" fmla="*/ 1943100 h 1996440"/>
                <a:gd name="connsiteX7" fmla="*/ 0 w 3657600"/>
                <a:gd name="connsiteY7" fmla="*/ 0 h 1996440"/>
                <a:gd name="connsiteX0" fmla="*/ 0 w 3657600"/>
                <a:gd name="connsiteY0" fmla="*/ 0 h 1996440"/>
                <a:gd name="connsiteX1" fmla="*/ 312420 w 3657600"/>
                <a:gd name="connsiteY1" fmla="*/ 76200 h 1996440"/>
                <a:gd name="connsiteX2" fmla="*/ 3078480 w 3657600"/>
                <a:gd name="connsiteY2" fmla="*/ 60960 h 1996440"/>
                <a:gd name="connsiteX3" fmla="*/ 3657600 w 3657600"/>
                <a:gd name="connsiteY3" fmla="*/ 990600 h 1996440"/>
                <a:gd name="connsiteX4" fmla="*/ 3108960 w 3657600"/>
                <a:gd name="connsiteY4" fmla="*/ 1988820 h 1996440"/>
                <a:gd name="connsiteX5" fmla="*/ 198120 w 3657600"/>
                <a:gd name="connsiteY5" fmla="*/ 1996440 h 1996440"/>
                <a:gd name="connsiteX6" fmla="*/ 0 w 3657600"/>
                <a:gd name="connsiteY6" fmla="*/ 1943100 h 1996440"/>
                <a:gd name="connsiteX7" fmla="*/ 0 w 3657600"/>
                <a:gd name="connsiteY7" fmla="*/ 0 h 1996440"/>
                <a:gd name="connsiteX0" fmla="*/ 0 w 3657600"/>
                <a:gd name="connsiteY0" fmla="*/ 0 h 2012315"/>
                <a:gd name="connsiteX1" fmla="*/ 312420 w 3657600"/>
                <a:gd name="connsiteY1" fmla="*/ 76200 h 2012315"/>
                <a:gd name="connsiteX2" fmla="*/ 3078480 w 3657600"/>
                <a:gd name="connsiteY2" fmla="*/ 60960 h 2012315"/>
                <a:gd name="connsiteX3" fmla="*/ 3657600 w 3657600"/>
                <a:gd name="connsiteY3" fmla="*/ 990600 h 2012315"/>
                <a:gd name="connsiteX4" fmla="*/ 3108960 w 3657600"/>
                <a:gd name="connsiteY4" fmla="*/ 1988820 h 2012315"/>
                <a:gd name="connsiteX5" fmla="*/ 198120 w 3657600"/>
                <a:gd name="connsiteY5" fmla="*/ 2012315 h 2012315"/>
                <a:gd name="connsiteX6" fmla="*/ 0 w 3657600"/>
                <a:gd name="connsiteY6" fmla="*/ 1943100 h 2012315"/>
                <a:gd name="connsiteX7" fmla="*/ 0 w 3657600"/>
                <a:gd name="connsiteY7" fmla="*/ 0 h 2012315"/>
                <a:gd name="connsiteX0" fmla="*/ 0 w 3657600"/>
                <a:gd name="connsiteY0" fmla="*/ 0 h 2012315"/>
                <a:gd name="connsiteX1" fmla="*/ 312420 w 3657600"/>
                <a:gd name="connsiteY1" fmla="*/ 76200 h 2012315"/>
                <a:gd name="connsiteX2" fmla="*/ 3078480 w 3657600"/>
                <a:gd name="connsiteY2" fmla="*/ 60960 h 2012315"/>
                <a:gd name="connsiteX3" fmla="*/ 3657600 w 3657600"/>
                <a:gd name="connsiteY3" fmla="*/ 990600 h 2012315"/>
                <a:gd name="connsiteX4" fmla="*/ 3108960 w 3657600"/>
                <a:gd name="connsiteY4" fmla="*/ 1988820 h 2012315"/>
                <a:gd name="connsiteX5" fmla="*/ 198120 w 3657600"/>
                <a:gd name="connsiteY5" fmla="*/ 2012315 h 2012315"/>
                <a:gd name="connsiteX6" fmla="*/ 0 w 3657600"/>
                <a:gd name="connsiteY6" fmla="*/ 1943100 h 2012315"/>
                <a:gd name="connsiteX7" fmla="*/ 0 w 3657600"/>
                <a:gd name="connsiteY7" fmla="*/ 0 h 2012315"/>
                <a:gd name="connsiteX0" fmla="*/ 0 w 3657600"/>
                <a:gd name="connsiteY0" fmla="*/ 0 h 2012315"/>
                <a:gd name="connsiteX1" fmla="*/ 312420 w 3657600"/>
                <a:gd name="connsiteY1" fmla="*/ 76200 h 2012315"/>
                <a:gd name="connsiteX2" fmla="*/ 3078480 w 3657600"/>
                <a:gd name="connsiteY2" fmla="*/ 60960 h 2012315"/>
                <a:gd name="connsiteX3" fmla="*/ 3657600 w 3657600"/>
                <a:gd name="connsiteY3" fmla="*/ 990600 h 2012315"/>
                <a:gd name="connsiteX4" fmla="*/ 3108960 w 3657600"/>
                <a:gd name="connsiteY4" fmla="*/ 1988820 h 2012315"/>
                <a:gd name="connsiteX5" fmla="*/ 198120 w 3657600"/>
                <a:gd name="connsiteY5" fmla="*/ 2012315 h 2012315"/>
                <a:gd name="connsiteX6" fmla="*/ 0 w 3657600"/>
                <a:gd name="connsiteY6" fmla="*/ 1943100 h 2012315"/>
                <a:gd name="connsiteX7" fmla="*/ 0 w 3657600"/>
                <a:gd name="connsiteY7" fmla="*/ 0 h 2012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57600" h="2012315">
                  <a:moveTo>
                    <a:pt x="0" y="0"/>
                  </a:moveTo>
                  <a:cubicBezTo>
                    <a:pt x="21590" y="66675"/>
                    <a:pt x="205105" y="76200"/>
                    <a:pt x="312420" y="76200"/>
                  </a:cubicBezTo>
                  <a:lnTo>
                    <a:pt x="3078480" y="60960"/>
                  </a:lnTo>
                  <a:lnTo>
                    <a:pt x="3657600" y="990600"/>
                  </a:lnTo>
                  <a:lnTo>
                    <a:pt x="3108960" y="1988820"/>
                  </a:lnTo>
                  <a:lnTo>
                    <a:pt x="198120" y="2012315"/>
                  </a:lnTo>
                  <a:cubicBezTo>
                    <a:pt x="135255" y="2004060"/>
                    <a:pt x="5715" y="2011680"/>
                    <a:pt x="0" y="194310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20" name="TextBox 2"/>
          <p:cNvSpPr txBox="1">
            <a:spLocks noChangeArrowheads="1"/>
          </p:cNvSpPr>
          <p:nvPr/>
        </p:nvSpPr>
        <p:spPr bwMode="auto">
          <a:xfrm>
            <a:off x="8963259" y="4081582"/>
            <a:ext cx="1112838" cy="8302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4800" dirty="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1" name="Oval 20"/>
          <p:cNvSpPr/>
          <p:nvPr/>
        </p:nvSpPr>
        <p:spPr bwMode="auto">
          <a:xfrm>
            <a:off x="9085497" y="4138732"/>
            <a:ext cx="879475" cy="828675"/>
          </a:xfrm>
          <a:prstGeom prst="ellipse">
            <a:avLst/>
          </a:prstGeom>
          <a:solidFill>
            <a:srgbClr val="CC00CC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" name="Oval 21"/>
          <p:cNvSpPr/>
          <p:nvPr/>
        </p:nvSpPr>
        <p:spPr bwMode="auto">
          <a:xfrm>
            <a:off x="9172809" y="4206995"/>
            <a:ext cx="720725" cy="669925"/>
          </a:xfrm>
          <a:prstGeom prst="ellipse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23" name="Group 76"/>
          <p:cNvGrpSpPr>
            <a:grpSpLocks/>
          </p:cNvGrpSpPr>
          <p:nvPr/>
        </p:nvGrpSpPr>
        <p:grpSpPr bwMode="auto">
          <a:xfrm>
            <a:off x="1723293" y="3606737"/>
            <a:ext cx="7651644" cy="1830048"/>
            <a:chOff x="1859280" y="1760538"/>
            <a:chExt cx="4590327" cy="1472698"/>
          </a:xfrm>
          <a:solidFill>
            <a:srgbClr val="CC00CC"/>
          </a:solidFill>
        </p:grpSpPr>
        <p:sp>
          <p:nvSpPr>
            <p:cNvPr id="24" name="Freeform 77"/>
            <p:cNvSpPr/>
            <p:nvPr/>
          </p:nvSpPr>
          <p:spPr>
            <a:xfrm>
              <a:off x="1859280" y="1760538"/>
              <a:ext cx="311985" cy="237461"/>
            </a:xfrm>
            <a:custGeom>
              <a:avLst/>
              <a:gdLst>
                <a:gd name="connsiteX0" fmla="*/ 304800 w 311150"/>
                <a:gd name="connsiteY0" fmla="*/ 0 h 234950"/>
                <a:gd name="connsiteX1" fmla="*/ 0 w 311150"/>
                <a:gd name="connsiteY1" fmla="*/ 149225 h 234950"/>
                <a:gd name="connsiteX2" fmla="*/ 311150 w 311150"/>
                <a:gd name="connsiteY2" fmla="*/ 234950 h 234950"/>
                <a:gd name="connsiteX3" fmla="*/ 304800 w 311150"/>
                <a:gd name="connsiteY3" fmla="*/ 0 h 234950"/>
                <a:gd name="connsiteX0" fmla="*/ 295275 w 301625"/>
                <a:gd name="connsiteY0" fmla="*/ 0 h 234950"/>
                <a:gd name="connsiteX1" fmla="*/ 0 w 301625"/>
                <a:gd name="connsiteY1" fmla="*/ 156369 h 234950"/>
                <a:gd name="connsiteX2" fmla="*/ 301625 w 301625"/>
                <a:gd name="connsiteY2" fmla="*/ 234950 h 234950"/>
                <a:gd name="connsiteX3" fmla="*/ 295275 w 301625"/>
                <a:gd name="connsiteY3" fmla="*/ 0 h 234950"/>
                <a:gd name="connsiteX0" fmla="*/ 296127 w 302477"/>
                <a:gd name="connsiteY0" fmla="*/ 0 h 234950"/>
                <a:gd name="connsiteX1" fmla="*/ 852 w 302477"/>
                <a:gd name="connsiteY1" fmla="*/ 156369 h 234950"/>
                <a:gd name="connsiteX2" fmla="*/ 302477 w 302477"/>
                <a:gd name="connsiteY2" fmla="*/ 234950 h 234950"/>
                <a:gd name="connsiteX3" fmla="*/ 296127 w 302477"/>
                <a:gd name="connsiteY3" fmla="*/ 0 h 234950"/>
                <a:gd name="connsiteX0" fmla="*/ 296127 w 302477"/>
                <a:gd name="connsiteY0" fmla="*/ 0 h 234950"/>
                <a:gd name="connsiteX1" fmla="*/ 852 w 302477"/>
                <a:gd name="connsiteY1" fmla="*/ 156369 h 234950"/>
                <a:gd name="connsiteX2" fmla="*/ 302477 w 302477"/>
                <a:gd name="connsiteY2" fmla="*/ 234950 h 234950"/>
                <a:gd name="connsiteX3" fmla="*/ 296127 w 302477"/>
                <a:gd name="connsiteY3" fmla="*/ 0 h 234950"/>
                <a:gd name="connsiteX0" fmla="*/ 305652 w 305652"/>
                <a:gd name="connsiteY0" fmla="*/ 0 h 239712"/>
                <a:gd name="connsiteX1" fmla="*/ 852 w 305652"/>
                <a:gd name="connsiteY1" fmla="*/ 161131 h 239712"/>
                <a:gd name="connsiteX2" fmla="*/ 302477 w 305652"/>
                <a:gd name="connsiteY2" fmla="*/ 239712 h 239712"/>
                <a:gd name="connsiteX3" fmla="*/ 305652 w 305652"/>
                <a:gd name="connsiteY3" fmla="*/ 0 h 239712"/>
                <a:gd name="connsiteX0" fmla="*/ 305652 w 305652"/>
                <a:gd name="connsiteY0" fmla="*/ 0 h 239712"/>
                <a:gd name="connsiteX1" fmla="*/ 852 w 305652"/>
                <a:gd name="connsiteY1" fmla="*/ 161131 h 239712"/>
                <a:gd name="connsiteX2" fmla="*/ 302477 w 305652"/>
                <a:gd name="connsiteY2" fmla="*/ 239712 h 239712"/>
                <a:gd name="connsiteX3" fmla="*/ 305652 w 305652"/>
                <a:gd name="connsiteY3" fmla="*/ 0 h 239712"/>
                <a:gd name="connsiteX0" fmla="*/ 305627 w 309720"/>
                <a:gd name="connsiteY0" fmla="*/ 0 h 237331"/>
                <a:gd name="connsiteX1" fmla="*/ 827 w 309720"/>
                <a:gd name="connsiteY1" fmla="*/ 161131 h 237331"/>
                <a:gd name="connsiteX2" fmla="*/ 309596 w 309720"/>
                <a:gd name="connsiteY2" fmla="*/ 237331 h 237331"/>
                <a:gd name="connsiteX3" fmla="*/ 305627 w 309720"/>
                <a:gd name="connsiteY3" fmla="*/ 0 h 237331"/>
                <a:gd name="connsiteX0" fmla="*/ 305643 w 305643"/>
                <a:gd name="connsiteY0" fmla="*/ 0 h 237331"/>
                <a:gd name="connsiteX1" fmla="*/ 843 w 305643"/>
                <a:gd name="connsiteY1" fmla="*/ 161131 h 237331"/>
                <a:gd name="connsiteX2" fmla="*/ 304849 w 305643"/>
                <a:gd name="connsiteY2" fmla="*/ 237331 h 237331"/>
                <a:gd name="connsiteX3" fmla="*/ 305643 w 305643"/>
                <a:gd name="connsiteY3" fmla="*/ 0 h 237331"/>
                <a:gd name="connsiteX0" fmla="*/ 305805 w 305805"/>
                <a:gd name="connsiteY0" fmla="*/ 0 h 237713"/>
                <a:gd name="connsiteX1" fmla="*/ 1005 w 305805"/>
                <a:gd name="connsiteY1" fmla="*/ 161131 h 237713"/>
                <a:gd name="connsiteX2" fmla="*/ 305011 w 305805"/>
                <a:gd name="connsiteY2" fmla="*/ 237331 h 237713"/>
                <a:gd name="connsiteX3" fmla="*/ 305805 w 305805"/>
                <a:gd name="connsiteY3" fmla="*/ 0 h 237713"/>
                <a:gd name="connsiteX0" fmla="*/ 306764 w 306764"/>
                <a:gd name="connsiteY0" fmla="*/ 0 h 237734"/>
                <a:gd name="connsiteX1" fmla="*/ 1964 w 306764"/>
                <a:gd name="connsiteY1" fmla="*/ 161131 h 237734"/>
                <a:gd name="connsiteX2" fmla="*/ 305970 w 306764"/>
                <a:gd name="connsiteY2" fmla="*/ 237331 h 237734"/>
                <a:gd name="connsiteX3" fmla="*/ 306764 w 306764"/>
                <a:gd name="connsiteY3" fmla="*/ 0 h 237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6764" h="237734">
                  <a:moveTo>
                    <a:pt x="306764" y="0"/>
                  </a:moveTo>
                  <a:cubicBezTo>
                    <a:pt x="258346" y="6879"/>
                    <a:pt x="21808" y="82815"/>
                    <a:pt x="1964" y="161131"/>
                  </a:cubicBezTo>
                  <a:cubicBezTo>
                    <a:pt x="-21319" y="203994"/>
                    <a:pt x="167328" y="242094"/>
                    <a:pt x="305970" y="237331"/>
                  </a:cubicBezTo>
                  <a:cubicBezTo>
                    <a:pt x="307028" y="157427"/>
                    <a:pt x="305706" y="79904"/>
                    <a:pt x="306764" y="0"/>
                  </a:cubicBezTo>
                  <a:close/>
                </a:path>
              </a:pathLst>
            </a:cu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>
                <a:solidFill>
                  <a:srgbClr val="66FFCC"/>
                </a:solidFill>
              </a:endParaRPr>
            </a:p>
          </p:txBody>
        </p:sp>
        <p:sp>
          <p:nvSpPr>
            <p:cNvPr id="25" name="Freeform 78"/>
            <p:cNvSpPr/>
            <p:nvPr/>
          </p:nvSpPr>
          <p:spPr>
            <a:xfrm>
              <a:off x="1859280" y="1919952"/>
              <a:ext cx="4590327" cy="1313284"/>
            </a:xfrm>
            <a:custGeom>
              <a:avLst/>
              <a:gdLst>
                <a:gd name="connsiteX0" fmla="*/ 0 w 3657600"/>
                <a:gd name="connsiteY0" fmla="*/ 0 h 1996440"/>
                <a:gd name="connsiteX1" fmla="*/ 312420 w 3657600"/>
                <a:gd name="connsiteY1" fmla="*/ 76200 h 1996440"/>
                <a:gd name="connsiteX2" fmla="*/ 3078480 w 3657600"/>
                <a:gd name="connsiteY2" fmla="*/ 60960 h 1996440"/>
                <a:gd name="connsiteX3" fmla="*/ 3657600 w 3657600"/>
                <a:gd name="connsiteY3" fmla="*/ 990600 h 1996440"/>
                <a:gd name="connsiteX4" fmla="*/ 3108960 w 3657600"/>
                <a:gd name="connsiteY4" fmla="*/ 1988820 h 1996440"/>
                <a:gd name="connsiteX5" fmla="*/ 198120 w 3657600"/>
                <a:gd name="connsiteY5" fmla="*/ 1996440 h 1996440"/>
                <a:gd name="connsiteX6" fmla="*/ 0 w 3657600"/>
                <a:gd name="connsiteY6" fmla="*/ 1943100 h 1996440"/>
                <a:gd name="connsiteX7" fmla="*/ 0 w 3657600"/>
                <a:gd name="connsiteY7" fmla="*/ 0 h 1996440"/>
                <a:gd name="connsiteX0" fmla="*/ 0 w 3657600"/>
                <a:gd name="connsiteY0" fmla="*/ 0 h 1996440"/>
                <a:gd name="connsiteX1" fmla="*/ 312420 w 3657600"/>
                <a:gd name="connsiteY1" fmla="*/ 76200 h 1996440"/>
                <a:gd name="connsiteX2" fmla="*/ 3078480 w 3657600"/>
                <a:gd name="connsiteY2" fmla="*/ 60960 h 1996440"/>
                <a:gd name="connsiteX3" fmla="*/ 3657600 w 3657600"/>
                <a:gd name="connsiteY3" fmla="*/ 990600 h 1996440"/>
                <a:gd name="connsiteX4" fmla="*/ 3108960 w 3657600"/>
                <a:gd name="connsiteY4" fmla="*/ 1988820 h 1996440"/>
                <a:gd name="connsiteX5" fmla="*/ 198120 w 3657600"/>
                <a:gd name="connsiteY5" fmla="*/ 1996440 h 1996440"/>
                <a:gd name="connsiteX6" fmla="*/ 0 w 3657600"/>
                <a:gd name="connsiteY6" fmla="*/ 1943100 h 1996440"/>
                <a:gd name="connsiteX7" fmla="*/ 0 w 3657600"/>
                <a:gd name="connsiteY7" fmla="*/ 0 h 1996440"/>
                <a:gd name="connsiteX0" fmla="*/ 0 w 3657600"/>
                <a:gd name="connsiteY0" fmla="*/ 0 h 1996440"/>
                <a:gd name="connsiteX1" fmla="*/ 312420 w 3657600"/>
                <a:gd name="connsiteY1" fmla="*/ 76200 h 1996440"/>
                <a:gd name="connsiteX2" fmla="*/ 3078480 w 3657600"/>
                <a:gd name="connsiteY2" fmla="*/ 60960 h 1996440"/>
                <a:gd name="connsiteX3" fmla="*/ 3657600 w 3657600"/>
                <a:gd name="connsiteY3" fmla="*/ 990600 h 1996440"/>
                <a:gd name="connsiteX4" fmla="*/ 3108960 w 3657600"/>
                <a:gd name="connsiteY4" fmla="*/ 1988820 h 1996440"/>
                <a:gd name="connsiteX5" fmla="*/ 198120 w 3657600"/>
                <a:gd name="connsiteY5" fmla="*/ 1996440 h 1996440"/>
                <a:gd name="connsiteX6" fmla="*/ 0 w 3657600"/>
                <a:gd name="connsiteY6" fmla="*/ 1943100 h 1996440"/>
                <a:gd name="connsiteX7" fmla="*/ 0 w 3657600"/>
                <a:gd name="connsiteY7" fmla="*/ 0 h 1996440"/>
                <a:gd name="connsiteX0" fmla="*/ 0 w 3657600"/>
                <a:gd name="connsiteY0" fmla="*/ 0 h 1996440"/>
                <a:gd name="connsiteX1" fmla="*/ 312420 w 3657600"/>
                <a:gd name="connsiteY1" fmla="*/ 76200 h 1996440"/>
                <a:gd name="connsiteX2" fmla="*/ 3078480 w 3657600"/>
                <a:gd name="connsiteY2" fmla="*/ 60960 h 1996440"/>
                <a:gd name="connsiteX3" fmla="*/ 3657600 w 3657600"/>
                <a:gd name="connsiteY3" fmla="*/ 990600 h 1996440"/>
                <a:gd name="connsiteX4" fmla="*/ 3108960 w 3657600"/>
                <a:gd name="connsiteY4" fmla="*/ 1988820 h 1996440"/>
                <a:gd name="connsiteX5" fmla="*/ 198120 w 3657600"/>
                <a:gd name="connsiteY5" fmla="*/ 1996440 h 1996440"/>
                <a:gd name="connsiteX6" fmla="*/ 0 w 3657600"/>
                <a:gd name="connsiteY6" fmla="*/ 1943100 h 1996440"/>
                <a:gd name="connsiteX7" fmla="*/ 0 w 3657600"/>
                <a:gd name="connsiteY7" fmla="*/ 0 h 1996440"/>
                <a:gd name="connsiteX0" fmla="*/ 0 w 3657600"/>
                <a:gd name="connsiteY0" fmla="*/ 0 h 1996440"/>
                <a:gd name="connsiteX1" fmla="*/ 312420 w 3657600"/>
                <a:gd name="connsiteY1" fmla="*/ 76200 h 1996440"/>
                <a:gd name="connsiteX2" fmla="*/ 3078480 w 3657600"/>
                <a:gd name="connsiteY2" fmla="*/ 60960 h 1996440"/>
                <a:gd name="connsiteX3" fmla="*/ 3657600 w 3657600"/>
                <a:gd name="connsiteY3" fmla="*/ 990600 h 1996440"/>
                <a:gd name="connsiteX4" fmla="*/ 3108960 w 3657600"/>
                <a:gd name="connsiteY4" fmla="*/ 1988820 h 1996440"/>
                <a:gd name="connsiteX5" fmla="*/ 198120 w 3657600"/>
                <a:gd name="connsiteY5" fmla="*/ 1996440 h 1996440"/>
                <a:gd name="connsiteX6" fmla="*/ 0 w 3657600"/>
                <a:gd name="connsiteY6" fmla="*/ 1943100 h 1996440"/>
                <a:gd name="connsiteX7" fmla="*/ 0 w 3657600"/>
                <a:gd name="connsiteY7" fmla="*/ 0 h 1996440"/>
                <a:gd name="connsiteX0" fmla="*/ 0 w 3657600"/>
                <a:gd name="connsiteY0" fmla="*/ 0 h 1996440"/>
                <a:gd name="connsiteX1" fmla="*/ 312420 w 3657600"/>
                <a:gd name="connsiteY1" fmla="*/ 76200 h 1996440"/>
                <a:gd name="connsiteX2" fmla="*/ 3078480 w 3657600"/>
                <a:gd name="connsiteY2" fmla="*/ 60960 h 1996440"/>
                <a:gd name="connsiteX3" fmla="*/ 3657600 w 3657600"/>
                <a:gd name="connsiteY3" fmla="*/ 990600 h 1996440"/>
                <a:gd name="connsiteX4" fmla="*/ 3108960 w 3657600"/>
                <a:gd name="connsiteY4" fmla="*/ 1988820 h 1996440"/>
                <a:gd name="connsiteX5" fmla="*/ 198120 w 3657600"/>
                <a:gd name="connsiteY5" fmla="*/ 1996440 h 1996440"/>
                <a:gd name="connsiteX6" fmla="*/ 0 w 3657600"/>
                <a:gd name="connsiteY6" fmla="*/ 1943100 h 1996440"/>
                <a:gd name="connsiteX7" fmla="*/ 0 w 3657600"/>
                <a:gd name="connsiteY7" fmla="*/ 0 h 1996440"/>
                <a:gd name="connsiteX0" fmla="*/ 0 w 3657600"/>
                <a:gd name="connsiteY0" fmla="*/ 0 h 2012315"/>
                <a:gd name="connsiteX1" fmla="*/ 312420 w 3657600"/>
                <a:gd name="connsiteY1" fmla="*/ 76200 h 2012315"/>
                <a:gd name="connsiteX2" fmla="*/ 3078480 w 3657600"/>
                <a:gd name="connsiteY2" fmla="*/ 60960 h 2012315"/>
                <a:gd name="connsiteX3" fmla="*/ 3657600 w 3657600"/>
                <a:gd name="connsiteY3" fmla="*/ 990600 h 2012315"/>
                <a:gd name="connsiteX4" fmla="*/ 3108960 w 3657600"/>
                <a:gd name="connsiteY4" fmla="*/ 1988820 h 2012315"/>
                <a:gd name="connsiteX5" fmla="*/ 198120 w 3657600"/>
                <a:gd name="connsiteY5" fmla="*/ 2012315 h 2012315"/>
                <a:gd name="connsiteX6" fmla="*/ 0 w 3657600"/>
                <a:gd name="connsiteY6" fmla="*/ 1943100 h 2012315"/>
                <a:gd name="connsiteX7" fmla="*/ 0 w 3657600"/>
                <a:gd name="connsiteY7" fmla="*/ 0 h 2012315"/>
                <a:gd name="connsiteX0" fmla="*/ 0 w 3657600"/>
                <a:gd name="connsiteY0" fmla="*/ 0 h 2012315"/>
                <a:gd name="connsiteX1" fmla="*/ 312420 w 3657600"/>
                <a:gd name="connsiteY1" fmla="*/ 76200 h 2012315"/>
                <a:gd name="connsiteX2" fmla="*/ 3078480 w 3657600"/>
                <a:gd name="connsiteY2" fmla="*/ 60960 h 2012315"/>
                <a:gd name="connsiteX3" fmla="*/ 3657600 w 3657600"/>
                <a:gd name="connsiteY3" fmla="*/ 990600 h 2012315"/>
                <a:gd name="connsiteX4" fmla="*/ 3108960 w 3657600"/>
                <a:gd name="connsiteY4" fmla="*/ 1988820 h 2012315"/>
                <a:gd name="connsiteX5" fmla="*/ 198120 w 3657600"/>
                <a:gd name="connsiteY5" fmla="*/ 2012315 h 2012315"/>
                <a:gd name="connsiteX6" fmla="*/ 0 w 3657600"/>
                <a:gd name="connsiteY6" fmla="*/ 1943100 h 2012315"/>
                <a:gd name="connsiteX7" fmla="*/ 0 w 3657600"/>
                <a:gd name="connsiteY7" fmla="*/ 0 h 2012315"/>
                <a:gd name="connsiteX0" fmla="*/ 0 w 3657600"/>
                <a:gd name="connsiteY0" fmla="*/ 0 h 2012315"/>
                <a:gd name="connsiteX1" fmla="*/ 312420 w 3657600"/>
                <a:gd name="connsiteY1" fmla="*/ 76200 h 2012315"/>
                <a:gd name="connsiteX2" fmla="*/ 3078480 w 3657600"/>
                <a:gd name="connsiteY2" fmla="*/ 60960 h 2012315"/>
                <a:gd name="connsiteX3" fmla="*/ 3657600 w 3657600"/>
                <a:gd name="connsiteY3" fmla="*/ 990600 h 2012315"/>
                <a:gd name="connsiteX4" fmla="*/ 3108960 w 3657600"/>
                <a:gd name="connsiteY4" fmla="*/ 1988820 h 2012315"/>
                <a:gd name="connsiteX5" fmla="*/ 198120 w 3657600"/>
                <a:gd name="connsiteY5" fmla="*/ 2012315 h 2012315"/>
                <a:gd name="connsiteX6" fmla="*/ 0 w 3657600"/>
                <a:gd name="connsiteY6" fmla="*/ 1943100 h 2012315"/>
                <a:gd name="connsiteX7" fmla="*/ 0 w 3657600"/>
                <a:gd name="connsiteY7" fmla="*/ 0 h 2012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57600" h="2012315">
                  <a:moveTo>
                    <a:pt x="0" y="0"/>
                  </a:moveTo>
                  <a:cubicBezTo>
                    <a:pt x="21590" y="66675"/>
                    <a:pt x="205105" y="76200"/>
                    <a:pt x="312420" y="76200"/>
                  </a:cubicBezTo>
                  <a:lnTo>
                    <a:pt x="3078480" y="60960"/>
                  </a:lnTo>
                  <a:lnTo>
                    <a:pt x="3657600" y="990600"/>
                  </a:lnTo>
                  <a:lnTo>
                    <a:pt x="3108960" y="1988820"/>
                  </a:lnTo>
                  <a:lnTo>
                    <a:pt x="198120" y="2012315"/>
                  </a:lnTo>
                  <a:cubicBezTo>
                    <a:pt x="135255" y="2004060"/>
                    <a:pt x="5715" y="2011680"/>
                    <a:pt x="0" y="194310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>
                <a:solidFill>
                  <a:srgbClr val="66FFCC"/>
                </a:solidFill>
              </a:endParaRPr>
            </a:p>
          </p:txBody>
        </p:sp>
      </p:grpSp>
      <p:sp>
        <p:nvSpPr>
          <p:cNvPr id="26" name="Rectangle 32"/>
          <p:cNvSpPr>
            <a:spLocks noChangeArrowheads="1"/>
          </p:cNvSpPr>
          <p:nvPr/>
        </p:nvSpPr>
        <p:spPr bwMode="auto">
          <a:xfrm>
            <a:off x="1430217" y="4062532"/>
            <a:ext cx="744634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85750" indent="-285750" algn="ctr"/>
            <a:r>
              <a:rPr lang="en-US" sz="3600" dirty="0" err="1">
                <a:latin typeface="Arial" pitchFamily="34" charset="0"/>
                <a:cs typeface="Arial" pitchFamily="34" charset="0"/>
              </a:rPr>
              <a:t>Nêu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được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công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việc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và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sự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đóng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góp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của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những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người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trí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thức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đó</a:t>
            </a:r>
            <a:endParaRPr lang="en-US" sz="36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TextBox 2"/>
          <p:cNvSpPr txBox="1">
            <a:spLocks noChangeArrowheads="1"/>
          </p:cNvSpPr>
          <p:nvPr/>
        </p:nvSpPr>
        <p:spPr bwMode="auto">
          <a:xfrm>
            <a:off x="9034697" y="4145082"/>
            <a:ext cx="1112837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ctr" eaLnBrk="1" hangingPunct="1"/>
            <a:r>
              <a:rPr lang="en-US" altLang="en-US" sz="4800" b="1">
                <a:solidFill>
                  <a:srgbClr val="9900CC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696696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1" grpId="0" animBg="1"/>
      <p:bldP spid="12" grpId="0"/>
      <p:bldP spid="20" grpId="0"/>
      <p:bldP spid="21" grpId="0" animBg="1"/>
      <p:bldP spid="22" grpId="0" animBg="1"/>
      <p:bldP spid="26" grpId="0"/>
      <p:bldP spid="2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79 Background Powerpoint đẹp nhất cho bài thuyết trình chuyên ...">
            <a:extLst>
              <a:ext uri="{FF2B5EF4-FFF2-40B4-BE49-F238E27FC236}">
                <a16:creationId xmlns:a16="http://schemas.microsoft.com/office/drawing/2014/main" id="{3D85BA86-9687-4551-8DA2-652B36885B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96462" y="1078524"/>
            <a:ext cx="104921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5" name="Picture 9" descr="Kết quả hình ảnh cho giáo viê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539" y="2523514"/>
            <a:ext cx="3467101" cy="223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Hình ảnh có liên qua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2450" y="2500068"/>
            <a:ext cx="3467100" cy="223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images943943_scienc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4077" y="2476622"/>
            <a:ext cx="3352800" cy="223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125414" y="4947140"/>
            <a:ext cx="21453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362450" y="4945762"/>
            <a:ext cx="34670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405447" y="4911971"/>
            <a:ext cx="32414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8711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5" descr="hinh-nen-powerpoint-2016-dep-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"/>
            <a:ext cx="12192000" cy="6858000"/>
          </a:xfrm>
          <a:prstGeom prst="rect">
            <a:avLst/>
          </a:prstGeom>
        </p:spPr>
      </p:pic>
      <p:graphicFrame>
        <p:nvGraphicFramePr>
          <p:cNvPr id="4" name="Group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7896163"/>
              </p:ext>
            </p:extLst>
          </p:nvPr>
        </p:nvGraphicFramePr>
        <p:xfrm>
          <a:off x="175847" y="178168"/>
          <a:ext cx="11887200" cy="5112242"/>
        </p:xfrm>
        <a:graphic>
          <a:graphicData uri="http://schemas.openxmlformats.org/drawingml/2006/table">
            <a:tbl>
              <a:tblPr/>
              <a:tblGrid>
                <a:gridCol w="14888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693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169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21212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14300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vi-VN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75" marR="68575" marT="45730" marB="4573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vi-VN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75" marR="68575"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vi-VN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75" marR="68575"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vi-VN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75" marR="68575"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267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kumimoji="0" lang="en-US" altLang="vi-VN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Chỉ</a:t>
                      </a:r>
                      <a:r>
                        <a:rPr kumimoji="0" lang="en-US" altLang="vi-VN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vi-VN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trí</a:t>
                      </a:r>
                      <a:r>
                        <a:rPr kumimoji="0" lang="en-US" altLang="vi-VN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vi-VN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thức</a:t>
                      </a:r>
                      <a:endParaRPr kumimoji="0" lang="en-US" altLang="vi-VN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75" marR="68575" marT="45730" marB="4573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vi-VN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</a:t>
                      </a:r>
                      <a:r>
                        <a:rPr kumimoji="0" lang="en-US" altLang="vi-VN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Giáo</a:t>
                      </a:r>
                      <a:r>
                        <a:rPr kumimoji="0" lang="en-US" altLang="vi-VN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viên</a:t>
                      </a:r>
                      <a:endParaRPr kumimoji="0" lang="vi-VN" altLang="vi-VN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5" marR="68575"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vi-VN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</a:t>
                      </a:r>
                      <a:r>
                        <a:rPr kumimoji="0" lang="en-US" altLang="vi-VN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Kĩ</a:t>
                      </a:r>
                      <a:r>
                        <a:rPr kumimoji="0" lang="en-US" altLang="vi-VN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sư</a:t>
                      </a:r>
                      <a:r>
                        <a:rPr kumimoji="0" lang="en-US" altLang="vi-VN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xây</a:t>
                      </a:r>
                      <a:r>
                        <a:rPr kumimoji="0" lang="en-US" altLang="vi-VN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dựng</a:t>
                      </a:r>
                      <a:endParaRPr kumimoji="0" lang="vi-VN" altLang="vi-VN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5" marR="68575"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vi-VN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</a:t>
                      </a:r>
                      <a:r>
                        <a:rPr kumimoji="0" lang="en-US" altLang="vi-VN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kumimoji="0" lang="en-US" altLang="vi-VN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khoa</a:t>
                      </a:r>
                      <a:r>
                        <a:rPr kumimoji="0" lang="en-US" altLang="vi-VN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endParaRPr kumimoji="0" lang="vi-VN" altLang="vi-VN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5" marR="68575"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9024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kumimoji="0" lang="en-US" altLang="vi-VN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Chỉ</a:t>
                      </a:r>
                      <a:r>
                        <a:rPr kumimoji="0" lang="en-US" altLang="vi-VN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vi-VN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hoạt</a:t>
                      </a:r>
                      <a:r>
                        <a:rPr kumimoji="0" lang="en-US" altLang="vi-VN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vi-VN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động</a:t>
                      </a:r>
                      <a:r>
                        <a:rPr kumimoji="0" lang="en-US" altLang="vi-VN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vi-VN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kumimoji="0" lang="en-US" altLang="vi-VN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vi-VN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trí</a:t>
                      </a:r>
                      <a:r>
                        <a:rPr kumimoji="0" lang="en-US" altLang="vi-VN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vi-VN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thức</a:t>
                      </a:r>
                      <a:endParaRPr kumimoji="0" lang="en-US" altLang="vi-VN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vi-VN" altLang="vi-VN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75" marR="68575" marT="45730" marB="4573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vi-VN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kumimoji="0" lang="en-US" altLang="vi-VN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Soạn</a:t>
                      </a:r>
                      <a:r>
                        <a:rPr kumimoji="0" lang="en-US" altLang="vi-VN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giáo</a:t>
                      </a:r>
                      <a:r>
                        <a:rPr kumimoji="0" lang="en-US" altLang="vi-VN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án</a:t>
                      </a:r>
                      <a:endParaRPr kumimoji="0" lang="en-US" altLang="vi-VN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vi-VN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kumimoji="0" lang="en-US" altLang="vi-VN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Dạy</a:t>
                      </a:r>
                      <a:r>
                        <a:rPr kumimoji="0" lang="en-US" altLang="vi-VN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endParaRPr kumimoji="0" lang="en-US" altLang="vi-VN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vi-VN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kumimoji="0" lang="en-US" altLang="vi-VN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Chấm</a:t>
                      </a:r>
                      <a:r>
                        <a:rPr kumimoji="0" lang="en-US" altLang="vi-VN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kumimoji="0" lang="en-US" altLang="vi-VN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vi-VN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…….</a:t>
                      </a:r>
                      <a:endParaRPr kumimoji="0" lang="vi-VN" altLang="vi-VN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5" marR="68575"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vi-VN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kumimoji="0" lang="en-US" altLang="vi-VN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Kiểm</a:t>
                      </a:r>
                      <a:r>
                        <a:rPr kumimoji="0" lang="en-US" altLang="vi-VN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</a:t>
                      </a:r>
                      <a:r>
                        <a:rPr kumimoji="0" lang="en-US" altLang="vi-VN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kumimoji="0" lang="en-US" altLang="vi-VN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kumimoji="0" lang="en-US" altLang="vi-VN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liệu</a:t>
                      </a:r>
                      <a:r>
                        <a:rPr kumimoji="0" lang="en-US" altLang="vi-VN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xây</a:t>
                      </a:r>
                      <a:r>
                        <a:rPr kumimoji="0" lang="en-US" altLang="vi-VN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dựng</a:t>
                      </a:r>
                      <a:endParaRPr kumimoji="0" lang="en-US" altLang="vi-VN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vi-VN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kumimoji="0" lang="en-US" altLang="vi-VN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kumimoji="0" lang="en-US" altLang="vi-VN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đạo</a:t>
                      </a:r>
                      <a:r>
                        <a:rPr kumimoji="0" lang="en-US" altLang="vi-VN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altLang="vi-VN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giám</a:t>
                      </a:r>
                      <a:r>
                        <a:rPr kumimoji="0" lang="en-US" altLang="vi-VN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sát</a:t>
                      </a:r>
                      <a:r>
                        <a:rPr kumimoji="0" lang="en-US" altLang="vi-VN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kumimoji="0" lang="en-US" altLang="vi-VN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dự</a:t>
                      </a:r>
                      <a:r>
                        <a:rPr kumimoji="0" lang="en-US" altLang="vi-VN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án</a:t>
                      </a:r>
                      <a:r>
                        <a:rPr kumimoji="0" lang="en-US" altLang="vi-VN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xây</a:t>
                      </a:r>
                      <a:r>
                        <a:rPr kumimoji="0" lang="en-US" altLang="vi-VN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dựng</a:t>
                      </a:r>
                      <a:endParaRPr kumimoji="0" lang="en-US" altLang="vi-VN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vi-VN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</a:t>
                      </a:r>
                      <a:endParaRPr kumimoji="0" lang="vi-VN" altLang="vi-VN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5" marR="68575"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vi-VN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kumimoji="0" lang="en-US" altLang="vi-VN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Nghiên</a:t>
                      </a:r>
                      <a:r>
                        <a:rPr kumimoji="0" lang="en-US" altLang="vi-VN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cứu</a:t>
                      </a:r>
                      <a:endParaRPr kumimoji="0" lang="en-US" altLang="vi-VN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vi-VN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kumimoji="0" lang="en-US" altLang="vi-VN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kumimoji="0" lang="en-US" altLang="vi-VN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thí</a:t>
                      </a:r>
                      <a:r>
                        <a:rPr kumimoji="0" lang="en-US" altLang="vi-VN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nghiệm</a:t>
                      </a:r>
                      <a:endParaRPr kumimoji="0" lang="en-US" altLang="vi-VN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vi-VN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</a:t>
                      </a:r>
                      <a:endParaRPr kumimoji="0" lang="vi-VN" altLang="vi-VN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5" marR="68575"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5" name="Picture 9" descr="Kết quả hình ảnh cho giáo viê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907" y="215693"/>
            <a:ext cx="3118339" cy="2006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Hình ảnh có liên qua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0" y="254343"/>
            <a:ext cx="3058258" cy="1967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images943943_scienc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6770" y="256282"/>
            <a:ext cx="2954522" cy="1965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9735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79 Background Powerpoint đẹp nhất cho bài thuyết trình chuyên ...">
            <a:extLst>
              <a:ext uri="{FF2B5EF4-FFF2-40B4-BE49-F238E27FC236}">
                <a16:creationId xmlns:a16="http://schemas.microsoft.com/office/drawing/2014/main" id="{3D85BA86-9687-4551-8DA2-652B36885B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WordArt 9"/>
          <p:cNvSpPr>
            <a:spLocks noChangeArrowheads="1" noChangeShapeType="1" noTextEdit="1"/>
          </p:cNvSpPr>
          <p:nvPr/>
        </p:nvSpPr>
        <p:spPr bwMode="auto">
          <a:xfrm>
            <a:off x="3207719" y="2378316"/>
            <a:ext cx="5143500" cy="692944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 defTabSz="685800"/>
            <a:endParaRPr lang="en-US" sz="2700" kern="1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763245" y="370033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220307" y="164129"/>
            <a:ext cx="37513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93" y="1185731"/>
            <a:ext cx="11441722" cy="5578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151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79 Background Powerpoint đẹp nhất cho bài thuyết trình chuyên ...">
            <a:extLst>
              <a:ext uri="{FF2B5EF4-FFF2-40B4-BE49-F238E27FC236}">
                <a16:creationId xmlns:a16="http://schemas.microsoft.com/office/drawing/2014/main" id="{3D85BA86-9687-4551-8DA2-652B36885B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Lớp-3-Tập-làm-văn-Nói-về-người-trí-thức-_online-video-cutter.com_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7" name="6-Point Star 26"/>
          <p:cNvSpPr/>
          <p:nvPr/>
        </p:nvSpPr>
        <p:spPr>
          <a:xfrm>
            <a:off x="257906" y="128954"/>
            <a:ext cx="1641231" cy="1638327"/>
          </a:xfrm>
          <a:prstGeom prst="star6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220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220307" y="164129"/>
            <a:ext cx="37513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ngẫm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738"/>
            <a:ext cx="12192000" cy="5779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2052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955</TotalTime>
  <Words>630</Words>
  <Application>Microsoft Office PowerPoint</Application>
  <PresentationFormat>Widescreen</PresentationFormat>
  <Paragraphs>74</Paragraphs>
  <Slides>21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Arial</vt:lpstr>
      <vt:lpstr>Calibri</vt:lpstr>
      <vt:lpstr>Calibri Light</vt:lpstr>
      <vt:lpstr>HP001 4 hàng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Đề bài : Viết một đoạn văn kể về người lao động trí óc mà em biết.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vukhanhduong192@outlook.com</dc:creator>
  <cp:lastModifiedBy>Admin</cp:lastModifiedBy>
  <cp:revision>97</cp:revision>
  <dcterms:created xsi:type="dcterms:W3CDTF">2020-04-19T12:45:47Z</dcterms:created>
  <dcterms:modified xsi:type="dcterms:W3CDTF">2022-02-15T03:10:21Z</dcterms:modified>
</cp:coreProperties>
</file>