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97" r:id="rId2"/>
    <p:sldId id="283" r:id="rId3"/>
    <p:sldId id="285" r:id="rId4"/>
    <p:sldId id="284" r:id="rId5"/>
    <p:sldId id="296" r:id="rId6"/>
    <p:sldId id="268" r:id="rId7"/>
    <p:sldId id="266" r:id="rId8"/>
    <p:sldId id="272" r:id="rId9"/>
    <p:sldId id="273" r:id="rId10"/>
    <p:sldId id="262" r:id="rId11"/>
    <p:sldId id="274" r:id="rId12"/>
    <p:sldId id="264" r:id="rId13"/>
  </p:sldIdLst>
  <p:sldSz cx="9144000" cy="5143500" type="screen16x9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8">
          <p15:clr>
            <a:srgbClr val="A4A3A4"/>
          </p15:clr>
        </p15:guide>
        <p15:guide id="2" pos="2891">
          <p15:clr>
            <a:srgbClr val="A4A3A4"/>
          </p15:clr>
        </p15:guide>
        <p15:guide id="3" orient="horz" pos="162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y PC" initials="M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ABC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91" d="100"/>
          <a:sy n="91" d="100"/>
        </p:scale>
        <p:origin x="810" y="78"/>
      </p:cViewPr>
      <p:guideLst>
        <p:guide orient="horz" pos="2178"/>
        <p:guide pos="2891"/>
        <p:guide orient="horz" pos="16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C914E0-75E1-4E76-A57B-FF1E3735C218}" type="datetimeFigureOut">
              <a:rPr lang="en-US" smtClean="0"/>
              <a:t>28/2/2022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9F3D2-1477-4FAC-81B0-93EBAD5C71C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9F3D2-1477-4FAC-81B0-93EBAD5C71C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9F3D2-1477-4FAC-81B0-93EBAD5C71CF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9F3D2-1477-4FAC-81B0-93EBAD5C71CF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9F3D2-1477-4FAC-81B0-93EBAD5C71C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9F3D2-1477-4FAC-81B0-93EBAD5C71C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9F3D2-1477-4FAC-81B0-93EBAD5C71C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9F3D2-1477-4FAC-81B0-93EBAD5C71C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9F3D2-1477-4FAC-81B0-93EBAD5C71CF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9F3D2-1477-4FAC-81B0-93EBAD5C71C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9F3D2-1477-4FAC-81B0-93EBAD5C71CF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9F3D2-1477-4FAC-81B0-93EBAD5C71C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/>
              <a:t>28/2/2022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/>
              <a:t>28/2/2022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/>
              <a:t>28/2/2022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/>
              <a:t>28/2/2022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/>
              <a:t>28/2/2022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/>
              <a:t>28/2/2022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/>
              <a:t>28/2/2022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/>
              <a:t>28/2/2022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/>
              <a:t>28/2/2022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/>
              <a:t>28/2/2022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/>
              <a:t>28/2/2022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5D476-3CDB-4DE8-903C-D17940A7EFCC}" type="datetimeFigureOut">
              <a:rPr lang="en-US" smtClean="0"/>
              <a:t>28/2/2022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5C494-FC0E-4972-8EB9-D857A7A0DCA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10.GIF"/><Relationship Id="rId5" Type="http://schemas.openxmlformats.org/officeDocument/2006/relationships/image" Target="../media/image9.jpe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Users\Administrator.CHIEN-20181203Q\Desktop\untitled-1_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1" y="3257550"/>
            <a:ext cx="239434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2857500" y="400050"/>
            <a:ext cx="3731419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50" b="1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quy lớp học</a:t>
            </a:r>
            <a:endParaRPr lang="vi-VN" altLang="en-US" sz="4050" b="1">
              <a:solidFill>
                <a:srgbClr val="4472C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428750" y="1438275"/>
            <a:ext cx="62865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ts val="750"/>
              </a:spcBef>
              <a:buNone/>
            </a:pPr>
            <a:r>
              <a:rPr lang="en-US" altLang="en-US" sz="1800" b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1. Vào lớp học đúng giờ. Giữ trật tự khi tham gia lớp học. </a:t>
            </a:r>
          </a:p>
          <a:p>
            <a:pPr>
              <a:spcBef>
                <a:spcPts val="750"/>
              </a:spcBef>
              <a:buNone/>
            </a:pPr>
            <a:r>
              <a:rPr lang="en-US" altLang="en-US" sz="1800" b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 Chuẩn bị đồ dùng học tập đầy đủ trước khi giờ học bắt đầu.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3. Tất cả học sinh </a:t>
            </a:r>
            <a:r>
              <a:rPr lang="en-US" altLang="en-US" sz="1800" b="1" u="sng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tắt mic </a:t>
            </a:r>
            <a:r>
              <a:rPr lang="en-US" altLang="en-US" sz="1800" b="1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để lớp học trật tự.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4. Khi cô mời bạn nào </a:t>
            </a:r>
            <a:r>
              <a:rPr lang="en-US" altLang="en-US" sz="1800" b="1" u="sng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phát biểu</a:t>
            </a:r>
            <a:r>
              <a:rPr lang="en-US" altLang="en-US" sz="1800" b="1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bạn đó mới </a:t>
            </a:r>
            <a:r>
              <a:rPr lang="en-US" altLang="en-US" sz="1800" b="1" u="sng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bật mic.</a:t>
            </a:r>
            <a:endParaRPr lang="en-US" altLang="en-US" sz="1575" b="1">
              <a:solidFill>
                <a:srgbClr val="C55A1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750"/>
              </a:spcBef>
              <a:buNone/>
            </a:pPr>
            <a:r>
              <a:rPr lang="en-US" altLang="en-US" sz="1575" b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5. </a:t>
            </a:r>
            <a:r>
              <a:rPr lang="en-US" altLang="en-US" sz="1800" b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Lắng nghe hiệu lệnh của cô.</a:t>
            </a:r>
            <a:endParaRPr lang="vi-VN" altLang="en-US" sz="1800" b="1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85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86048"/>
            <a:ext cx="8458200" cy="33944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II,VI, V, VII, IV, IX, XI:</a:t>
            </a:r>
          </a:p>
          <a:p>
            <a:pPr marL="800100" lvl="2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-  Theo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II, IV, V, VI, VII, IX, XI.</a:t>
            </a:r>
          </a:p>
          <a:p>
            <a:pPr marL="800100" lvl="2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- Theo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XI, IX, VII, VI, V, IV, 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5" name="Right Arrow 4"/>
          <p:cNvSpPr/>
          <p:nvPr/>
        </p:nvSpPr>
        <p:spPr>
          <a:xfrm>
            <a:off x="2428954" y="2376854"/>
            <a:ext cx="533400" cy="2286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2428954" y="3562350"/>
            <a:ext cx="533400" cy="2286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22"/>
          <p:cNvSpPr>
            <a:spLocks noChangeArrowheads="1"/>
          </p:cNvSpPr>
          <p:nvPr/>
        </p:nvSpPr>
        <p:spPr bwMode="auto">
          <a:xfrm>
            <a:off x="609600" y="1352306"/>
            <a:ext cx="1981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FF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3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5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1962150"/>
            <a:ext cx="6858000" cy="85725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86021" name="Picture 5" descr="1181071cimzwdep76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2993231" y="3640931"/>
            <a:ext cx="64293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022" name="Picture 6" descr="1181071cimzwdep76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859631" y="3640931"/>
            <a:ext cx="64293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023" name="Picture 7" descr="1181071cimzwdep76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5507831" y="3640931"/>
            <a:ext cx="64293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024" name="Picture 8" descr="1181071cimzwdep76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7641431" y="3640931"/>
            <a:ext cx="64293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6025" name="Text Box 9"/>
          <p:cNvSpPr txBox="1">
            <a:spLocks noChangeArrowheads="1"/>
          </p:cNvSpPr>
          <p:nvPr/>
        </p:nvSpPr>
        <p:spPr bwMode="auto">
          <a:xfrm>
            <a:off x="457200" y="2857500"/>
            <a:ext cx="45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solidFill>
                  <a:srgbClr val="0000FF"/>
                </a:solidFill>
                <a:latin typeface=".VnTimeH" panose="020B7200000000000000" pitchFamily="34" charset="0"/>
              </a:rPr>
              <a:t>,</a:t>
            </a:r>
          </a:p>
        </p:txBody>
      </p:sp>
      <p:sp>
        <p:nvSpPr>
          <p:cNvPr id="86026" name="Text Box 10"/>
          <p:cNvSpPr txBox="1">
            <a:spLocks noChangeArrowheads="1"/>
          </p:cNvSpPr>
          <p:nvPr/>
        </p:nvSpPr>
        <p:spPr bwMode="auto">
          <a:xfrm>
            <a:off x="838200" y="2857500"/>
            <a:ext cx="685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sz="3200" b="1" dirty="0">
                <a:solidFill>
                  <a:srgbClr val="0000FF"/>
                </a:solidFill>
                <a:latin typeface=".VnTimeH" panose="020B7200000000000000" pitchFamily="34" charset="0"/>
              </a:rPr>
              <a:t>,</a:t>
            </a:r>
          </a:p>
        </p:txBody>
      </p:sp>
      <p:sp>
        <p:nvSpPr>
          <p:cNvPr id="86027" name="Text Box 11"/>
          <p:cNvSpPr txBox="1">
            <a:spLocks noChangeArrowheads="1"/>
          </p:cNvSpPr>
          <p:nvPr/>
        </p:nvSpPr>
        <p:spPr bwMode="auto">
          <a:xfrm>
            <a:off x="1371600" y="2857500"/>
            <a:ext cx="838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sz="3200" b="1" dirty="0">
                <a:solidFill>
                  <a:srgbClr val="0000FF"/>
                </a:solidFill>
                <a:latin typeface=".VnTimeH" panose="020B7200000000000000" pitchFamily="34" charset="0"/>
              </a:rPr>
              <a:t>,</a:t>
            </a:r>
          </a:p>
        </p:txBody>
      </p:sp>
      <p:sp>
        <p:nvSpPr>
          <p:cNvPr id="86028" name="Text Box 12"/>
          <p:cNvSpPr txBox="1">
            <a:spLocks noChangeArrowheads="1"/>
          </p:cNvSpPr>
          <p:nvPr/>
        </p:nvSpPr>
        <p:spPr bwMode="auto">
          <a:xfrm>
            <a:off x="2133600" y="2857500"/>
            <a:ext cx="76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en-US" sz="3200" b="1" dirty="0">
                <a:solidFill>
                  <a:srgbClr val="0000FF"/>
                </a:solidFill>
                <a:latin typeface=".VnTimeH" panose="020B7200000000000000" pitchFamily="34" charset="0"/>
              </a:rPr>
              <a:t>,</a:t>
            </a:r>
          </a:p>
        </p:txBody>
      </p:sp>
      <p:sp>
        <p:nvSpPr>
          <p:cNvPr id="86029" name="Text Box 13"/>
          <p:cNvSpPr txBox="1">
            <a:spLocks noChangeArrowheads="1"/>
          </p:cNvSpPr>
          <p:nvPr/>
        </p:nvSpPr>
        <p:spPr bwMode="auto">
          <a:xfrm>
            <a:off x="3276600" y="2857500"/>
            <a:ext cx="838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sz="3200" b="1" dirty="0">
                <a:solidFill>
                  <a:srgbClr val="0000FF"/>
                </a:solidFill>
                <a:latin typeface=".VnTimeH" panose="020B7200000000000000" pitchFamily="34" charset="0"/>
              </a:rPr>
              <a:t>,</a:t>
            </a:r>
          </a:p>
        </p:txBody>
      </p:sp>
      <p:sp>
        <p:nvSpPr>
          <p:cNvPr id="86030" name="Text Box 14"/>
          <p:cNvSpPr txBox="1">
            <a:spLocks noChangeArrowheads="1"/>
          </p:cNvSpPr>
          <p:nvPr/>
        </p:nvSpPr>
        <p:spPr bwMode="auto">
          <a:xfrm>
            <a:off x="3962400" y="2857500"/>
            <a:ext cx="914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</a:t>
            </a:r>
            <a:r>
              <a:rPr lang="en-US" sz="3200" b="1" dirty="0">
                <a:solidFill>
                  <a:srgbClr val="0000FF"/>
                </a:solidFill>
                <a:latin typeface=".VnTimeH" panose="020B7200000000000000" pitchFamily="34" charset="0"/>
              </a:rPr>
              <a:t>,</a:t>
            </a:r>
          </a:p>
        </p:txBody>
      </p:sp>
      <p:sp>
        <p:nvSpPr>
          <p:cNvPr id="86031" name="Text Box 15"/>
          <p:cNvSpPr txBox="1">
            <a:spLocks noChangeArrowheads="1"/>
          </p:cNvSpPr>
          <p:nvPr/>
        </p:nvSpPr>
        <p:spPr bwMode="auto">
          <a:xfrm>
            <a:off x="4724400" y="2857500"/>
            <a:ext cx="1066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VIII,</a:t>
            </a:r>
          </a:p>
        </p:txBody>
      </p:sp>
      <p:sp>
        <p:nvSpPr>
          <p:cNvPr id="86032" name="Text Box 16"/>
          <p:cNvSpPr txBox="1">
            <a:spLocks noChangeArrowheads="1"/>
          </p:cNvSpPr>
          <p:nvPr/>
        </p:nvSpPr>
        <p:spPr bwMode="auto">
          <a:xfrm>
            <a:off x="5715000" y="2857500"/>
            <a:ext cx="76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</a:t>
            </a:r>
            <a:r>
              <a:rPr lang="en-US" sz="3200" b="1" dirty="0">
                <a:solidFill>
                  <a:srgbClr val="0000FF"/>
                </a:solidFill>
                <a:latin typeface=".VnTimeH" panose="020B7200000000000000" pitchFamily="34" charset="0"/>
              </a:rPr>
              <a:t>,</a:t>
            </a:r>
          </a:p>
        </p:txBody>
      </p:sp>
      <p:sp>
        <p:nvSpPr>
          <p:cNvPr id="86033" name="Text Box 17"/>
          <p:cNvSpPr txBox="1">
            <a:spLocks noChangeArrowheads="1"/>
          </p:cNvSpPr>
          <p:nvPr/>
        </p:nvSpPr>
        <p:spPr bwMode="auto">
          <a:xfrm>
            <a:off x="6400800" y="2857500"/>
            <a:ext cx="60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="1" dirty="0">
                <a:solidFill>
                  <a:srgbClr val="0000FF"/>
                </a:solidFill>
                <a:latin typeface=".VnTimeH" panose="020B7200000000000000" pitchFamily="34" charset="0"/>
              </a:rPr>
              <a:t>,</a:t>
            </a:r>
          </a:p>
        </p:txBody>
      </p:sp>
      <p:sp>
        <p:nvSpPr>
          <p:cNvPr id="86034" name="Text Box 18"/>
          <p:cNvSpPr txBox="1">
            <a:spLocks noChangeArrowheads="1"/>
          </p:cNvSpPr>
          <p:nvPr/>
        </p:nvSpPr>
        <p:spPr bwMode="auto">
          <a:xfrm>
            <a:off x="6934200" y="2857500"/>
            <a:ext cx="76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</a:t>
            </a:r>
            <a:r>
              <a:rPr lang="en-US" sz="3200" b="1" dirty="0">
                <a:solidFill>
                  <a:srgbClr val="0000FF"/>
                </a:solidFill>
                <a:latin typeface=".VnTimeH" panose="020B7200000000000000" pitchFamily="34" charset="0"/>
              </a:rPr>
              <a:t>,</a:t>
            </a:r>
          </a:p>
        </p:txBody>
      </p:sp>
      <p:sp>
        <p:nvSpPr>
          <p:cNvPr id="86035" name="Text Box 19"/>
          <p:cNvSpPr txBox="1">
            <a:spLocks noChangeArrowheads="1"/>
          </p:cNvSpPr>
          <p:nvPr/>
        </p:nvSpPr>
        <p:spPr bwMode="auto">
          <a:xfrm>
            <a:off x="7543800" y="2857500"/>
            <a:ext cx="1143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.VnTimeH" panose="020B7200000000000000" pitchFamily="34" charset="0"/>
              </a:rPr>
              <a:t>XII</a:t>
            </a:r>
          </a:p>
        </p:txBody>
      </p:sp>
      <p:sp>
        <p:nvSpPr>
          <p:cNvPr id="86036" name="Text Box 20"/>
          <p:cNvSpPr txBox="1">
            <a:spLocks noChangeArrowheads="1"/>
          </p:cNvSpPr>
          <p:nvPr/>
        </p:nvSpPr>
        <p:spPr bwMode="auto">
          <a:xfrm>
            <a:off x="2819400" y="2857500"/>
            <a:ext cx="60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b="1" dirty="0">
                <a:solidFill>
                  <a:srgbClr val="0000FF"/>
                </a:solidFill>
                <a:latin typeface=".VnTimeH" panose="020B7200000000000000" pitchFamily="34" charset="0"/>
              </a:rPr>
              <a:t>,</a:t>
            </a:r>
          </a:p>
        </p:txBody>
      </p:sp>
      <p:sp>
        <p:nvSpPr>
          <p:cNvPr id="86038" name="Oval 22"/>
          <p:cNvSpPr>
            <a:spLocks noChangeArrowheads="1"/>
          </p:cNvSpPr>
          <p:nvPr/>
        </p:nvSpPr>
        <p:spPr bwMode="auto">
          <a:xfrm>
            <a:off x="228600" y="1657350"/>
            <a:ext cx="2032635" cy="42100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FF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4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6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6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6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6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6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6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6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6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6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6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6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6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860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60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6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6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6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6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6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6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6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6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6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6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6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6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6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6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6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6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6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6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6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6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86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86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6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6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6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6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86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86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86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 build="p" autoUpdateAnimBg="0"/>
      <p:bldP spid="86025" grpId="0"/>
      <p:bldP spid="86026" grpId="0"/>
      <p:bldP spid="86027" grpId="0"/>
      <p:bldP spid="86028" grpId="0"/>
      <p:bldP spid="86029" grpId="0"/>
      <p:bldP spid="86030" grpId="0"/>
      <p:bldP spid="86031" grpId="0"/>
      <p:bldP spid="86032" grpId="0"/>
      <p:bldP spid="86033" grpId="0"/>
      <p:bldP spid="86034" grpId="0"/>
      <p:bldP spid="86035" grpId="0"/>
      <p:bldP spid="860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3900" y="1733685"/>
            <a:ext cx="4105611" cy="57708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oubleWave1">
              <a:avLst/>
            </a:prstTxWarp>
            <a:spAutoFit/>
          </a:bodyPr>
          <a:lstStyle/>
          <a:p>
            <a:pPr algn="ctr"/>
            <a:r>
              <a:rPr lang="en-US" sz="4400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400" b="1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ặn</a:t>
            </a:r>
            <a:r>
              <a:rPr lang="en-US" sz="4400" b="1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sz="4400" b="1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2495550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54440" y="1123950"/>
            <a:ext cx="271132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anose="020B0604020202020204" pitchFamily="34" charset="0"/>
              </a:rPr>
              <a:t>TOÁN 3</a:t>
            </a:r>
          </a:p>
        </p:txBody>
      </p:sp>
      <p:sp>
        <p:nvSpPr>
          <p:cNvPr id="8" name="Rectangle 7"/>
          <p:cNvSpPr/>
          <p:nvPr/>
        </p:nvSpPr>
        <p:spPr>
          <a:xfrm>
            <a:off x="456948" y="1809750"/>
            <a:ext cx="852348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79925" y="4510088"/>
            <a:ext cx="184150" cy="8302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en-US" sz="4800" b="1" dirty="0">
              <a:ln w="12700">
                <a:solidFill>
                  <a:schemeClr val="accent6">
                    <a:lumMod val="50000"/>
                  </a:schemeClr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6" name="1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7150"/>
            <a:ext cx="1287874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Bauernba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12872"/>
            <a:ext cx="8915400" cy="679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oup 8">
            <a:extLst>
              <a:ext uri="{FF2B5EF4-FFF2-40B4-BE49-F238E27FC236}">
                <a16:creationId xmlns:a16="http://schemas.microsoft.com/office/drawing/2014/main" id="{1FFFAFC5-E854-473B-ACD6-2A2358EC31F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275856" y="2800351"/>
            <a:ext cx="2592289" cy="1175556"/>
            <a:chOff x="624" y="1488"/>
            <a:chExt cx="1544" cy="905"/>
          </a:xfrm>
        </p:grpSpPr>
        <p:sp>
          <p:nvSpPr>
            <p:cNvPr id="12" name="AutoShape 9">
              <a:extLst>
                <a:ext uri="{FF2B5EF4-FFF2-40B4-BE49-F238E27FC236}">
                  <a16:creationId xmlns:a16="http://schemas.microsoft.com/office/drawing/2014/main" id="{6BB75B4D-83E4-4883-89F1-3ABC1CBD242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624" y="1488"/>
              <a:ext cx="1544" cy="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AF8B7619-5AB5-4AC7-8B91-E49972291D22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1556"/>
              <a:ext cx="1544" cy="837"/>
            </a:xfrm>
            <a:custGeom>
              <a:avLst/>
              <a:gdLst>
                <a:gd name="T0" fmla="*/ 312 w 1544"/>
                <a:gd name="T1" fmla="*/ 34 h 837"/>
                <a:gd name="T2" fmla="*/ 382 w 1544"/>
                <a:gd name="T3" fmla="*/ 52 h 837"/>
                <a:gd name="T4" fmla="*/ 453 w 1544"/>
                <a:gd name="T5" fmla="*/ 52 h 837"/>
                <a:gd name="T6" fmla="*/ 524 w 1544"/>
                <a:gd name="T7" fmla="*/ 52 h 837"/>
                <a:gd name="T8" fmla="*/ 581 w 1544"/>
                <a:gd name="T9" fmla="*/ 34 h 837"/>
                <a:gd name="T10" fmla="*/ 637 w 1544"/>
                <a:gd name="T11" fmla="*/ 34 h 837"/>
                <a:gd name="T12" fmla="*/ 694 w 1544"/>
                <a:gd name="T13" fmla="*/ 52 h 837"/>
                <a:gd name="T14" fmla="*/ 751 w 1544"/>
                <a:gd name="T15" fmla="*/ 86 h 837"/>
                <a:gd name="T16" fmla="*/ 793 w 1544"/>
                <a:gd name="T17" fmla="*/ 86 h 837"/>
                <a:gd name="T18" fmla="*/ 850 w 1544"/>
                <a:gd name="T19" fmla="*/ 52 h 837"/>
                <a:gd name="T20" fmla="*/ 878 w 1544"/>
                <a:gd name="T21" fmla="*/ 17 h 837"/>
                <a:gd name="T22" fmla="*/ 921 w 1544"/>
                <a:gd name="T23" fmla="*/ 17 h 837"/>
                <a:gd name="T24" fmla="*/ 949 w 1544"/>
                <a:gd name="T25" fmla="*/ 17 h 837"/>
                <a:gd name="T26" fmla="*/ 977 w 1544"/>
                <a:gd name="T27" fmla="*/ 17 h 837"/>
                <a:gd name="T28" fmla="*/ 1020 w 1544"/>
                <a:gd name="T29" fmla="*/ 34 h 837"/>
                <a:gd name="T30" fmla="*/ 1048 w 1544"/>
                <a:gd name="T31" fmla="*/ 34 h 837"/>
                <a:gd name="T32" fmla="*/ 1091 w 1544"/>
                <a:gd name="T33" fmla="*/ 52 h 837"/>
                <a:gd name="T34" fmla="*/ 1133 w 1544"/>
                <a:gd name="T35" fmla="*/ 52 h 837"/>
                <a:gd name="T36" fmla="*/ 1190 w 1544"/>
                <a:gd name="T37" fmla="*/ 52 h 837"/>
                <a:gd name="T38" fmla="*/ 1247 w 1544"/>
                <a:gd name="T39" fmla="*/ 34 h 837"/>
                <a:gd name="T40" fmla="*/ 1289 w 1544"/>
                <a:gd name="T41" fmla="*/ 34 h 837"/>
                <a:gd name="T42" fmla="*/ 1303 w 1544"/>
                <a:gd name="T43" fmla="*/ 69 h 837"/>
                <a:gd name="T44" fmla="*/ 1332 w 1544"/>
                <a:gd name="T45" fmla="*/ 103 h 837"/>
                <a:gd name="T46" fmla="*/ 1346 w 1544"/>
                <a:gd name="T47" fmla="*/ 137 h 837"/>
                <a:gd name="T48" fmla="*/ 1544 w 1544"/>
                <a:gd name="T49" fmla="*/ 786 h 837"/>
                <a:gd name="T50" fmla="*/ 878 w 1544"/>
                <a:gd name="T51" fmla="*/ 786 h 837"/>
                <a:gd name="T52" fmla="*/ 878 w 1544"/>
                <a:gd name="T53" fmla="*/ 803 h 837"/>
                <a:gd name="T54" fmla="*/ 892 w 1544"/>
                <a:gd name="T55" fmla="*/ 820 h 837"/>
                <a:gd name="T56" fmla="*/ 892 w 1544"/>
                <a:gd name="T57" fmla="*/ 837 h 837"/>
                <a:gd name="T58" fmla="*/ 850 w 1544"/>
                <a:gd name="T59" fmla="*/ 837 h 837"/>
                <a:gd name="T60" fmla="*/ 793 w 1544"/>
                <a:gd name="T61" fmla="*/ 837 h 837"/>
                <a:gd name="T62" fmla="*/ 722 w 1544"/>
                <a:gd name="T63" fmla="*/ 837 h 837"/>
                <a:gd name="T64" fmla="*/ 680 w 1544"/>
                <a:gd name="T65" fmla="*/ 837 h 837"/>
                <a:gd name="T66" fmla="*/ 652 w 1544"/>
                <a:gd name="T67" fmla="*/ 837 h 837"/>
                <a:gd name="T68" fmla="*/ 637 w 1544"/>
                <a:gd name="T69" fmla="*/ 820 h 837"/>
                <a:gd name="T70" fmla="*/ 652 w 1544"/>
                <a:gd name="T71" fmla="*/ 803 h 837"/>
                <a:gd name="T72" fmla="*/ 666 w 1544"/>
                <a:gd name="T73" fmla="*/ 786 h 837"/>
                <a:gd name="T74" fmla="*/ 0 w 1544"/>
                <a:gd name="T75" fmla="*/ 786 h 837"/>
                <a:gd name="T76" fmla="*/ 184 w 1544"/>
                <a:gd name="T77" fmla="*/ 137 h 837"/>
                <a:gd name="T78" fmla="*/ 198 w 1544"/>
                <a:gd name="T79" fmla="*/ 120 h 837"/>
                <a:gd name="T80" fmla="*/ 227 w 1544"/>
                <a:gd name="T81" fmla="*/ 86 h 837"/>
                <a:gd name="T82" fmla="*/ 241 w 1544"/>
                <a:gd name="T83" fmla="*/ 52 h 837"/>
                <a:gd name="T84" fmla="*/ 269 w 1544"/>
                <a:gd name="T85" fmla="*/ 34 h 83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544"/>
                <a:gd name="T130" fmla="*/ 0 h 837"/>
                <a:gd name="T131" fmla="*/ 1544 w 1544"/>
                <a:gd name="T132" fmla="*/ 837 h 83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544" h="837">
                  <a:moveTo>
                    <a:pt x="269" y="0"/>
                  </a:moveTo>
                  <a:lnTo>
                    <a:pt x="312" y="34"/>
                  </a:lnTo>
                  <a:lnTo>
                    <a:pt x="354" y="34"/>
                  </a:lnTo>
                  <a:lnTo>
                    <a:pt x="382" y="52"/>
                  </a:lnTo>
                  <a:lnTo>
                    <a:pt x="425" y="52"/>
                  </a:lnTo>
                  <a:lnTo>
                    <a:pt x="453" y="52"/>
                  </a:lnTo>
                  <a:lnTo>
                    <a:pt x="496" y="52"/>
                  </a:lnTo>
                  <a:lnTo>
                    <a:pt x="524" y="52"/>
                  </a:lnTo>
                  <a:lnTo>
                    <a:pt x="552" y="34"/>
                  </a:lnTo>
                  <a:lnTo>
                    <a:pt x="581" y="34"/>
                  </a:lnTo>
                  <a:lnTo>
                    <a:pt x="609" y="34"/>
                  </a:lnTo>
                  <a:lnTo>
                    <a:pt x="637" y="34"/>
                  </a:lnTo>
                  <a:lnTo>
                    <a:pt x="666" y="34"/>
                  </a:lnTo>
                  <a:lnTo>
                    <a:pt x="694" y="52"/>
                  </a:lnTo>
                  <a:lnTo>
                    <a:pt x="722" y="69"/>
                  </a:lnTo>
                  <a:lnTo>
                    <a:pt x="751" y="86"/>
                  </a:lnTo>
                  <a:lnTo>
                    <a:pt x="779" y="120"/>
                  </a:lnTo>
                  <a:lnTo>
                    <a:pt x="793" y="86"/>
                  </a:lnTo>
                  <a:lnTo>
                    <a:pt x="822" y="69"/>
                  </a:lnTo>
                  <a:lnTo>
                    <a:pt x="850" y="52"/>
                  </a:lnTo>
                  <a:lnTo>
                    <a:pt x="864" y="34"/>
                  </a:lnTo>
                  <a:lnTo>
                    <a:pt x="878" y="17"/>
                  </a:lnTo>
                  <a:lnTo>
                    <a:pt x="907" y="17"/>
                  </a:lnTo>
                  <a:lnTo>
                    <a:pt x="921" y="17"/>
                  </a:lnTo>
                  <a:lnTo>
                    <a:pt x="935" y="17"/>
                  </a:lnTo>
                  <a:lnTo>
                    <a:pt x="949" y="17"/>
                  </a:lnTo>
                  <a:lnTo>
                    <a:pt x="963" y="17"/>
                  </a:lnTo>
                  <a:lnTo>
                    <a:pt x="977" y="17"/>
                  </a:lnTo>
                  <a:lnTo>
                    <a:pt x="992" y="17"/>
                  </a:lnTo>
                  <a:lnTo>
                    <a:pt x="1020" y="34"/>
                  </a:lnTo>
                  <a:lnTo>
                    <a:pt x="1034" y="34"/>
                  </a:lnTo>
                  <a:lnTo>
                    <a:pt x="1048" y="34"/>
                  </a:lnTo>
                  <a:lnTo>
                    <a:pt x="1062" y="34"/>
                  </a:lnTo>
                  <a:lnTo>
                    <a:pt x="1091" y="52"/>
                  </a:lnTo>
                  <a:lnTo>
                    <a:pt x="1105" y="52"/>
                  </a:lnTo>
                  <a:lnTo>
                    <a:pt x="1133" y="52"/>
                  </a:lnTo>
                  <a:lnTo>
                    <a:pt x="1162" y="52"/>
                  </a:lnTo>
                  <a:lnTo>
                    <a:pt x="1190" y="52"/>
                  </a:lnTo>
                  <a:lnTo>
                    <a:pt x="1218" y="34"/>
                  </a:lnTo>
                  <a:lnTo>
                    <a:pt x="1247" y="34"/>
                  </a:lnTo>
                  <a:lnTo>
                    <a:pt x="1275" y="17"/>
                  </a:lnTo>
                  <a:lnTo>
                    <a:pt x="1289" y="34"/>
                  </a:lnTo>
                  <a:lnTo>
                    <a:pt x="1289" y="52"/>
                  </a:lnTo>
                  <a:lnTo>
                    <a:pt x="1303" y="69"/>
                  </a:lnTo>
                  <a:lnTo>
                    <a:pt x="1317" y="86"/>
                  </a:lnTo>
                  <a:lnTo>
                    <a:pt x="1332" y="103"/>
                  </a:lnTo>
                  <a:lnTo>
                    <a:pt x="1332" y="120"/>
                  </a:lnTo>
                  <a:lnTo>
                    <a:pt x="1346" y="137"/>
                  </a:lnTo>
                  <a:lnTo>
                    <a:pt x="1360" y="137"/>
                  </a:lnTo>
                  <a:lnTo>
                    <a:pt x="1544" y="786"/>
                  </a:lnTo>
                  <a:lnTo>
                    <a:pt x="864" y="786"/>
                  </a:lnTo>
                  <a:lnTo>
                    <a:pt x="878" y="786"/>
                  </a:lnTo>
                  <a:lnTo>
                    <a:pt x="878" y="803"/>
                  </a:lnTo>
                  <a:lnTo>
                    <a:pt x="892" y="803"/>
                  </a:lnTo>
                  <a:lnTo>
                    <a:pt x="892" y="820"/>
                  </a:lnTo>
                  <a:lnTo>
                    <a:pt x="892" y="837"/>
                  </a:lnTo>
                  <a:lnTo>
                    <a:pt x="878" y="837"/>
                  </a:lnTo>
                  <a:lnTo>
                    <a:pt x="850" y="837"/>
                  </a:lnTo>
                  <a:lnTo>
                    <a:pt x="822" y="837"/>
                  </a:lnTo>
                  <a:lnTo>
                    <a:pt x="793" y="837"/>
                  </a:lnTo>
                  <a:lnTo>
                    <a:pt x="751" y="837"/>
                  </a:lnTo>
                  <a:lnTo>
                    <a:pt x="722" y="837"/>
                  </a:lnTo>
                  <a:lnTo>
                    <a:pt x="694" y="837"/>
                  </a:lnTo>
                  <a:lnTo>
                    <a:pt x="680" y="837"/>
                  </a:lnTo>
                  <a:lnTo>
                    <a:pt x="666" y="837"/>
                  </a:lnTo>
                  <a:lnTo>
                    <a:pt x="652" y="837"/>
                  </a:lnTo>
                  <a:lnTo>
                    <a:pt x="637" y="820"/>
                  </a:lnTo>
                  <a:lnTo>
                    <a:pt x="637" y="803"/>
                  </a:lnTo>
                  <a:lnTo>
                    <a:pt x="652" y="803"/>
                  </a:lnTo>
                  <a:lnTo>
                    <a:pt x="666" y="786"/>
                  </a:lnTo>
                  <a:lnTo>
                    <a:pt x="0" y="786"/>
                  </a:lnTo>
                  <a:lnTo>
                    <a:pt x="170" y="137"/>
                  </a:lnTo>
                  <a:lnTo>
                    <a:pt x="184" y="137"/>
                  </a:lnTo>
                  <a:lnTo>
                    <a:pt x="184" y="120"/>
                  </a:lnTo>
                  <a:lnTo>
                    <a:pt x="198" y="120"/>
                  </a:lnTo>
                  <a:lnTo>
                    <a:pt x="212" y="103"/>
                  </a:lnTo>
                  <a:lnTo>
                    <a:pt x="227" y="86"/>
                  </a:lnTo>
                  <a:lnTo>
                    <a:pt x="227" y="69"/>
                  </a:lnTo>
                  <a:lnTo>
                    <a:pt x="241" y="52"/>
                  </a:lnTo>
                  <a:lnTo>
                    <a:pt x="241" y="34"/>
                  </a:lnTo>
                  <a:lnTo>
                    <a:pt x="269" y="34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FB589A1A-230F-41ED-AAAF-E84855616A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0" y="2308"/>
              <a:ext cx="198" cy="68"/>
            </a:xfrm>
            <a:custGeom>
              <a:avLst/>
              <a:gdLst>
                <a:gd name="T0" fmla="*/ 0 w 198"/>
                <a:gd name="T1" fmla="*/ 68 h 68"/>
                <a:gd name="T2" fmla="*/ 198 w 198"/>
                <a:gd name="T3" fmla="*/ 68 h 68"/>
                <a:gd name="T4" fmla="*/ 184 w 198"/>
                <a:gd name="T5" fmla="*/ 51 h 68"/>
                <a:gd name="T6" fmla="*/ 170 w 198"/>
                <a:gd name="T7" fmla="*/ 51 h 68"/>
                <a:gd name="T8" fmla="*/ 170 w 198"/>
                <a:gd name="T9" fmla="*/ 34 h 68"/>
                <a:gd name="T10" fmla="*/ 156 w 198"/>
                <a:gd name="T11" fmla="*/ 34 h 68"/>
                <a:gd name="T12" fmla="*/ 141 w 198"/>
                <a:gd name="T13" fmla="*/ 17 h 68"/>
                <a:gd name="T14" fmla="*/ 127 w 198"/>
                <a:gd name="T15" fmla="*/ 17 h 68"/>
                <a:gd name="T16" fmla="*/ 113 w 198"/>
                <a:gd name="T17" fmla="*/ 0 h 68"/>
                <a:gd name="T18" fmla="*/ 113 w 198"/>
                <a:gd name="T19" fmla="*/ 0 h 68"/>
                <a:gd name="T20" fmla="*/ 85 w 198"/>
                <a:gd name="T21" fmla="*/ 0 h 68"/>
                <a:gd name="T22" fmla="*/ 71 w 198"/>
                <a:gd name="T23" fmla="*/ 17 h 68"/>
                <a:gd name="T24" fmla="*/ 56 w 198"/>
                <a:gd name="T25" fmla="*/ 17 h 68"/>
                <a:gd name="T26" fmla="*/ 42 w 198"/>
                <a:gd name="T27" fmla="*/ 34 h 68"/>
                <a:gd name="T28" fmla="*/ 28 w 198"/>
                <a:gd name="T29" fmla="*/ 34 h 68"/>
                <a:gd name="T30" fmla="*/ 28 w 198"/>
                <a:gd name="T31" fmla="*/ 51 h 68"/>
                <a:gd name="T32" fmla="*/ 14 w 198"/>
                <a:gd name="T33" fmla="*/ 51 h 68"/>
                <a:gd name="T34" fmla="*/ 0 w 198"/>
                <a:gd name="T35" fmla="*/ 68 h 6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98"/>
                <a:gd name="T55" fmla="*/ 0 h 68"/>
                <a:gd name="T56" fmla="*/ 198 w 198"/>
                <a:gd name="T57" fmla="*/ 68 h 6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98" h="68">
                  <a:moveTo>
                    <a:pt x="0" y="68"/>
                  </a:moveTo>
                  <a:lnTo>
                    <a:pt x="198" y="68"/>
                  </a:lnTo>
                  <a:lnTo>
                    <a:pt x="184" y="51"/>
                  </a:lnTo>
                  <a:lnTo>
                    <a:pt x="170" y="51"/>
                  </a:lnTo>
                  <a:lnTo>
                    <a:pt x="170" y="34"/>
                  </a:lnTo>
                  <a:lnTo>
                    <a:pt x="156" y="34"/>
                  </a:lnTo>
                  <a:lnTo>
                    <a:pt x="141" y="17"/>
                  </a:lnTo>
                  <a:lnTo>
                    <a:pt x="127" y="17"/>
                  </a:lnTo>
                  <a:lnTo>
                    <a:pt x="113" y="0"/>
                  </a:lnTo>
                  <a:lnTo>
                    <a:pt x="85" y="0"/>
                  </a:lnTo>
                  <a:lnTo>
                    <a:pt x="71" y="17"/>
                  </a:lnTo>
                  <a:lnTo>
                    <a:pt x="56" y="17"/>
                  </a:lnTo>
                  <a:lnTo>
                    <a:pt x="42" y="34"/>
                  </a:lnTo>
                  <a:lnTo>
                    <a:pt x="28" y="34"/>
                  </a:lnTo>
                  <a:lnTo>
                    <a:pt x="28" y="51"/>
                  </a:lnTo>
                  <a:lnTo>
                    <a:pt x="14" y="51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67295D82-81F0-4F5A-818A-D9D39DAE1311}"/>
                </a:ext>
              </a:extLst>
            </p:cNvPr>
            <p:cNvSpPr>
              <a:spLocks/>
            </p:cNvSpPr>
            <p:nvPr/>
          </p:nvSpPr>
          <p:spPr bwMode="auto">
            <a:xfrm>
              <a:off x="666" y="1659"/>
              <a:ext cx="185" cy="632"/>
            </a:xfrm>
            <a:custGeom>
              <a:avLst/>
              <a:gdLst>
                <a:gd name="T0" fmla="*/ 142 w 185"/>
                <a:gd name="T1" fmla="*/ 51 h 632"/>
                <a:gd name="T2" fmla="*/ 0 w 185"/>
                <a:gd name="T3" fmla="*/ 632 h 632"/>
                <a:gd name="T4" fmla="*/ 0 w 185"/>
                <a:gd name="T5" fmla="*/ 614 h 632"/>
                <a:gd name="T6" fmla="*/ 15 w 185"/>
                <a:gd name="T7" fmla="*/ 614 h 632"/>
                <a:gd name="T8" fmla="*/ 29 w 185"/>
                <a:gd name="T9" fmla="*/ 597 h 632"/>
                <a:gd name="T10" fmla="*/ 43 w 185"/>
                <a:gd name="T11" fmla="*/ 580 h 632"/>
                <a:gd name="T12" fmla="*/ 43 w 185"/>
                <a:gd name="T13" fmla="*/ 563 h 632"/>
                <a:gd name="T14" fmla="*/ 57 w 185"/>
                <a:gd name="T15" fmla="*/ 563 h 632"/>
                <a:gd name="T16" fmla="*/ 71 w 185"/>
                <a:gd name="T17" fmla="*/ 546 h 632"/>
                <a:gd name="T18" fmla="*/ 71 w 185"/>
                <a:gd name="T19" fmla="*/ 529 h 632"/>
                <a:gd name="T20" fmla="*/ 185 w 185"/>
                <a:gd name="T21" fmla="*/ 0 h 632"/>
                <a:gd name="T22" fmla="*/ 185 w 185"/>
                <a:gd name="T23" fmla="*/ 0 h 632"/>
                <a:gd name="T24" fmla="*/ 185 w 185"/>
                <a:gd name="T25" fmla="*/ 17 h 632"/>
                <a:gd name="T26" fmla="*/ 170 w 185"/>
                <a:gd name="T27" fmla="*/ 17 h 632"/>
                <a:gd name="T28" fmla="*/ 170 w 185"/>
                <a:gd name="T29" fmla="*/ 34 h 632"/>
                <a:gd name="T30" fmla="*/ 156 w 185"/>
                <a:gd name="T31" fmla="*/ 34 h 632"/>
                <a:gd name="T32" fmla="*/ 156 w 185"/>
                <a:gd name="T33" fmla="*/ 34 h 632"/>
                <a:gd name="T34" fmla="*/ 156 w 185"/>
                <a:gd name="T35" fmla="*/ 51 h 632"/>
                <a:gd name="T36" fmla="*/ 142 w 185"/>
                <a:gd name="T37" fmla="*/ 51 h 63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85"/>
                <a:gd name="T58" fmla="*/ 0 h 632"/>
                <a:gd name="T59" fmla="*/ 185 w 185"/>
                <a:gd name="T60" fmla="*/ 632 h 63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85" h="632">
                  <a:moveTo>
                    <a:pt x="142" y="51"/>
                  </a:moveTo>
                  <a:lnTo>
                    <a:pt x="0" y="632"/>
                  </a:lnTo>
                  <a:lnTo>
                    <a:pt x="0" y="614"/>
                  </a:lnTo>
                  <a:lnTo>
                    <a:pt x="15" y="614"/>
                  </a:lnTo>
                  <a:lnTo>
                    <a:pt x="29" y="597"/>
                  </a:lnTo>
                  <a:lnTo>
                    <a:pt x="43" y="580"/>
                  </a:lnTo>
                  <a:lnTo>
                    <a:pt x="43" y="563"/>
                  </a:lnTo>
                  <a:lnTo>
                    <a:pt x="57" y="563"/>
                  </a:lnTo>
                  <a:lnTo>
                    <a:pt x="71" y="546"/>
                  </a:lnTo>
                  <a:lnTo>
                    <a:pt x="71" y="529"/>
                  </a:lnTo>
                  <a:lnTo>
                    <a:pt x="185" y="0"/>
                  </a:lnTo>
                  <a:lnTo>
                    <a:pt x="185" y="17"/>
                  </a:lnTo>
                  <a:lnTo>
                    <a:pt x="170" y="17"/>
                  </a:lnTo>
                  <a:lnTo>
                    <a:pt x="170" y="34"/>
                  </a:lnTo>
                  <a:lnTo>
                    <a:pt x="156" y="34"/>
                  </a:lnTo>
                  <a:lnTo>
                    <a:pt x="156" y="51"/>
                  </a:lnTo>
                  <a:lnTo>
                    <a:pt x="142" y="51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708A6BFF-38C9-47A8-875F-CFC03A4700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3" y="2154"/>
              <a:ext cx="638" cy="137"/>
            </a:xfrm>
            <a:custGeom>
              <a:avLst/>
              <a:gdLst>
                <a:gd name="T0" fmla="*/ 0 w 638"/>
                <a:gd name="T1" fmla="*/ 102 h 137"/>
                <a:gd name="T2" fmla="*/ 28 w 638"/>
                <a:gd name="T3" fmla="*/ 68 h 137"/>
                <a:gd name="T4" fmla="*/ 71 w 638"/>
                <a:gd name="T5" fmla="*/ 34 h 137"/>
                <a:gd name="T6" fmla="*/ 113 w 638"/>
                <a:gd name="T7" fmla="*/ 17 h 137"/>
                <a:gd name="T8" fmla="*/ 156 w 638"/>
                <a:gd name="T9" fmla="*/ 0 h 137"/>
                <a:gd name="T10" fmla="*/ 198 w 638"/>
                <a:gd name="T11" fmla="*/ 0 h 137"/>
                <a:gd name="T12" fmla="*/ 241 w 638"/>
                <a:gd name="T13" fmla="*/ 0 h 137"/>
                <a:gd name="T14" fmla="*/ 298 w 638"/>
                <a:gd name="T15" fmla="*/ 17 h 137"/>
                <a:gd name="T16" fmla="*/ 340 w 638"/>
                <a:gd name="T17" fmla="*/ 17 h 137"/>
                <a:gd name="T18" fmla="*/ 383 w 638"/>
                <a:gd name="T19" fmla="*/ 34 h 137"/>
                <a:gd name="T20" fmla="*/ 425 w 638"/>
                <a:gd name="T21" fmla="*/ 34 h 137"/>
                <a:gd name="T22" fmla="*/ 468 w 638"/>
                <a:gd name="T23" fmla="*/ 51 h 137"/>
                <a:gd name="T24" fmla="*/ 496 w 638"/>
                <a:gd name="T25" fmla="*/ 68 h 137"/>
                <a:gd name="T26" fmla="*/ 538 w 638"/>
                <a:gd name="T27" fmla="*/ 68 h 137"/>
                <a:gd name="T28" fmla="*/ 567 w 638"/>
                <a:gd name="T29" fmla="*/ 68 h 137"/>
                <a:gd name="T30" fmla="*/ 595 w 638"/>
                <a:gd name="T31" fmla="*/ 68 h 137"/>
                <a:gd name="T32" fmla="*/ 623 w 638"/>
                <a:gd name="T33" fmla="*/ 68 h 137"/>
                <a:gd name="T34" fmla="*/ 638 w 638"/>
                <a:gd name="T35" fmla="*/ 85 h 137"/>
                <a:gd name="T36" fmla="*/ 609 w 638"/>
                <a:gd name="T37" fmla="*/ 102 h 137"/>
                <a:gd name="T38" fmla="*/ 581 w 638"/>
                <a:gd name="T39" fmla="*/ 102 h 137"/>
                <a:gd name="T40" fmla="*/ 538 w 638"/>
                <a:gd name="T41" fmla="*/ 102 h 137"/>
                <a:gd name="T42" fmla="*/ 510 w 638"/>
                <a:gd name="T43" fmla="*/ 85 h 137"/>
                <a:gd name="T44" fmla="*/ 468 w 638"/>
                <a:gd name="T45" fmla="*/ 85 h 137"/>
                <a:gd name="T46" fmla="*/ 439 w 638"/>
                <a:gd name="T47" fmla="*/ 68 h 137"/>
                <a:gd name="T48" fmla="*/ 397 w 638"/>
                <a:gd name="T49" fmla="*/ 68 h 137"/>
                <a:gd name="T50" fmla="*/ 354 w 638"/>
                <a:gd name="T51" fmla="*/ 51 h 137"/>
                <a:gd name="T52" fmla="*/ 312 w 638"/>
                <a:gd name="T53" fmla="*/ 34 h 137"/>
                <a:gd name="T54" fmla="*/ 269 w 638"/>
                <a:gd name="T55" fmla="*/ 34 h 137"/>
                <a:gd name="T56" fmla="*/ 227 w 638"/>
                <a:gd name="T57" fmla="*/ 34 h 137"/>
                <a:gd name="T58" fmla="*/ 184 w 638"/>
                <a:gd name="T59" fmla="*/ 34 h 137"/>
                <a:gd name="T60" fmla="*/ 142 w 638"/>
                <a:gd name="T61" fmla="*/ 51 h 137"/>
                <a:gd name="T62" fmla="*/ 99 w 638"/>
                <a:gd name="T63" fmla="*/ 68 h 137"/>
                <a:gd name="T64" fmla="*/ 43 w 638"/>
                <a:gd name="T65" fmla="*/ 102 h 137"/>
                <a:gd name="T66" fmla="*/ 0 w 638"/>
                <a:gd name="T67" fmla="*/ 137 h 137"/>
                <a:gd name="T68" fmla="*/ 0 w 638"/>
                <a:gd name="T69" fmla="*/ 137 h 137"/>
                <a:gd name="T70" fmla="*/ 0 w 638"/>
                <a:gd name="T71" fmla="*/ 119 h 137"/>
                <a:gd name="T72" fmla="*/ 0 w 638"/>
                <a:gd name="T73" fmla="*/ 102 h 137"/>
                <a:gd name="T74" fmla="*/ 0 w 638"/>
                <a:gd name="T75" fmla="*/ 102 h 137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638"/>
                <a:gd name="T115" fmla="*/ 0 h 137"/>
                <a:gd name="T116" fmla="*/ 638 w 638"/>
                <a:gd name="T117" fmla="*/ 137 h 137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638" h="137">
                  <a:moveTo>
                    <a:pt x="0" y="102"/>
                  </a:moveTo>
                  <a:lnTo>
                    <a:pt x="28" y="68"/>
                  </a:lnTo>
                  <a:lnTo>
                    <a:pt x="71" y="34"/>
                  </a:lnTo>
                  <a:lnTo>
                    <a:pt x="113" y="17"/>
                  </a:lnTo>
                  <a:lnTo>
                    <a:pt x="156" y="0"/>
                  </a:lnTo>
                  <a:lnTo>
                    <a:pt x="198" y="0"/>
                  </a:lnTo>
                  <a:lnTo>
                    <a:pt x="241" y="0"/>
                  </a:lnTo>
                  <a:lnTo>
                    <a:pt x="298" y="17"/>
                  </a:lnTo>
                  <a:lnTo>
                    <a:pt x="340" y="17"/>
                  </a:lnTo>
                  <a:lnTo>
                    <a:pt x="383" y="34"/>
                  </a:lnTo>
                  <a:lnTo>
                    <a:pt x="425" y="34"/>
                  </a:lnTo>
                  <a:lnTo>
                    <a:pt x="468" y="51"/>
                  </a:lnTo>
                  <a:lnTo>
                    <a:pt x="496" y="68"/>
                  </a:lnTo>
                  <a:lnTo>
                    <a:pt x="538" y="68"/>
                  </a:lnTo>
                  <a:lnTo>
                    <a:pt x="567" y="68"/>
                  </a:lnTo>
                  <a:lnTo>
                    <a:pt x="595" y="68"/>
                  </a:lnTo>
                  <a:lnTo>
                    <a:pt x="623" y="68"/>
                  </a:lnTo>
                  <a:lnTo>
                    <a:pt x="638" y="85"/>
                  </a:lnTo>
                  <a:lnTo>
                    <a:pt x="609" y="102"/>
                  </a:lnTo>
                  <a:lnTo>
                    <a:pt x="581" y="102"/>
                  </a:lnTo>
                  <a:lnTo>
                    <a:pt x="538" y="102"/>
                  </a:lnTo>
                  <a:lnTo>
                    <a:pt x="510" y="85"/>
                  </a:lnTo>
                  <a:lnTo>
                    <a:pt x="468" y="85"/>
                  </a:lnTo>
                  <a:lnTo>
                    <a:pt x="439" y="68"/>
                  </a:lnTo>
                  <a:lnTo>
                    <a:pt x="397" y="68"/>
                  </a:lnTo>
                  <a:lnTo>
                    <a:pt x="354" y="51"/>
                  </a:lnTo>
                  <a:lnTo>
                    <a:pt x="312" y="34"/>
                  </a:lnTo>
                  <a:lnTo>
                    <a:pt x="269" y="34"/>
                  </a:lnTo>
                  <a:lnTo>
                    <a:pt x="227" y="34"/>
                  </a:lnTo>
                  <a:lnTo>
                    <a:pt x="184" y="34"/>
                  </a:lnTo>
                  <a:lnTo>
                    <a:pt x="142" y="51"/>
                  </a:lnTo>
                  <a:lnTo>
                    <a:pt x="99" y="68"/>
                  </a:lnTo>
                  <a:lnTo>
                    <a:pt x="43" y="102"/>
                  </a:lnTo>
                  <a:lnTo>
                    <a:pt x="0" y="137"/>
                  </a:lnTo>
                  <a:lnTo>
                    <a:pt x="0" y="119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97C321EA-595B-4A10-A045-D09B76249A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17" y="2205"/>
              <a:ext cx="709" cy="137"/>
            </a:xfrm>
            <a:custGeom>
              <a:avLst/>
              <a:gdLst>
                <a:gd name="T0" fmla="*/ 0 w 709"/>
                <a:gd name="T1" fmla="*/ 103 h 137"/>
                <a:gd name="T2" fmla="*/ 43 w 709"/>
                <a:gd name="T3" fmla="*/ 68 h 137"/>
                <a:gd name="T4" fmla="*/ 85 w 709"/>
                <a:gd name="T5" fmla="*/ 34 h 137"/>
                <a:gd name="T6" fmla="*/ 128 w 709"/>
                <a:gd name="T7" fmla="*/ 17 h 137"/>
                <a:gd name="T8" fmla="*/ 170 w 709"/>
                <a:gd name="T9" fmla="*/ 0 h 137"/>
                <a:gd name="T10" fmla="*/ 227 w 709"/>
                <a:gd name="T11" fmla="*/ 0 h 137"/>
                <a:gd name="T12" fmla="*/ 255 w 709"/>
                <a:gd name="T13" fmla="*/ 0 h 137"/>
                <a:gd name="T14" fmla="*/ 298 w 709"/>
                <a:gd name="T15" fmla="*/ 17 h 137"/>
                <a:gd name="T16" fmla="*/ 340 w 709"/>
                <a:gd name="T17" fmla="*/ 17 h 137"/>
                <a:gd name="T18" fmla="*/ 383 w 709"/>
                <a:gd name="T19" fmla="*/ 34 h 137"/>
                <a:gd name="T20" fmla="*/ 425 w 709"/>
                <a:gd name="T21" fmla="*/ 34 h 137"/>
                <a:gd name="T22" fmla="*/ 468 w 709"/>
                <a:gd name="T23" fmla="*/ 51 h 137"/>
                <a:gd name="T24" fmla="*/ 496 w 709"/>
                <a:gd name="T25" fmla="*/ 51 h 137"/>
                <a:gd name="T26" fmla="*/ 539 w 709"/>
                <a:gd name="T27" fmla="*/ 68 h 137"/>
                <a:gd name="T28" fmla="*/ 567 w 709"/>
                <a:gd name="T29" fmla="*/ 68 h 137"/>
                <a:gd name="T30" fmla="*/ 595 w 709"/>
                <a:gd name="T31" fmla="*/ 51 h 137"/>
                <a:gd name="T32" fmla="*/ 624 w 709"/>
                <a:gd name="T33" fmla="*/ 34 h 137"/>
                <a:gd name="T34" fmla="*/ 638 w 709"/>
                <a:gd name="T35" fmla="*/ 51 h 137"/>
                <a:gd name="T36" fmla="*/ 638 w 709"/>
                <a:gd name="T37" fmla="*/ 51 h 137"/>
                <a:gd name="T38" fmla="*/ 652 w 709"/>
                <a:gd name="T39" fmla="*/ 68 h 137"/>
                <a:gd name="T40" fmla="*/ 666 w 709"/>
                <a:gd name="T41" fmla="*/ 86 h 137"/>
                <a:gd name="T42" fmla="*/ 666 w 709"/>
                <a:gd name="T43" fmla="*/ 86 h 137"/>
                <a:gd name="T44" fmla="*/ 680 w 709"/>
                <a:gd name="T45" fmla="*/ 103 h 137"/>
                <a:gd name="T46" fmla="*/ 694 w 709"/>
                <a:gd name="T47" fmla="*/ 103 h 137"/>
                <a:gd name="T48" fmla="*/ 709 w 709"/>
                <a:gd name="T49" fmla="*/ 120 h 137"/>
                <a:gd name="T50" fmla="*/ 326 w 709"/>
                <a:gd name="T51" fmla="*/ 120 h 137"/>
                <a:gd name="T52" fmla="*/ 326 w 709"/>
                <a:gd name="T53" fmla="*/ 103 h 137"/>
                <a:gd name="T54" fmla="*/ 312 w 709"/>
                <a:gd name="T55" fmla="*/ 103 h 137"/>
                <a:gd name="T56" fmla="*/ 298 w 709"/>
                <a:gd name="T57" fmla="*/ 86 h 137"/>
                <a:gd name="T58" fmla="*/ 284 w 709"/>
                <a:gd name="T59" fmla="*/ 86 h 137"/>
                <a:gd name="T60" fmla="*/ 269 w 709"/>
                <a:gd name="T61" fmla="*/ 86 h 137"/>
                <a:gd name="T62" fmla="*/ 241 w 709"/>
                <a:gd name="T63" fmla="*/ 68 h 137"/>
                <a:gd name="T64" fmla="*/ 227 w 709"/>
                <a:gd name="T65" fmla="*/ 68 h 137"/>
                <a:gd name="T66" fmla="*/ 199 w 709"/>
                <a:gd name="T67" fmla="*/ 68 h 137"/>
                <a:gd name="T68" fmla="*/ 184 w 709"/>
                <a:gd name="T69" fmla="*/ 68 h 137"/>
                <a:gd name="T70" fmla="*/ 156 w 709"/>
                <a:gd name="T71" fmla="*/ 68 h 137"/>
                <a:gd name="T72" fmla="*/ 142 w 709"/>
                <a:gd name="T73" fmla="*/ 86 h 137"/>
                <a:gd name="T74" fmla="*/ 114 w 709"/>
                <a:gd name="T75" fmla="*/ 86 h 137"/>
                <a:gd name="T76" fmla="*/ 99 w 709"/>
                <a:gd name="T77" fmla="*/ 86 h 137"/>
                <a:gd name="T78" fmla="*/ 71 w 709"/>
                <a:gd name="T79" fmla="*/ 103 h 137"/>
                <a:gd name="T80" fmla="*/ 57 w 709"/>
                <a:gd name="T81" fmla="*/ 120 h 137"/>
                <a:gd name="T82" fmla="*/ 43 w 709"/>
                <a:gd name="T83" fmla="*/ 137 h 137"/>
                <a:gd name="T84" fmla="*/ 43 w 709"/>
                <a:gd name="T85" fmla="*/ 120 h 137"/>
                <a:gd name="T86" fmla="*/ 43 w 709"/>
                <a:gd name="T87" fmla="*/ 120 h 137"/>
                <a:gd name="T88" fmla="*/ 29 w 709"/>
                <a:gd name="T89" fmla="*/ 120 h 137"/>
                <a:gd name="T90" fmla="*/ 29 w 709"/>
                <a:gd name="T91" fmla="*/ 103 h 137"/>
                <a:gd name="T92" fmla="*/ 14 w 709"/>
                <a:gd name="T93" fmla="*/ 103 h 137"/>
                <a:gd name="T94" fmla="*/ 14 w 709"/>
                <a:gd name="T95" fmla="*/ 103 h 137"/>
                <a:gd name="T96" fmla="*/ 0 w 709"/>
                <a:gd name="T97" fmla="*/ 103 h 137"/>
                <a:gd name="T98" fmla="*/ 0 w 709"/>
                <a:gd name="T99" fmla="*/ 103 h 13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709"/>
                <a:gd name="T151" fmla="*/ 0 h 137"/>
                <a:gd name="T152" fmla="*/ 709 w 709"/>
                <a:gd name="T153" fmla="*/ 137 h 13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709" h="137">
                  <a:moveTo>
                    <a:pt x="0" y="103"/>
                  </a:moveTo>
                  <a:lnTo>
                    <a:pt x="43" y="68"/>
                  </a:lnTo>
                  <a:lnTo>
                    <a:pt x="85" y="34"/>
                  </a:lnTo>
                  <a:lnTo>
                    <a:pt x="128" y="17"/>
                  </a:lnTo>
                  <a:lnTo>
                    <a:pt x="170" y="0"/>
                  </a:lnTo>
                  <a:lnTo>
                    <a:pt x="227" y="0"/>
                  </a:lnTo>
                  <a:lnTo>
                    <a:pt x="255" y="0"/>
                  </a:lnTo>
                  <a:lnTo>
                    <a:pt x="298" y="17"/>
                  </a:lnTo>
                  <a:lnTo>
                    <a:pt x="340" y="17"/>
                  </a:lnTo>
                  <a:lnTo>
                    <a:pt x="383" y="34"/>
                  </a:lnTo>
                  <a:lnTo>
                    <a:pt x="425" y="34"/>
                  </a:lnTo>
                  <a:lnTo>
                    <a:pt x="468" y="51"/>
                  </a:lnTo>
                  <a:lnTo>
                    <a:pt x="496" y="51"/>
                  </a:lnTo>
                  <a:lnTo>
                    <a:pt x="539" y="68"/>
                  </a:lnTo>
                  <a:lnTo>
                    <a:pt x="567" y="68"/>
                  </a:lnTo>
                  <a:lnTo>
                    <a:pt x="595" y="51"/>
                  </a:lnTo>
                  <a:lnTo>
                    <a:pt x="624" y="34"/>
                  </a:lnTo>
                  <a:lnTo>
                    <a:pt x="638" y="51"/>
                  </a:lnTo>
                  <a:lnTo>
                    <a:pt x="652" y="68"/>
                  </a:lnTo>
                  <a:lnTo>
                    <a:pt x="666" y="86"/>
                  </a:lnTo>
                  <a:lnTo>
                    <a:pt x="680" y="103"/>
                  </a:lnTo>
                  <a:lnTo>
                    <a:pt x="694" y="103"/>
                  </a:lnTo>
                  <a:lnTo>
                    <a:pt x="709" y="120"/>
                  </a:lnTo>
                  <a:lnTo>
                    <a:pt x="326" y="120"/>
                  </a:lnTo>
                  <a:lnTo>
                    <a:pt x="326" y="103"/>
                  </a:lnTo>
                  <a:lnTo>
                    <a:pt x="312" y="103"/>
                  </a:lnTo>
                  <a:lnTo>
                    <a:pt x="298" y="86"/>
                  </a:lnTo>
                  <a:lnTo>
                    <a:pt x="284" y="86"/>
                  </a:lnTo>
                  <a:lnTo>
                    <a:pt x="269" y="86"/>
                  </a:lnTo>
                  <a:lnTo>
                    <a:pt x="241" y="68"/>
                  </a:lnTo>
                  <a:lnTo>
                    <a:pt x="227" y="68"/>
                  </a:lnTo>
                  <a:lnTo>
                    <a:pt x="199" y="68"/>
                  </a:lnTo>
                  <a:lnTo>
                    <a:pt x="184" y="68"/>
                  </a:lnTo>
                  <a:lnTo>
                    <a:pt x="156" y="68"/>
                  </a:lnTo>
                  <a:lnTo>
                    <a:pt x="142" y="86"/>
                  </a:lnTo>
                  <a:lnTo>
                    <a:pt x="114" y="86"/>
                  </a:lnTo>
                  <a:lnTo>
                    <a:pt x="99" y="86"/>
                  </a:lnTo>
                  <a:lnTo>
                    <a:pt x="71" y="103"/>
                  </a:lnTo>
                  <a:lnTo>
                    <a:pt x="57" y="120"/>
                  </a:lnTo>
                  <a:lnTo>
                    <a:pt x="43" y="137"/>
                  </a:lnTo>
                  <a:lnTo>
                    <a:pt x="43" y="120"/>
                  </a:lnTo>
                  <a:lnTo>
                    <a:pt x="29" y="120"/>
                  </a:lnTo>
                  <a:lnTo>
                    <a:pt x="29" y="103"/>
                  </a:lnTo>
                  <a:lnTo>
                    <a:pt x="14" y="103"/>
                  </a:lnTo>
                  <a:lnTo>
                    <a:pt x="0" y="103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A0CA73EE-69AF-45C5-A54D-E8124B0A4A62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" y="2256"/>
              <a:ext cx="709" cy="86"/>
            </a:xfrm>
            <a:custGeom>
              <a:avLst/>
              <a:gdLst>
                <a:gd name="T0" fmla="*/ 0 w 709"/>
                <a:gd name="T1" fmla="*/ 52 h 86"/>
                <a:gd name="T2" fmla="*/ 14 w 709"/>
                <a:gd name="T3" fmla="*/ 52 h 86"/>
                <a:gd name="T4" fmla="*/ 29 w 709"/>
                <a:gd name="T5" fmla="*/ 35 h 86"/>
                <a:gd name="T6" fmla="*/ 57 w 709"/>
                <a:gd name="T7" fmla="*/ 17 h 86"/>
                <a:gd name="T8" fmla="*/ 128 w 709"/>
                <a:gd name="T9" fmla="*/ 35 h 86"/>
                <a:gd name="T10" fmla="*/ 255 w 709"/>
                <a:gd name="T11" fmla="*/ 52 h 86"/>
                <a:gd name="T12" fmla="*/ 340 w 709"/>
                <a:gd name="T13" fmla="*/ 52 h 86"/>
                <a:gd name="T14" fmla="*/ 425 w 709"/>
                <a:gd name="T15" fmla="*/ 35 h 86"/>
                <a:gd name="T16" fmla="*/ 482 w 709"/>
                <a:gd name="T17" fmla="*/ 17 h 86"/>
                <a:gd name="T18" fmla="*/ 539 w 709"/>
                <a:gd name="T19" fmla="*/ 0 h 86"/>
                <a:gd name="T20" fmla="*/ 595 w 709"/>
                <a:gd name="T21" fmla="*/ 0 h 86"/>
                <a:gd name="T22" fmla="*/ 666 w 709"/>
                <a:gd name="T23" fmla="*/ 17 h 86"/>
                <a:gd name="T24" fmla="*/ 709 w 709"/>
                <a:gd name="T25" fmla="*/ 52 h 86"/>
                <a:gd name="T26" fmla="*/ 694 w 709"/>
                <a:gd name="T27" fmla="*/ 52 h 86"/>
                <a:gd name="T28" fmla="*/ 680 w 709"/>
                <a:gd name="T29" fmla="*/ 69 h 86"/>
                <a:gd name="T30" fmla="*/ 666 w 709"/>
                <a:gd name="T31" fmla="*/ 69 h 86"/>
                <a:gd name="T32" fmla="*/ 652 w 709"/>
                <a:gd name="T33" fmla="*/ 69 h 86"/>
                <a:gd name="T34" fmla="*/ 624 w 709"/>
                <a:gd name="T35" fmla="*/ 52 h 86"/>
                <a:gd name="T36" fmla="*/ 609 w 709"/>
                <a:gd name="T37" fmla="*/ 52 h 86"/>
                <a:gd name="T38" fmla="*/ 581 w 709"/>
                <a:gd name="T39" fmla="*/ 35 h 86"/>
                <a:gd name="T40" fmla="*/ 553 w 709"/>
                <a:gd name="T41" fmla="*/ 35 h 86"/>
                <a:gd name="T42" fmla="*/ 510 w 709"/>
                <a:gd name="T43" fmla="*/ 35 h 86"/>
                <a:gd name="T44" fmla="*/ 482 w 709"/>
                <a:gd name="T45" fmla="*/ 52 h 86"/>
                <a:gd name="T46" fmla="*/ 454 w 709"/>
                <a:gd name="T47" fmla="*/ 52 h 86"/>
                <a:gd name="T48" fmla="*/ 425 w 709"/>
                <a:gd name="T49" fmla="*/ 69 h 86"/>
                <a:gd name="T50" fmla="*/ 369 w 709"/>
                <a:gd name="T51" fmla="*/ 69 h 86"/>
                <a:gd name="T52" fmla="*/ 312 w 709"/>
                <a:gd name="T53" fmla="*/ 69 h 86"/>
                <a:gd name="T54" fmla="*/ 241 w 709"/>
                <a:gd name="T55" fmla="*/ 69 h 86"/>
                <a:gd name="T56" fmla="*/ 156 w 709"/>
                <a:gd name="T57" fmla="*/ 69 h 86"/>
                <a:gd name="T58" fmla="*/ 99 w 709"/>
                <a:gd name="T59" fmla="*/ 69 h 86"/>
                <a:gd name="T60" fmla="*/ 43 w 709"/>
                <a:gd name="T61" fmla="*/ 69 h 86"/>
                <a:gd name="T62" fmla="*/ 0 w 709"/>
                <a:gd name="T63" fmla="*/ 69 h 8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09"/>
                <a:gd name="T97" fmla="*/ 0 h 86"/>
                <a:gd name="T98" fmla="*/ 709 w 709"/>
                <a:gd name="T99" fmla="*/ 86 h 8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09" h="86">
                  <a:moveTo>
                    <a:pt x="0" y="69"/>
                  </a:moveTo>
                  <a:lnTo>
                    <a:pt x="0" y="52"/>
                  </a:lnTo>
                  <a:lnTo>
                    <a:pt x="14" y="52"/>
                  </a:lnTo>
                  <a:lnTo>
                    <a:pt x="29" y="35"/>
                  </a:lnTo>
                  <a:lnTo>
                    <a:pt x="43" y="17"/>
                  </a:lnTo>
                  <a:lnTo>
                    <a:pt x="57" y="17"/>
                  </a:lnTo>
                  <a:lnTo>
                    <a:pt x="57" y="0"/>
                  </a:lnTo>
                  <a:lnTo>
                    <a:pt x="128" y="35"/>
                  </a:lnTo>
                  <a:lnTo>
                    <a:pt x="199" y="35"/>
                  </a:lnTo>
                  <a:lnTo>
                    <a:pt x="255" y="52"/>
                  </a:lnTo>
                  <a:lnTo>
                    <a:pt x="298" y="52"/>
                  </a:lnTo>
                  <a:lnTo>
                    <a:pt x="340" y="52"/>
                  </a:lnTo>
                  <a:lnTo>
                    <a:pt x="383" y="35"/>
                  </a:lnTo>
                  <a:lnTo>
                    <a:pt x="425" y="35"/>
                  </a:lnTo>
                  <a:lnTo>
                    <a:pt x="454" y="17"/>
                  </a:lnTo>
                  <a:lnTo>
                    <a:pt x="482" y="17"/>
                  </a:lnTo>
                  <a:lnTo>
                    <a:pt x="510" y="0"/>
                  </a:lnTo>
                  <a:lnTo>
                    <a:pt x="539" y="0"/>
                  </a:lnTo>
                  <a:lnTo>
                    <a:pt x="567" y="0"/>
                  </a:lnTo>
                  <a:lnTo>
                    <a:pt x="595" y="0"/>
                  </a:lnTo>
                  <a:lnTo>
                    <a:pt x="624" y="0"/>
                  </a:lnTo>
                  <a:lnTo>
                    <a:pt x="666" y="17"/>
                  </a:lnTo>
                  <a:lnTo>
                    <a:pt x="709" y="52"/>
                  </a:lnTo>
                  <a:lnTo>
                    <a:pt x="694" y="52"/>
                  </a:lnTo>
                  <a:lnTo>
                    <a:pt x="680" y="69"/>
                  </a:lnTo>
                  <a:lnTo>
                    <a:pt x="666" y="69"/>
                  </a:lnTo>
                  <a:lnTo>
                    <a:pt x="666" y="86"/>
                  </a:lnTo>
                  <a:lnTo>
                    <a:pt x="652" y="69"/>
                  </a:lnTo>
                  <a:lnTo>
                    <a:pt x="638" y="52"/>
                  </a:lnTo>
                  <a:lnTo>
                    <a:pt x="624" y="52"/>
                  </a:lnTo>
                  <a:lnTo>
                    <a:pt x="609" y="52"/>
                  </a:lnTo>
                  <a:lnTo>
                    <a:pt x="595" y="35"/>
                  </a:lnTo>
                  <a:lnTo>
                    <a:pt x="581" y="35"/>
                  </a:lnTo>
                  <a:lnTo>
                    <a:pt x="567" y="35"/>
                  </a:lnTo>
                  <a:lnTo>
                    <a:pt x="553" y="35"/>
                  </a:lnTo>
                  <a:lnTo>
                    <a:pt x="539" y="35"/>
                  </a:lnTo>
                  <a:lnTo>
                    <a:pt x="510" y="35"/>
                  </a:lnTo>
                  <a:lnTo>
                    <a:pt x="496" y="35"/>
                  </a:lnTo>
                  <a:lnTo>
                    <a:pt x="482" y="52"/>
                  </a:lnTo>
                  <a:lnTo>
                    <a:pt x="468" y="52"/>
                  </a:lnTo>
                  <a:lnTo>
                    <a:pt x="454" y="52"/>
                  </a:lnTo>
                  <a:lnTo>
                    <a:pt x="439" y="69"/>
                  </a:lnTo>
                  <a:lnTo>
                    <a:pt x="425" y="69"/>
                  </a:lnTo>
                  <a:lnTo>
                    <a:pt x="397" y="69"/>
                  </a:lnTo>
                  <a:lnTo>
                    <a:pt x="369" y="69"/>
                  </a:lnTo>
                  <a:lnTo>
                    <a:pt x="340" y="69"/>
                  </a:lnTo>
                  <a:lnTo>
                    <a:pt x="312" y="69"/>
                  </a:lnTo>
                  <a:lnTo>
                    <a:pt x="269" y="69"/>
                  </a:lnTo>
                  <a:lnTo>
                    <a:pt x="241" y="69"/>
                  </a:lnTo>
                  <a:lnTo>
                    <a:pt x="199" y="69"/>
                  </a:lnTo>
                  <a:lnTo>
                    <a:pt x="156" y="69"/>
                  </a:lnTo>
                  <a:lnTo>
                    <a:pt x="128" y="69"/>
                  </a:lnTo>
                  <a:lnTo>
                    <a:pt x="99" y="69"/>
                  </a:lnTo>
                  <a:lnTo>
                    <a:pt x="71" y="69"/>
                  </a:lnTo>
                  <a:lnTo>
                    <a:pt x="43" y="69"/>
                  </a:lnTo>
                  <a:lnTo>
                    <a:pt x="14" y="69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F6335710-62C3-4490-BE60-C25425E42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" y="2171"/>
              <a:ext cx="680" cy="120"/>
            </a:xfrm>
            <a:custGeom>
              <a:avLst/>
              <a:gdLst>
                <a:gd name="T0" fmla="*/ 71 w 680"/>
                <a:gd name="T1" fmla="*/ 34 h 120"/>
                <a:gd name="T2" fmla="*/ 99 w 680"/>
                <a:gd name="T3" fmla="*/ 51 h 120"/>
                <a:gd name="T4" fmla="*/ 142 w 680"/>
                <a:gd name="T5" fmla="*/ 51 h 120"/>
                <a:gd name="T6" fmla="*/ 170 w 680"/>
                <a:gd name="T7" fmla="*/ 68 h 120"/>
                <a:gd name="T8" fmla="*/ 212 w 680"/>
                <a:gd name="T9" fmla="*/ 68 h 120"/>
                <a:gd name="T10" fmla="*/ 241 w 680"/>
                <a:gd name="T11" fmla="*/ 51 h 120"/>
                <a:gd name="T12" fmla="*/ 269 w 680"/>
                <a:gd name="T13" fmla="*/ 51 h 120"/>
                <a:gd name="T14" fmla="*/ 297 w 680"/>
                <a:gd name="T15" fmla="*/ 34 h 120"/>
                <a:gd name="T16" fmla="*/ 340 w 680"/>
                <a:gd name="T17" fmla="*/ 17 h 120"/>
                <a:gd name="T18" fmla="*/ 382 w 680"/>
                <a:gd name="T19" fmla="*/ 17 h 120"/>
                <a:gd name="T20" fmla="*/ 439 w 680"/>
                <a:gd name="T21" fmla="*/ 0 h 120"/>
                <a:gd name="T22" fmla="*/ 496 w 680"/>
                <a:gd name="T23" fmla="*/ 0 h 120"/>
                <a:gd name="T24" fmla="*/ 552 w 680"/>
                <a:gd name="T25" fmla="*/ 0 h 120"/>
                <a:gd name="T26" fmla="*/ 609 w 680"/>
                <a:gd name="T27" fmla="*/ 17 h 120"/>
                <a:gd name="T28" fmla="*/ 652 w 680"/>
                <a:gd name="T29" fmla="*/ 51 h 120"/>
                <a:gd name="T30" fmla="*/ 680 w 680"/>
                <a:gd name="T31" fmla="*/ 85 h 120"/>
                <a:gd name="T32" fmla="*/ 680 w 680"/>
                <a:gd name="T33" fmla="*/ 120 h 120"/>
                <a:gd name="T34" fmla="*/ 666 w 680"/>
                <a:gd name="T35" fmla="*/ 120 h 120"/>
                <a:gd name="T36" fmla="*/ 652 w 680"/>
                <a:gd name="T37" fmla="*/ 120 h 120"/>
                <a:gd name="T38" fmla="*/ 623 w 680"/>
                <a:gd name="T39" fmla="*/ 102 h 120"/>
                <a:gd name="T40" fmla="*/ 595 w 680"/>
                <a:gd name="T41" fmla="*/ 85 h 120"/>
                <a:gd name="T42" fmla="*/ 567 w 680"/>
                <a:gd name="T43" fmla="*/ 68 h 120"/>
                <a:gd name="T44" fmla="*/ 524 w 680"/>
                <a:gd name="T45" fmla="*/ 68 h 120"/>
                <a:gd name="T46" fmla="*/ 496 w 680"/>
                <a:gd name="T47" fmla="*/ 68 h 120"/>
                <a:gd name="T48" fmla="*/ 439 w 680"/>
                <a:gd name="T49" fmla="*/ 68 h 120"/>
                <a:gd name="T50" fmla="*/ 397 w 680"/>
                <a:gd name="T51" fmla="*/ 85 h 120"/>
                <a:gd name="T52" fmla="*/ 340 w 680"/>
                <a:gd name="T53" fmla="*/ 102 h 120"/>
                <a:gd name="T54" fmla="*/ 283 w 680"/>
                <a:gd name="T55" fmla="*/ 120 h 120"/>
                <a:gd name="T56" fmla="*/ 241 w 680"/>
                <a:gd name="T57" fmla="*/ 120 h 120"/>
                <a:gd name="T58" fmla="*/ 184 w 680"/>
                <a:gd name="T59" fmla="*/ 120 h 120"/>
                <a:gd name="T60" fmla="*/ 127 w 680"/>
                <a:gd name="T61" fmla="*/ 102 h 120"/>
                <a:gd name="T62" fmla="*/ 85 w 680"/>
                <a:gd name="T63" fmla="*/ 102 h 120"/>
                <a:gd name="T64" fmla="*/ 42 w 680"/>
                <a:gd name="T65" fmla="*/ 85 h 120"/>
                <a:gd name="T66" fmla="*/ 14 w 680"/>
                <a:gd name="T67" fmla="*/ 85 h 120"/>
                <a:gd name="T68" fmla="*/ 14 w 680"/>
                <a:gd name="T69" fmla="*/ 68 h 120"/>
                <a:gd name="T70" fmla="*/ 28 w 680"/>
                <a:gd name="T71" fmla="*/ 34 h 12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680"/>
                <a:gd name="T109" fmla="*/ 0 h 120"/>
                <a:gd name="T110" fmla="*/ 680 w 680"/>
                <a:gd name="T111" fmla="*/ 120 h 12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680" h="120">
                  <a:moveTo>
                    <a:pt x="42" y="34"/>
                  </a:moveTo>
                  <a:lnTo>
                    <a:pt x="71" y="34"/>
                  </a:lnTo>
                  <a:lnTo>
                    <a:pt x="85" y="51"/>
                  </a:lnTo>
                  <a:lnTo>
                    <a:pt x="99" y="51"/>
                  </a:lnTo>
                  <a:lnTo>
                    <a:pt x="127" y="51"/>
                  </a:lnTo>
                  <a:lnTo>
                    <a:pt x="142" y="51"/>
                  </a:lnTo>
                  <a:lnTo>
                    <a:pt x="156" y="68"/>
                  </a:lnTo>
                  <a:lnTo>
                    <a:pt x="170" y="68"/>
                  </a:lnTo>
                  <a:lnTo>
                    <a:pt x="184" y="68"/>
                  </a:lnTo>
                  <a:lnTo>
                    <a:pt x="212" y="68"/>
                  </a:lnTo>
                  <a:lnTo>
                    <a:pt x="227" y="68"/>
                  </a:lnTo>
                  <a:lnTo>
                    <a:pt x="241" y="51"/>
                  </a:lnTo>
                  <a:lnTo>
                    <a:pt x="255" y="51"/>
                  </a:lnTo>
                  <a:lnTo>
                    <a:pt x="269" y="51"/>
                  </a:lnTo>
                  <a:lnTo>
                    <a:pt x="283" y="51"/>
                  </a:lnTo>
                  <a:lnTo>
                    <a:pt x="297" y="34"/>
                  </a:lnTo>
                  <a:lnTo>
                    <a:pt x="326" y="34"/>
                  </a:lnTo>
                  <a:lnTo>
                    <a:pt x="340" y="17"/>
                  </a:lnTo>
                  <a:lnTo>
                    <a:pt x="368" y="17"/>
                  </a:lnTo>
                  <a:lnTo>
                    <a:pt x="382" y="17"/>
                  </a:lnTo>
                  <a:lnTo>
                    <a:pt x="411" y="0"/>
                  </a:lnTo>
                  <a:lnTo>
                    <a:pt x="439" y="0"/>
                  </a:lnTo>
                  <a:lnTo>
                    <a:pt x="467" y="0"/>
                  </a:lnTo>
                  <a:lnTo>
                    <a:pt x="496" y="0"/>
                  </a:lnTo>
                  <a:lnTo>
                    <a:pt x="524" y="0"/>
                  </a:lnTo>
                  <a:lnTo>
                    <a:pt x="552" y="0"/>
                  </a:lnTo>
                  <a:lnTo>
                    <a:pt x="581" y="0"/>
                  </a:lnTo>
                  <a:lnTo>
                    <a:pt x="609" y="17"/>
                  </a:lnTo>
                  <a:lnTo>
                    <a:pt x="623" y="34"/>
                  </a:lnTo>
                  <a:lnTo>
                    <a:pt x="652" y="51"/>
                  </a:lnTo>
                  <a:lnTo>
                    <a:pt x="666" y="68"/>
                  </a:lnTo>
                  <a:lnTo>
                    <a:pt x="680" y="85"/>
                  </a:lnTo>
                  <a:lnTo>
                    <a:pt x="680" y="120"/>
                  </a:lnTo>
                  <a:lnTo>
                    <a:pt x="666" y="120"/>
                  </a:lnTo>
                  <a:lnTo>
                    <a:pt x="652" y="120"/>
                  </a:lnTo>
                  <a:lnTo>
                    <a:pt x="637" y="102"/>
                  </a:lnTo>
                  <a:lnTo>
                    <a:pt x="623" y="102"/>
                  </a:lnTo>
                  <a:lnTo>
                    <a:pt x="609" y="85"/>
                  </a:lnTo>
                  <a:lnTo>
                    <a:pt x="595" y="85"/>
                  </a:lnTo>
                  <a:lnTo>
                    <a:pt x="581" y="68"/>
                  </a:lnTo>
                  <a:lnTo>
                    <a:pt x="567" y="68"/>
                  </a:lnTo>
                  <a:lnTo>
                    <a:pt x="552" y="68"/>
                  </a:lnTo>
                  <a:lnTo>
                    <a:pt x="524" y="68"/>
                  </a:lnTo>
                  <a:lnTo>
                    <a:pt x="510" y="68"/>
                  </a:lnTo>
                  <a:lnTo>
                    <a:pt x="496" y="68"/>
                  </a:lnTo>
                  <a:lnTo>
                    <a:pt x="467" y="68"/>
                  </a:lnTo>
                  <a:lnTo>
                    <a:pt x="439" y="68"/>
                  </a:lnTo>
                  <a:lnTo>
                    <a:pt x="411" y="68"/>
                  </a:lnTo>
                  <a:lnTo>
                    <a:pt x="397" y="85"/>
                  </a:lnTo>
                  <a:lnTo>
                    <a:pt x="354" y="102"/>
                  </a:lnTo>
                  <a:lnTo>
                    <a:pt x="340" y="102"/>
                  </a:lnTo>
                  <a:lnTo>
                    <a:pt x="312" y="102"/>
                  </a:lnTo>
                  <a:lnTo>
                    <a:pt x="283" y="120"/>
                  </a:lnTo>
                  <a:lnTo>
                    <a:pt x="269" y="120"/>
                  </a:lnTo>
                  <a:lnTo>
                    <a:pt x="241" y="120"/>
                  </a:lnTo>
                  <a:lnTo>
                    <a:pt x="212" y="120"/>
                  </a:lnTo>
                  <a:lnTo>
                    <a:pt x="184" y="120"/>
                  </a:lnTo>
                  <a:lnTo>
                    <a:pt x="156" y="102"/>
                  </a:lnTo>
                  <a:lnTo>
                    <a:pt x="127" y="102"/>
                  </a:lnTo>
                  <a:lnTo>
                    <a:pt x="113" y="102"/>
                  </a:lnTo>
                  <a:lnTo>
                    <a:pt x="85" y="102"/>
                  </a:lnTo>
                  <a:lnTo>
                    <a:pt x="71" y="85"/>
                  </a:lnTo>
                  <a:lnTo>
                    <a:pt x="42" y="85"/>
                  </a:lnTo>
                  <a:lnTo>
                    <a:pt x="28" y="85"/>
                  </a:lnTo>
                  <a:lnTo>
                    <a:pt x="14" y="85"/>
                  </a:lnTo>
                  <a:lnTo>
                    <a:pt x="0" y="85"/>
                  </a:lnTo>
                  <a:lnTo>
                    <a:pt x="14" y="68"/>
                  </a:lnTo>
                  <a:lnTo>
                    <a:pt x="28" y="51"/>
                  </a:lnTo>
                  <a:lnTo>
                    <a:pt x="28" y="34"/>
                  </a:lnTo>
                  <a:lnTo>
                    <a:pt x="42" y="34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294F39D8-12F6-42D8-BDC7-A456773F3F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2" y="2291"/>
              <a:ext cx="227" cy="34"/>
            </a:xfrm>
            <a:custGeom>
              <a:avLst/>
              <a:gdLst>
                <a:gd name="T0" fmla="*/ 227 w 227"/>
                <a:gd name="T1" fmla="*/ 34 h 34"/>
                <a:gd name="T2" fmla="*/ 0 w 227"/>
                <a:gd name="T3" fmla="*/ 34 h 34"/>
                <a:gd name="T4" fmla="*/ 14 w 227"/>
                <a:gd name="T5" fmla="*/ 17 h 34"/>
                <a:gd name="T6" fmla="*/ 29 w 227"/>
                <a:gd name="T7" fmla="*/ 17 h 34"/>
                <a:gd name="T8" fmla="*/ 43 w 227"/>
                <a:gd name="T9" fmla="*/ 17 h 34"/>
                <a:gd name="T10" fmla="*/ 57 w 227"/>
                <a:gd name="T11" fmla="*/ 17 h 34"/>
                <a:gd name="T12" fmla="*/ 71 w 227"/>
                <a:gd name="T13" fmla="*/ 0 h 34"/>
                <a:gd name="T14" fmla="*/ 85 w 227"/>
                <a:gd name="T15" fmla="*/ 0 h 34"/>
                <a:gd name="T16" fmla="*/ 99 w 227"/>
                <a:gd name="T17" fmla="*/ 0 h 34"/>
                <a:gd name="T18" fmla="*/ 114 w 227"/>
                <a:gd name="T19" fmla="*/ 0 h 34"/>
                <a:gd name="T20" fmla="*/ 128 w 227"/>
                <a:gd name="T21" fmla="*/ 0 h 34"/>
                <a:gd name="T22" fmla="*/ 142 w 227"/>
                <a:gd name="T23" fmla="*/ 0 h 34"/>
                <a:gd name="T24" fmla="*/ 156 w 227"/>
                <a:gd name="T25" fmla="*/ 0 h 34"/>
                <a:gd name="T26" fmla="*/ 170 w 227"/>
                <a:gd name="T27" fmla="*/ 17 h 34"/>
                <a:gd name="T28" fmla="*/ 184 w 227"/>
                <a:gd name="T29" fmla="*/ 17 h 34"/>
                <a:gd name="T30" fmla="*/ 199 w 227"/>
                <a:gd name="T31" fmla="*/ 17 h 34"/>
                <a:gd name="T32" fmla="*/ 213 w 227"/>
                <a:gd name="T33" fmla="*/ 17 h 34"/>
                <a:gd name="T34" fmla="*/ 227 w 227"/>
                <a:gd name="T35" fmla="*/ 34 h 3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27"/>
                <a:gd name="T55" fmla="*/ 0 h 34"/>
                <a:gd name="T56" fmla="*/ 227 w 227"/>
                <a:gd name="T57" fmla="*/ 34 h 3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27" h="34">
                  <a:moveTo>
                    <a:pt x="227" y="34"/>
                  </a:moveTo>
                  <a:lnTo>
                    <a:pt x="0" y="34"/>
                  </a:lnTo>
                  <a:lnTo>
                    <a:pt x="14" y="17"/>
                  </a:lnTo>
                  <a:lnTo>
                    <a:pt x="29" y="17"/>
                  </a:lnTo>
                  <a:lnTo>
                    <a:pt x="43" y="17"/>
                  </a:lnTo>
                  <a:lnTo>
                    <a:pt x="57" y="17"/>
                  </a:lnTo>
                  <a:lnTo>
                    <a:pt x="71" y="0"/>
                  </a:lnTo>
                  <a:lnTo>
                    <a:pt x="85" y="0"/>
                  </a:lnTo>
                  <a:lnTo>
                    <a:pt x="99" y="0"/>
                  </a:lnTo>
                  <a:lnTo>
                    <a:pt x="114" y="0"/>
                  </a:lnTo>
                  <a:lnTo>
                    <a:pt x="128" y="0"/>
                  </a:lnTo>
                  <a:lnTo>
                    <a:pt x="142" y="0"/>
                  </a:lnTo>
                  <a:lnTo>
                    <a:pt x="156" y="0"/>
                  </a:lnTo>
                  <a:lnTo>
                    <a:pt x="170" y="17"/>
                  </a:lnTo>
                  <a:lnTo>
                    <a:pt x="184" y="17"/>
                  </a:lnTo>
                  <a:lnTo>
                    <a:pt x="199" y="17"/>
                  </a:lnTo>
                  <a:lnTo>
                    <a:pt x="213" y="17"/>
                  </a:lnTo>
                  <a:lnTo>
                    <a:pt x="227" y="34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12132D98-022E-476D-AAED-068CD0C948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4" y="2308"/>
              <a:ext cx="127" cy="17"/>
            </a:xfrm>
            <a:custGeom>
              <a:avLst/>
              <a:gdLst>
                <a:gd name="T0" fmla="*/ 0 w 127"/>
                <a:gd name="T1" fmla="*/ 17 h 17"/>
                <a:gd name="T2" fmla="*/ 28 w 127"/>
                <a:gd name="T3" fmla="*/ 0 h 17"/>
                <a:gd name="T4" fmla="*/ 42 w 127"/>
                <a:gd name="T5" fmla="*/ 0 h 17"/>
                <a:gd name="T6" fmla="*/ 57 w 127"/>
                <a:gd name="T7" fmla="*/ 0 h 17"/>
                <a:gd name="T8" fmla="*/ 71 w 127"/>
                <a:gd name="T9" fmla="*/ 0 h 17"/>
                <a:gd name="T10" fmla="*/ 85 w 127"/>
                <a:gd name="T11" fmla="*/ 0 h 17"/>
                <a:gd name="T12" fmla="*/ 99 w 127"/>
                <a:gd name="T13" fmla="*/ 0 h 17"/>
                <a:gd name="T14" fmla="*/ 113 w 127"/>
                <a:gd name="T15" fmla="*/ 0 h 17"/>
                <a:gd name="T16" fmla="*/ 127 w 127"/>
                <a:gd name="T17" fmla="*/ 17 h 17"/>
                <a:gd name="T18" fmla="*/ 0 w 127"/>
                <a:gd name="T19" fmla="*/ 17 h 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7"/>
                <a:gd name="T31" fmla="*/ 0 h 17"/>
                <a:gd name="T32" fmla="*/ 127 w 127"/>
                <a:gd name="T33" fmla="*/ 17 h 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7" h="17">
                  <a:moveTo>
                    <a:pt x="0" y="17"/>
                  </a:moveTo>
                  <a:lnTo>
                    <a:pt x="28" y="0"/>
                  </a:lnTo>
                  <a:lnTo>
                    <a:pt x="42" y="0"/>
                  </a:lnTo>
                  <a:lnTo>
                    <a:pt x="57" y="0"/>
                  </a:lnTo>
                  <a:lnTo>
                    <a:pt x="71" y="0"/>
                  </a:lnTo>
                  <a:lnTo>
                    <a:pt x="85" y="0"/>
                  </a:lnTo>
                  <a:lnTo>
                    <a:pt x="99" y="0"/>
                  </a:lnTo>
                  <a:lnTo>
                    <a:pt x="113" y="0"/>
                  </a:lnTo>
                  <a:lnTo>
                    <a:pt x="127" y="1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00C8748C-3ACB-4D74-92B1-FE7DB867B5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9" y="1590"/>
              <a:ext cx="467" cy="615"/>
            </a:xfrm>
            <a:custGeom>
              <a:avLst/>
              <a:gdLst>
                <a:gd name="T0" fmla="*/ 0 w 467"/>
                <a:gd name="T1" fmla="*/ 0 h 615"/>
                <a:gd name="T2" fmla="*/ 0 w 467"/>
                <a:gd name="T3" fmla="*/ 547 h 615"/>
                <a:gd name="T4" fmla="*/ 28 w 467"/>
                <a:gd name="T5" fmla="*/ 547 h 615"/>
                <a:gd name="T6" fmla="*/ 71 w 467"/>
                <a:gd name="T7" fmla="*/ 547 h 615"/>
                <a:gd name="T8" fmla="*/ 99 w 467"/>
                <a:gd name="T9" fmla="*/ 547 h 615"/>
                <a:gd name="T10" fmla="*/ 127 w 467"/>
                <a:gd name="T11" fmla="*/ 564 h 615"/>
                <a:gd name="T12" fmla="*/ 156 w 467"/>
                <a:gd name="T13" fmla="*/ 564 h 615"/>
                <a:gd name="T14" fmla="*/ 198 w 467"/>
                <a:gd name="T15" fmla="*/ 564 h 615"/>
                <a:gd name="T16" fmla="*/ 227 w 467"/>
                <a:gd name="T17" fmla="*/ 581 h 615"/>
                <a:gd name="T18" fmla="*/ 255 w 467"/>
                <a:gd name="T19" fmla="*/ 581 h 615"/>
                <a:gd name="T20" fmla="*/ 283 w 467"/>
                <a:gd name="T21" fmla="*/ 598 h 615"/>
                <a:gd name="T22" fmla="*/ 312 w 467"/>
                <a:gd name="T23" fmla="*/ 598 h 615"/>
                <a:gd name="T24" fmla="*/ 340 w 467"/>
                <a:gd name="T25" fmla="*/ 615 h 615"/>
                <a:gd name="T26" fmla="*/ 368 w 467"/>
                <a:gd name="T27" fmla="*/ 615 h 615"/>
                <a:gd name="T28" fmla="*/ 397 w 467"/>
                <a:gd name="T29" fmla="*/ 615 h 615"/>
                <a:gd name="T30" fmla="*/ 425 w 467"/>
                <a:gd name="T31" fmla="*/ 615 h 615"/>
                <a:gd name="T32" fmla="*/ 439 w 467"/>
                <a:gd name="T33" fmla="*/ 615 h 615"/>
                <a:gd name="T34" fmla="*/ 467 w 467"/>
                <a:gd name="T35" fmla="*/ 615 h 615"/>
                <a:gd name="T36" fmla="*/ 340 w 467"/>
                <a:gd name="T37" fmla="*/ 18 h 615"/>
                <a:gd name="T38" fmla="*/ 312 w 467"/>
                <a:gd name="T39" fmla="*/ 18 h 615"/>
                <a:gd name="T40" fmla="*/ 283 w 467"/>
                <a:gd name="T41" fmla="*/ 18 h 615"/>
                <a:gd name="T42" fmla="*/ 255 w 467"/>
                <a:gd name="T43" fmla="*/ 35 h 615"/>
                <a:gd name="T44" fmla="*/ 227 w 467"/>
                <a:gd name="T45" fmla="*/ 35 h 615"/>
                <a:gd name="T46" fmla="*/ 212 w 467"/>
                <a:gd name="T47" fmla="*/ 35 h 615"/>
                <a:gd name="T48" fmla="*/ 184 w 467"/>
                <a:gd name="T49" fmla="*/ 35 h 615"/>
                <a:gd name="T50" fmla="*/ 156 w 467"/>
                <a:gd name="T51" fmla="*/ 35 h 615"/>
                <a:gd name="T52" fmla="*/ 142 w 467"/>
                <a:gd name="T53" fmla="*/ 35 h 615"/>
                <a:gd name="T54" fmla="*/ 113 w 467"/>
                <a:gd name="T55" fmla="*/ 18 h 615"/>
                <a:gd name="T56" fmla="*/ 99 w 467"/>
                <a:gd name="T57" fmla="*/ 18 h 615"/>
                <a:gd name="T58" fmla="*/ 71 w 467"/>
                <a:gd name="T59" fmla="*/ 18 h 615"/>
                <a:gd name="T60" fmla="*/ 57 w 467"/>
                <a:gd name="T61" fmla="*/ 18 h 615"/>
                <a:gd name="T62" fmla="*/ 42 w 467"/>
                <a:gd name="T63" fmla="*/ 18 h 615"/>
                <a:gd name="T64" fmla="*/ 28 w 467"/>
                <a:gd name="T65" fmla="*/ 0 h 615"/>
                <a:gd name="T66" fmla="*/ 14 w 467"/>
                <a:gd name="T67" fmla="*/ 0 h 615"/>
                <a:gd name="T68" fmla="*/ 0 w 467"/>
                <a:gd name="T69" fmla="*/ 0 h 6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67"/>
                <a:gd name="T106" fmla="*/ 0 h 615"/>
                <a:gd name="T107" fmla="*/ 467 w 467"/>
                <a:gd name="T108" fmla="*/ 615 h 6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67" h="615">
                  <a:moveTo>
                    <a:pt x="0" y="0"/>
                  </a:moveTo>
                  <a:lnTo>
                    <a:pt x="0" y="547"/>
                  </a:lnTo>
                  <a:lnTo>
                    <a:pt x="28" y="547"/>
                  </a:lnTo>
                  <a:lnTo>
                    <a:pt x="71" y="547"/>
                  </a:lnTo>
                  <a:lnTo>
                    <a:pt x="99" y="547"/>
                  </a:lnTo>
                  <a:lnTo>
                    <a:pt x="127" y="564"/>
                  </a:lnTo>
                  <a:lnTo>
                    <a:pt x="156" y="564"/>
                  </a:lnTo>
                  <a:lnTo>
                    <a:pt x="198" y="564"/>
                  </a:lnTo>
                  <a:lnTo>
                    <a:pt x="227" y="581"/>
                  </a:lnTo>
                  <a:lnTo>
                    <a:pt x="255" y="581"/>
                  </a:lnTo>
                  <a:lnTo>
                    <a:pt x="283" y="598"/>
                  </a:lnTo>
                  <a:lnTo>
                    <a:pt x="312" y="598"/>
                  </a:lnTo>
                  <a:lnTo>
                    <a:pt x="340" y="615"/>
                  </a:lnTo>
                  <a:lnTo>
                    <a:pt x="368" y="615"/>
                  </a:lnTo>
                  <a:lnTo>
                    <a:pt x="397" y="615"/>
                  </a:lnTo>
                  <a:lnTo>
                    <a:pt x="425" y="615"/>
                  </a:lnTo>
                  <a:lnTo>
                    <a:pt x="439" y="615"/>
                  </a:lnTo>
                  <a:lnTo>
                    <a:pt x="467" y="615"/>
                  </a:lnTo>
                  <a:lnTo>
                    <a:pt x="340" y="18"/>
                  </a:lnTo>
                  <a:lnTo>
                    <a:pt x="312" y="18"/>
                  </a:lnTo>
                  <a:lnTo>
                    <a:pt x="283" y="18"/>
                  </a:lnTo>
                  <a:lnTo>
                    <a:pt x="255" y="35"/>
                  </a:lnTo>
                  <a:lnTo>
                    <a:pt x="227" y="35"/>
                  </a:lnTo>
                  <a:lnTo>
                    <a:pt x="212" y="35"/>
                  </a:lnTo>
                  <a:lnTo>
                    <a:pt x="184" y="35"/>
                  </a:lnTo>
                  <a:lnTo>
                    <a:pt x="156" y="35"/>
                  </a:lnTo>
                  <a:lnTo>
                    <a:pt x="142" y="35"/>
                  </a:lnTo>
                  <a:lnTo>
                    <a:pt x="113" y="18"/>
                  </a:lnTo>
                  <a:lnTo>
                    <a:pt x="99" y="18"/>
                  </a:lnTo>
                  <a:lnTo>
                    <a:pt x="71" y="18"/>
                  </a:lnTo>
                  <a:lnTo>
                    <a:pt x="57" y="18"/>
                  </a:lnTo>
                  <a:lnTo>
                    <a:pt x="42" y="18"/>
                  </a:lnTo>
                  <a:lnTo>
                    <a:pt x="28" y="0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80B1853B-7C7D-4236-BD09-2781CE99BE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3" y="1642"/>
              <a:ext cx="227" cy="683"/>
            </a:xfrm>
            <a:custGeom>
              <a:avLst/>
              <a:gdLst>
                <a:gd name="T0" fmla="*/ 0 w 227"/>
                <a:gd name="T1" fmla="*/ 0 h 683"/>
                <a:gd name="T2" fmla="*/ 113 w 227"/>
                <a:gd name="T3" fmla="*/ 563 h 683"/>
                <a:gd name="T4" fmla="*/ 128 w 227"/>
                <a:gd name="T5" fmla="*/ 563 h 683"/>
                <a:gd name="T6" fmla="*/ 128 w 227"/>
                <a:gd name="T7" fmla="*/ 580 h 683"/>
                <a:gd name="T8" fmla="*/ 142 w 227"/>
                <a:gd name="T9" fmla="*/ 597 h 683"/>
                <a:gd name="T10" fmla="*/ 156 w 227"/>
                <a:gd name="T11" fmla="*/ 614 h 683"/>
                <a:gd name="T12" fmla="*/ 170 w 227"/>
                <a:gd name="T13" fmla="*/ 631 h 683"/>
                <a:gd name="T14" fmla="*/ 198 w 227"/>
                <a:gd name="T15" fmla="*/ 649 h 683"/>
                <a:gd name="T16" fmla="*/ 213 w 227"/>
                <a:gd name="T17" fmla="*/ 666 h 683"/>
                <a:gd name="T18" fmla="*/ 227 w 227"/>
                <a:gd name="T19" fmla="*/ 683 h 683"/>
                <a:gd name="T20" fmla="*/ 57 w 227"/>
                <a:gd name="T21" fmla="*/ 68 h 683"/>
                <a:gd name="T22" fmla="*/ 57 w 227"/>
                <a:gd name="T23" fmla="*/ 68 h 683"/>
                <a:gd name="T24" fmla="*/ 43 w 227"/>
                <a:gd name="T25" fmla="*/ 51 h 683"/>
                <a:gd name="T26" fmla="*/ 43 w 227"/>
                <a:gd name="T27" fmla="*/ 51 h 683"/>
                <a:gd name="T28" fmla="*/ 28 w 227"/>
                <a:gd name="T29" fmla="*/ 34 h 683"/>
                <a:gd name="T30" fmla="*/ 14 w 227"/>
                <a:gd name="T31" fmla="*/ 17 h 683"/>
                <a:gd name="T32" fmla="*/ 14 w 227"/>
                <a:gd name="T33" fmla="*/ 17 h 683"/>
                <a:gd name="T34" fmla="*/ 14 w 227"/>
                <a:gd name="T35" fmla="*/ 0 h 683"/>
                <a:gd name="T36" fmla="*/ 0 w 227"/>
                <a:gd name="T37" fmla="*/ 0 h 68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27"/>
                <a:gd name="T58" fmla="*/ 0 h 683"/>
                <a:gd name="T59" fmla="*/ 227 w 227"/>
                <a:gd name="T60" fmla="*/ 683 h 68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27" h="683">
                  <a:moveTo>
                    <a:pt x="0" y="0"/>
                  </a:moveTo>
                  <a:lnTo>
                    <a:pt x="113" y="563"/>
                  </a:lnTo>
                  <a:lnTo>
                    <a:pt x="128" y="563"/>
                  </a:lnTo>
                  <a:lnTo>
                    <a:pt x="128" y="580"/>
                  </a:lnTo>
                  <a:lnTo>
                    <a:pt x="142" y="597"/>
                  </a:lnTo>
                  <a:lnTo>
                    <a:pt x="156" y="614"/>
                  </a:lnTo>
                  <a:lnTo>
                    <a:pt x="170" y="631"/>
                  </a:lnTo>
                  <a:lnTo>
                    <a:pt x="198" y="649"/>
                  </a:lnTo>
                  <a:lnTo>
                    <a:pt x="213" y="666"/>
                  </a:lnTo>
                  <a:lnTo>
                    <a:pt x="227" y="683"/>
                  </a:lnTo>
                  <a:lnTo>
                    <a:pt x="57" y="68"/>
                  </a:lnTo>
                  <a:lnTo>
                    <a:pt x="43" y="51"/>
                  </a:lnTo>
                  <a:lnTo>
                    <a:pt x="28" y="34"/>
                  </a:lnTo>
                  <a:lnTo>
                    <a:pt x="14" y="17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B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A8D23515-DCC9-4925-BEBD-CAB602458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879" y="1590"/>
              <a:ext cx="510" cy="632"/>
            </a:xfrm>
            <a:custGeom>
              <a:avLst/>
              <a:gdLst>
                <a:gd name="T0" fmla="*/ 127 w 510"/>
                <a:gd name="T1" fmla="*/ 376 h 632"/>
                <a:gd name="T2" fmla="*/ 71 w 510"/>
                <a:gd name="T3" fmla="*/ 359 h 632"/>
                <a:gd name="T4" fmla="*/ 28 w 510"/>
                <a:gd name="T5" fmla="*/ 325 h 632"/>
                <a:gd name="T6" fmla="*/ 14 w 510"/>
                <a:gd name="T7" fmla="*/ 274 h 632"/>
                <a:gd name="T8" fmla="*/ 0 w 510"/>
                <a:gd name="T9" fmla="*/ 205 h 632"/>
                <a:gd name="T10" fmla="*/ 0 w 510"/>
                <a:gd name="T11" fmla="*/ 154 h 632"/>
                <a:gd name="T12" fmla="*/ 14 w 510"/>
                <a:gd name="T13" fmla="*/ 103 h 632"/>
                <a:gd name="T14" fmla="*/ 14 w 510"/>
                <a:gd name="T15" fmla="*/ 35 h 632"/>
                <a:gd name="T16" fmla="*/ 28 w 510"/>
                <a:gd name="T17" fmla="*/ 0 h 632"/>
                <a:gd name="T18" fmla="*/ 42 w 510"/>
                <a:gd name="T19" fmla="*/ 0 h 632"/>
                <a:gd name="T20" fmla="*/ 57 w 510"/>
                <a:gd name="T21" fmla="*/ 18 h 632"/>
                <a:gd name="T22" fmla="*/ 71 w 510"/>
                <a:gd name="T23" fmla="*/ 18 h 632"/>
                <a:gd name="T24" fmla="*/ 85 w 510"/>
                <a:gd name="T25" fmla="*/ 18 h 632"/>
                <a:gd name="T26" fmla="*/ 99 w 510"/>
                <a:gd name="T27" fmla="*/ 35 h 632"/>
                <a:gd name="T28" fmla="*/ 113 w 510"/>
                <a:gd name="T29" fmla="*/ 35 h 632"/>
                <a:gd name="T30" fmla="*/ 127 w 510"/>
                <a:gd name="T31" fmla="*/ 35 h 632"/>
                <a:gd name="T32" fmla="*/ 142 w 510"/>
                <a:gd name="T33" fmla="*/ 35 h 632"/>
                <a:gd name="T34" fmla="*/ 170 w 510"/>
                <a:gd name="T35" fmla="*/ 35 h 632"/>
                <a:gd name="T36" fmla="*/ 198 w 510"/>
                <a:gd name="T37" fmla="*/ 35 h 632"/>
                <a:gd name="T38" fmla="*/ 227 w 510"/>
                <a:gd name="T39" fmla="*/ 35 h 632"/>
                <a:gd name="T40" fmla="*/ 255 w 510"/>
                <a:gd name="T41" fmla="*/ 35 h 632"/>
                <a:gd name="T42" fmla="*/ 269 w 510"/>
                <a:gd name="T43" fmla="*/ 35 h 632"/>
                <a:gd name="T44" fmla="*/ 297 w 510"/>
                <a:gd name="T45" fmla="*/ 18 h 632"/>
                <a:gd name="T46" fmla="*/ 326 w 510"/>
                <a:gd name="T47" fmla="*/ 18 h 632"/>
                <a:gd name="T48" fmla="*/ 354 w 510"/>
                <a:gd name="T49" fmla="*/ 18 h 632"/>
                <a:gd name="T50" fmla="*/ 368 w 510"/>
                <a:gd name="T51" fmla="*/ 18 h 632"/>
                <a:gd name="T52" fmla="*/ 397 w 510"/>
                <a:gd name="T53" fmla="*/ 18 h 632"/>
                <a:gd name="T54" fmla="*/ 411 w 510"/>
                <a:gd name="T55" fmla="*/ 35 h 632"/>
                <a:gd name="T56" fmla="*/ 439 w 510"/>
                <a:gd name="T57" fmla="*/ 35 h 632"/>
                <a:gd name="T58" fmla="*/ 453 w 510"/>
                <a:gd name="T59" fmla="*/ 52 h 632"/>
                <a:gd name="T60" fmla="*/ 467 w 510"/>
                <a:gd name="T61" fmla="*/ 52 h 632"/>
                <a:gd name="T62" fmla="*/ 496 w 510"/>
                <a:gd name="T63" fmla="*/ 69 h 632"/>
                <a:gd name="T64" fmla="*/ 510 w 510"/>
                <a:gd name="T65" fmla="*/ 103 h 632"/>
                <a:gd name="T66" fmla="*/ 510 w 510"/>
                <a:gd name="T67" fmla="*/ 632 h 632"/>
                <a:gd name="T68" fmla="*/ 482 w 510"/>
                <a:gd name="T69" fmla="*/ 598 h 632"/>
                <a:gd name="T70" fmla="*/ 453 w 510"/>
                <a:gd name="T71" fmla="*/ 581 h 632"/>
                <a:gd name="T72" fmla="*/ 425 w 510"/>
                <a:gd name="T73" fmla="*/ 564 h 632"/>
                <a:gd name="T74" fmla="*/ 397 w 510"/>
                <a:gd name="T75" fmla="*/ 564 h 632"/>
                <a:gd name="T76" fmla="*/ 368 w 510"/>
                <a:gd name="T77" fmla="*/ 547 h 632"/>
                <a:gd name="T78" fmla="*/ 354 w 510"/>
                <a:gd name="T79" fmla="*/ 547 h 632"/>
                <a:gd name="T80" fmla="*/ 326 w 510"/>
                <a:gd name="T81" fmla="*/ 547 h 632"/>
                <a:gd name="T82" fmla="*/ 297 w 510"/>
                <a:gd name="T83" fmla="*/ 547 h 632"/>
                <a:gd name="T84" fmla="*/ 283 w 510"/>
                <a:gd name="T85" fmla="*/ 530 h 632"/>
                <a:gd name="T86" fmla="*/ 255 w 510"/>
                <a:gd name="T87" fmla="*/ 530 h 632"/>
                <a:gd name="T88" fmla="*/ 241 w 510"/>
                <a:gd name="T89" fmla="*/ 513 h 632"/>
                <a:gd name="T90" fmla="*/ 227 w 510"/>
                <a:gd name="T91" fmla="*/ 496 h 632"/>
                <a:gd name="T92" fmla="*/ 212 w 510"/>
                <a:gd name="T93" fmla="*/ 479 h 632"/>
                <a:gd name="T94" fmla="*/ 198 w 510"/>
                <a:gd name="T95" fmla="*/ 461 h 632"/>
                <a:gd name="T96" fmla="*/ 184 w 510"/>
                <a:gd name="T97" fmla="*/ 427 h 632"/>
                <a:gd name="T98" fmla="*/ 184 w 510"/>
                <a:gd name="T99" fmla="*/ 376 h 632"/>
                <a:gd name="T100" fmla="*/ 170 w 510"/>
                <a:gd name="T101" fmla="*/ 376 h 632"/>
                <a:gd name="T102" fmla="*/ 170 w 510"/>
                <a:gd name="T103" fmla="*/ 376 h 632"/>
                <a:gd name="T104" fmla="*/ 156 w 510"/>
                <a:gd name="T105" fmla="*/ 376 h 632"/>
                <a:gd name="T106" fmla="*/ 156 w 510"/>
                <a:gd name="T107" fmla="*/ 376 h 632"/>
                <a:gd name="T108" fmla="*/ 142 w 510"/>
                <a:gd name="T109" fmla="*/ 376 h 632"/>
                <a:gd name="T110" fmla="*/ 142 w 510"/>
                <a:gd name="T111" fmla="*/ 376 h 632"/>
                <a:gd name="T112" fmla="*/ 127 w 510"/>
                <a:gd name="T113" fmla="*/ 376 h 632"/>
                <a:gd name="T114" fmla="*/ 127 w 510"/>
                <a:gd name="T115" fmla="*/ 376 h 63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10"/>
                <a:gd name="T175" fmla="*/ 0 h 632"/>
                <a:gd name="T176" fmla="*/ 510 w 510"/>
                <a:gd name="T177" fmla="*/ 632 h 63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10" h="632">
                  <a:moveTo>
                    <a:pt x="127" y="376"/>
                  </a:moveTo>
                  <a:lnTo>
                    <a:pt x="71" y="359"/>
                  </a:lnTo>
                  <a:lnTo>
                    <a:pt x="28" y="325"/>
                  </a:lnTo>
                  <a:lnTo>
                    <a:pt x="14" y="274"/>
                  </a:lnTo>
                  <a:lnTo>
                    <a:pt x="0" y="205"/>
                  </a:lnTo>
                  <a:lnTo>
                    <a:pt x="0" y="154"/>
                  </a:lnTo>
                  <a:lnTo>
                    <a:pt x="14" y="103"/>
                  </a:lnTo>
                  <a:lnTo>
                    <a:pt x="14" y="35"/>
                  </a:lnTo>
                  <a:lnTo>
                    <a:pt x="28" y="0"/>
                  </a:lnTo>
                  <a:lnTo>
                    <a:pt x="42" y="0"/>
                  </a:lnTo>
                  <a:lnTo>
                    <a:pt x="57" y="18"/>
                  </a:lnTo>
                  <a:lnTo>
                    <a:pt x="71" y="18"/>
                  </a:lnTo>
                  <a:lnTo>
                    <a:pt x="85" y="18"/>
                  </a:lnTo>
                  <a:lnTo>
                    <a:pt x="99" y="35"/>
                  </a:lnTo>
                  <a:lnTo>
                    <a:pt x="113" y="35"/>
                  </a:lnTo>
                  <a:lnTo>
                    <a:pt x="127" y="35"/>
                  </a:lnTo>
                  <a:lnTo>
                    <a:pt x="142" y="35"/>
                  </a:lnTo>
                  <a:lnTo>
                    <a:pt x="170" y="35"/>
                  </a:lnTo>
                  <a:lnTo>
                    <a:pt x="198" y="35"/>
                  </a:lnTo>
                  <a:lnTo>
                    <a:pt x="227" y="35"/>
                  </a:lnTo>
                  <a:lnTo>
                    <a:pt x="255" y="35"/>
                  </a:lnTo>
                  <a:lnTo>
                    <a:pt x="269" y="35"/>
                  </a:lnTo>
                  <a:lnTo>
                    <a:pt x="297" y="18"/>
                  </a:lnTo>
                  <a:lnTo>
                    <a:pt x="326" y="18"/>
                  </a:lnTo>
                  <a:lnTo>
                    <a:pt x="354" y="18"/>
                  </a:lnTo>
                  <a:lnTo>
                    <a:pt x="368" y="18"/>
                  </a:lnTo>
                  <a:lnTo>
                    <a:pt x="397" y="18"/>
                  </a:lnTo>
                  <a:lnTo>
                    <a:pt x="411" y="35"/>
                  </a:lnTo>
                  <a:lnTo>
                    <a:pt x="439" y="35"/>
                  </a:lnTo>
                  <a:lnTo>
                    <a:pt x="453" y="52"/>
                  </a:lnTo>
                  <a:lnTo>
                    <a:pt x="467" y="52"/>
                  </a:lnTo>
                  <a:lnTo>
                    <a:pt x="496" y="69"/>
                  </a:lnTo>
                  <a:lnTo>
                    <a:pt x="510" y="103"/>
                  </a:lnTo>
                  <a:lnTo>
                    <a:pt x="510" y="632"/>
                  </a:lnTo>
                  <a:lnTo>
                    <a:pt x="482" y="598"/>
                  </a:lnTo>
                  <a:lnTo>
                    <a:pt x="453" y="581"/>
                  </a:lnTo>
                  <a:lnTo>
                    <a:pt x="425" y="564"/>
                  </a:lnTo>
                  <a:lnTo>
                    <a:pt x="397" y="564"/>
                  </a:lnTo>
                  <a:lnTo>
                    <a:pt x="368" y="547"/>
                  </a:lnTo>
                  <a:lnTo>
                    <a:pt x="354" y="547"/>
                  </a:lnTo>
                  <a:lnTo>
                    <a:pt x="326" y="547"/>
                  </a:lnTo>
                  <a:lnTo>
                    <a:pt x="297" y="547"/>
                  </a:lnTo>
                  <a:lnTo>
                    <a:pt x="283" y="530"/>
                  </a:lnTo>
                  <a:lnTo>
                    <a:pt x="255" y="530"/>
                  </a:lnTo>
                  <a:lnTo>
                    <a:pt x="241" y="513"/>
                  </a:lnTo>
                  <a:lnTo>
                    <a:pt x="227" y="496"/>
                  </a:lnTo>
                  <a:lnTo>
                    <a:pt x="212" y="479"/>
                  </a:lnTo>
                  <a:lnTo>
                    <a:pt x="198" y="461"/>
                  </a:lnTo>
                  <a:lnTo>
                    <a:pt x="184" y="427"/>
                  </a:lnTo>
                  <a:lnTo>
                    <a:pt x="184" y="376"/>
                  </a:lnTo>
                  <a:lnTo>
                    <a:pt x="170" y="376"/>
                  </a:lnTo>
                  <a:lnTo>
                    <a:pt x="156" y="376"/>
                  </a:lnTo>
                  <a:lnTo>
                    <a:pt x="142" y="376"/>
                  </a:lnTo>
                  <a:lnTo>
                    <a:pt x="127" y="3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C406045B-D0C9-496B-9271-06CB812006C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9" y="1898"/>
              <a:ext cx="227" cy="222"/>
            </a:xfrm>
            <a:custGeom>
              <a:avLst/>
              <a:gdLst>
                <a:gd name="T0" fmla="*/ 0 w 227"/>
                <a:gd name="T1" fmla="*/ 0 h 222"/>
                <a:gd name="T2" fmla="*/ 14 w 227"/>
                <a:gd name="T3" fmla="*/ 34 h 222"/>
                <a:gd name="T4" fmla="*/ 28 w 227"/>
                <a:gd name="T5" fmla="*/ 51 h 222"/>
                <a:gd name="T6" fmla="*/ 42 w 227"/>
                <a:gd name="T7" fmla="*/ 51 h 222"/>
                <a:gd name="T8" fmla="*/ 71 w 227"/>
                <a:gd name="T9" fmla="*/ 68 h 222"/>
                <a:gd name="T10" fmla="*/ 85 w 227"/>
                <a:gd name="T11" fmla="*/ 85 h 222"/>
                <a:gd name="T12" fmla="*/ 113 w 227"/>
                <a:gd name="T13" fmla="*/ 85 h 222"/>
                <a:gd name="T14" fmla="*/ 142 w 227"/>
                <a:gd name="T15" fmla="*/ 85 h 222"/>
                <a:gd name="T16" fmla="*/ 170 w 227"/>
                <a:gd name="T17" fmla="*/ 85 h 222"/>
                <a:gd name="T18" fmla="*/ 170 w 227"/>
                <a:gd name="T19" fmla="*/ 102 h 222"/>
                <a:gd name="T20" fmla="*/ 170 w 227"/>
                <a:gd name="T21" fmla="*/ 119 h 222"/>
                <a:gd name="T22" fmla="*/ 170 w 227"/>
                <a:gd name="T23" fmla="*/ 136 h 222"/>
                <a:gd name="T24" fmla="*/ 184 w 227"/>
                <a:gd name="T25" fmla="*/ 153 h 222"/>
                <a:gd name="T26" fmla="*/ 184 w 227"/>
                <a:gd name="T27" fmla="*/ 171 h 222"/>
                <a:gd name="T28" fmla="*/ 198 w 227"/>
                <a:gd name="T29" fmla="*/ 188 h 222"/>
                <a:gd name="T30" fmla="*/ 212 w 227"/>
                <a:gd name="T31" fmla="*/ 205 h 222"/>
                <a:gd name="T32" fmla="*/ 227 w 227"/>
                <a:gd name="T33" fmla="*/ 222 h 222"/>
                <a:gd name="T34" fmla="*/ 198 w 227"/>
                <a:gd name="T35" fmla="*/ 205 h 222"/>
                <a:gd name="T36" fmla="*/ 184 w 227"/>
                <a:gd name="T37" fmla="*/ 205 h 222"/>
                <a:gd name="T38" fmla="*/ 170 w 227"/>
                <a:gd name="T39" fmla="*/ 205 h 222"/>
                <a:gd name="T40" fmla="*/ 142 w 227"/>
                <a:gd name="T41" fmla="*/ 188 h 222"/>
                <a:gd name="T42" fmla="*/ 127 w 227"/>
                <a:gd name="T43" fmla="*/ 188 h 222"/>
                <a:gd name="T44" fmla="*/ 113 w 227"/>
                <a:gd name="T45" fmla="*/ 171 h 222"/>
                <a:gd name="T46" fmla="*/ 99 w 227"/>
                <a:gd name="T47" fmla="*/ 153 h 222"/>
                <a:gd name="T48" fmla="*/ 85 w 227"/>
                <a:gd name="T49" fmla="*/ 153 h 222"/>
                <a:gd name="T50" fmla="*/ 71 w 227"/>
                <a:gd name="T51" fmla="*/ 136 h 222"/>
                <a:gd name="T52" fmla="*/ 57 w 227"/>
                <a:gd name="T53" fmla="*/ 119 h 222"/>
                <a:gd name="T54" fmla="*/ 42 w 227"/>
                <a:gd name="T55" fmla="*/ 102 h 222"/>
                <a:gd name="T56" fmla="*/ 28 w 227"/>
                <a:gd name="T57" fmla="*/ 85 h 222"/>
                <a:gd name="T58" fmla="*/ 28 w 227"/>
                <a:gd name="T59" fmla="*/ 68 h 222"/>
                <a:gd name="T60" fmla="*/ 14 w 227"/>
                <a:gd name="T61" fmla="*/ 51 h 222"/>
                <a:gd name="T62" fmla="*/ 14 w 227"/>
                <a:gd name="T63" fmla="*/ 34 h 222"/>
                <a:gd name="T64" fmla="*/ 0 w 227"/>
                <a:gd name="T65" fmla="*/ 0 h 22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7"/>
                <a:gd name="T100" fmla="*/ 0 h 222"/>
                <a:gd name="T101" fmla="*/ 227 w 227"/>
                <a:gd name="T102" fmla="*/ 222 h 22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7" h="222">
                  <a:moveTo>
                    <a:pt x="0" y="0"/>
                  </a:moveTo>
                  <a:lnTo>
                    <a:pt x="14" y="34"/>
                  </a:lnTo>
                  <a:lnTo>
                    <a:pt x="28" y="51"/>
                  </a:lnTo>
                  <a:lnTo>
                    <a:pt x="42" y="51"/>
                  </a:lnTo>
                  <a:lnTo>
                    <a:pt x="71" y="68"/>
                  </a:lnTo>
                  <a:lnTo>
                    <a:pt x="85" y="85"/>
                  </a:lnTo>
                  <a:lnTo>
                    <a:pt x="113" y="85"/>
                  </a:lnTo>
                  <a:lnTo>
                    <a:pt x="142" y="85"/>
                  </a:lnTo>
                  <a:lnTo>
                    <a:pt x="170" y="85"/>
                  </a:lnTo>
                  <a:lnTo>
                    <a:pt x="170" y="102"/>
                  </a:lnTo>
                  <a:lnTo>
                    <a:pt x="170" y="119"/>
                  </a:lnTo>
                  <a:lnTo>
                    <a:pt x="170" y="136"/>
                  </a:lnTo>
                  <a:lnTo>
                    <a:pt x="184" y="153"/>
                  </a:lnTo>
                  <a:lnTo>
                    <a:pt x="184" y="171"/>
                  </a:lnTo>
                  <a:lnTo>
                    <a:pt x="198" y="188"/>
                  </a:lnTo>
                  <a:lnTo>
                    <a:pt x="212" y="205"/>
                  </a:lnTo>
                  <a:lnTo>
                    <a:pt x="227" y="222"/>
                  </a:lnTo>
                  <a:lnTo>
                    <a:pt x="198" y="205"/>
                  </a:lnTo>
                  <a:lnTo>
                    <a:pt x="184" y="205"/>
                  </a:lnTo>
                  <a:lnTo>
                    <a:pt x="170" y="205"/>
                  </a:lnTo>
                  <a:lnTo>
                    <a:pt x="142" y="188"/>
                  </a:lnTo>
                  <a:lnTo>
                    <a:pt x="127" y="188"/>
                  </a:lnTo>
                  <a:lnTo>
                    <a:pt x="113" y="171"/>
                  </a:lnTo>
                  <a:lnTo>
                    <a:pt x="99" y="153"/>
                  </a:lnTo>
                  <a:lnTo>
                    <a:pt x="85" y="153"/>
                  </a:lnTo>
                  <a:lnTo>
                    <a:pt x="71" y="136"/>
                  </a:lnTo>
                  <a:lnTo>
                    <a:pt x="57" y="119"/>
                  </a:lnTo>
                  <a:lnTo>
                    <a:pt x="42" y="102"/>
                  </a:lnTo>
                  <a:lnTo>
                    <a:pt x="28" y="85"/>
                  </a:lnTo>
                  <a:lnTo>
                    <a:pt x="28" y="68"/>
                  </a:lnTo>
                  <a:lnTo>
                    <a:pt x="14" y="51"/>
                  </a:lnTo>
                  <a:lnTo>
                    <a:pt x="14" y="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937038C5-C2ED-4EF1-A047-AA5F27710AF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" y="1608"/>
              <a:ext cx="468" cy="614"/>
            </a:xfrm>
            <a:custGeom>
              <a:avLst/>
              <a:gdLst>
                <a:gd name="T0" fmla="*/ 128 w 468"/>
                <a:gd name="T1" fmla="*/ 0 h 614"/>
                <a:gd name="T2" fmla="*/ 142 w 468"/>
                <a:gd name="T3" fmla="*/ 0 h 614"/>
                <a:gd name="T4" fmla="*/ 43 w 468"/>
                <a:gd name="T5" fmla="*/ 478 h 614"/>
                <a:gd name="T6" fmla="*/ 43 w 468"/>
                <a:gd name="T7" fmla="*/ 512 h 614"/>
                <a:gd name="T8" fmla="*/ 57 w 468"/>
                <a:gd name="T9" fmla="*/ 529 h 614"/>
                <a:gd name="T10" fmla="*/ 85 w 468"/>
                <a:gd name="T11" fmla="*/ 546 h 614"/>
                <a:gd name="T12" fmla="*/ 100 w 468"/>
                <a:gd name="T13" fmla="*/ 563 h 614"/>
                <a:gd name="T14" fmla="*/ 128 w 468"/>
                <a:gd name="T15" fmla="*/ 563 h 614"/>
                <a:gd name="T16" fmla="*/ 142 w 468"/>
                <a:gd name="T17" fmla="*/ 580 h 614"/>
                <a:gd name="T18" fmla="*/ 170 w 468"/>
                <a:gd name="T19" fmla="*/ 580 h 614"/>
                <a:gd name="T20" fmla="*/ 199 w 468"/>
                <a:gd name="T21" fmla="*/ 580 h 614"/>
                <a:gd name="T22" fmla="*/ 227 w 468"/>
                <a:gd name="T23" fmla="*/ 563 h 614"/>
                <a:gd name="T24" fmla="*/ 255 w 468"/>
                <a:gd name="T25" fmla="*/ 563 h 614"/>
                <a:gd name="T26" fmla="*/ 270 w 468"/>
                <a:gd name="T27" fmla="*/ 563 h 614"/>
                <a:gd name="T28" fmla="*/ 298 w 468"/>
                <a:gd name="T29" fmla="*/ 546 h 614"/>
                <a:gd name="T30" fmla="*/ 326 w 468"/>
                <a:gd name="T31" fmla="*/ 546 h 614"/>
                <a:gd name="T32" fmla="*/ 355 w 468"/>
                <a:gd name="T33" fmla="*/ 546 h 614"/>
                <a:gd name="T34" fmla="*/ 369 w 468"/>
                <a:gd name="T35" fmla="*/ 529 h 614"/>
                <a:gd name="T36" fmla="*/ 397 w 468"/>
                <a:gd name="T37" fmla="*/ 529 h 614"/>
                <a:gd name="T38" fmla="*/ 397 w 468"/>
                <a:gd name="T39" fmla="*/ 529 h 614"/>
                <a:gd name="T40" fmla="*/ 411 w 468"/>
                <a:gd name="T41" fmla="*/ 529 h 614"/>
                <a:gd name="T42" fmla="*/ 425 w 468"/>
                <a:gd name="T43" fmla="*/ 529 h 614"/>
                <a:gd name="T44" fmla="*/ 425 w 468"/>
                <a:gd name="T45" fmla="*/ 529 h 614"/>
                <a:gd name="T46" fmla="*/ 440 w 468"/>
                <a:gd name="T47" fmla="*/ 546 h 614"/>
                <a:gd name="T48" fmla="*/ 454 w 468"/>
                <a:gd name="T49" fmla="*/ 546 h 614"/>
                <a:gd name="T50" fmla="*/ 454 w 468"/>
                <a:gd name="T51" fmla="*/ 546 h 614"/>
                <a:gd name="T52" fmla="*/ 468 w 468"/>
                <a:gd name="T53" fmla="*/ 546 h 614"/>
                <a:gd name="T54" fmla="*/ 440 w 468"/>
                <a:gd name="T55" fmla="*/ 546 h 614"/>
                <a:gd name="T56" fmla="*/ 397 w 468"/>
                <a:gd name="T57" fmla="*/ 546 h 614"/>
                <a:gd name="T58" fmla="*/ 369 w 468"/>
                <a:gd name="T59" fmla="*/ 546 h 614"/>
                <a:gd name="T60" fmla="*/ 340 w 468"/>
                <a:gd name="T61" fmla="*/ 563 h 614"/>
                <a:gd name="T62" fmla="*/ 312 w 468"/>
                <a:gd name="T63" fmla="*/ 563 h 614"/>
                <a:gd name="T64" fmla="*/ 284 w 468"/>
                <a:gd name="T65" fmla="*/ 580 h 614"/>
                <a:gd name="T66" fmla="*/ 255 w 468"/>
                <a:gd name="T67" fmla="*/ 580 h 614"/>
                <a:gd name="T68" fmla="*/ 241 w 468"/>
                <a:gd name="T69" fmla="*/ 597 h 614"/>
                <a:gd name="T70" fmla="*/ 213 w 468"/>
                <a:gd name="T71" fmla="*/ 597 h 614"/>
                <a:gd name="T72" fmla="*/ 185 w 468"/>
                <a:gd name="T73" fmla="*/ 614 h 614"/>
                <a:gd name="T74" fmla="*/ 156 w 468"/>
                <a:gd name="T75" fmla="*/ 614 h 614"/>
                <a:gd name="T76" fmla="*/ 128 w 468"/>
                <a:gd name="T77" fmla="*/ 614 h 614"/>
                <a:gd name="T78" fmla="*/ 100 w 468"/>
                <a:gd name="T79" fmla="*/ 614 h 614"/>
                <a:gd name="T80" fmla="*/ 71 w 468"/>
                <a:gd name="T81" fmla="*/ 597 h 614"/>
                <a:gd name="T82" fmla="*/ 43 w 468"/>
                <a:gd name="T83" fmla="*/ 597 h 614"/>
                <a:gd name="T84" fmla="*/ 0 w 468"/>
                <a:gd name="T85" fmla="*/ 580 h 614"/>
                <a:gd name="T86" fmla="*/ 128 w 468"/>
                <a:gd name="T87" fmla="*/ 0 h 61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68"/>
                <a:gd name="T133" fmla="*/ 0 h 614"/>
                <a:gd name="T134" fmla="*/ 468 w 468"/>
                <a:gd name="T135" fmla="*/ 614 h 61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68" h="614">
                  <a:moveTo>
                    <a:pt x="128" y="0"/>
                  </a:moveTo>
                  <a:lnTo>
                    <a:pt x="142" y="0"/>
                  </a:lnTo>
                  <a:lnTo>
                    <a:pt x="43" y="478"/>
                  </a:lnTo>
                  <a:lnTo>
                    <a:pt x="43" y="512"/>
                  </a:lnTo>
                  <a:lnTo>
                    <a:pt x="57" y="529"/>
                  </a:lnTo>
                  <a:lnTo>
                    <a:pt x="85" y="546"/>
                  </a:lnTo>
                  <a:lnTo>
                    <a:pt x="100" y="563"/>
                  </a:lnTo>
                  <a:lnTo>
                    <a:pt x="128" y="563"/>
                  </a:lnTo>
                  <a:lnTo>
                    <a:pt x="142" y="580"/>
                  </a:lnTo>
                  <a:lnTo>
                    <a:pt x="170" y="580"/>
                  </a:lnTo>
                  <a:lnTo>
                    <a:pt x="199" y="580"/>
                  </a:lnTo>
                  <a:lnTo>
                    <a:pt x="227" y="563"/>
                  </a:lnTo>
                  <a:lnTo>
                    <a:pt x="255" y="563"/>
                  </a:lnTo>
                  <a:lnTo>
                    <a:pt x="270" y="563"/>
                  </a:lnTo>
                  <a:lnTo>
                    <a:pt x="298" y="546"/>
                  </a:lnTo>
                  <a:lnTo>
                    <a:pt x="326" y="546"/>
                  </a:lnTo>
                  <a:lnTo>
                    <a:pt x="355" y="546"/>
                  </a:lnTo>
                  <a:lnTo>
                    <a:pt x="369" y="529"/>
                  </a:lnTo>
                  <a:lnTo>
                    <a:pt x="397" y="529"/>
                  </a:lnTo>
                  <a:lnTo>
                    <a:pt x="411" y="529"/>
                  </a:lnTo>
                  <a:lnTo>
                    <a:pt x="425" y="529"/>
                  </a:lnTo>
                  <a:lnTo>
                    <a:pt x="440" y="546"/>
                  </a:lnTo>
                  <a:lnTo>
                    <a:pt x="454" y="546"/>
                  </a:lnTo>
                  <a:lnTo>
                    <a:pt x="468" y="546"/>
                  </a:lnTo>
                  <a:lnTo>
                    <a:pt x="440" y="546"/>
                  </a:lnTo>
                  <a:lnTo>
                    <a:pt x="397" y="546"/>
                  </a:lnTo>
                  <a:lnTo>
                    <a:pt x="369" y="546"/>
                  </a:lnTo>
                  <a:lnTo>
                    <a:pt x="340" y="563"/>
                  </a:lnTo>
                  <a:lnTo>
                    <a:pt x="312" y="563"/>
                  </a:lnTo>
                  <a:lnTo>
                    <a:pt x="284" y="580"/>
                  </a:lnTo>
                  <a:lnTo>
                    <a:pt x="255" y="580"/>
                  </a:lnTo>
                  <a:lnTo>
                    <a:pt x="241" y="597"/>
                  </a:lnTo>
                  <a:lnTo>
                    <a:pt x="213" y="597"/>
                  </a:lnTo>
                  <a:lnTo>
                    <a:pt x="185" y="614"/>
                  </a:lnTo>
                  <a:lnTo>
                    <a:pt x="156" y="614"/>
                  </a:lnTo>
                  <a:lnTo>
                    <a:pt x="128" y="614"/>
                  </a:lnTo>
                  <a:lnTo>
                    <a:pt x="100" y="614"/>
                  </a:lnTo>
                  <a:lnTo>
                    <a:pt x="71" y="597"/>
                  </a:lnTo>
                  <a:lnTo>
                    <a:pt x="43" y="597"/>
                  </a:lnTo>
                  <a:lnTo>
                    <a:pt x="0" y="580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DCB0144C-6831-4254-ACBB-A0E37573B64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3" y="1590"/>
              <a:ext cx="156" cy="632"/>
            </a:xfrm>
            <a:custGeom>
              <a:avLst/>
              <a:gdLst>
                <a:gd name="T0" fmla="*/ 0 w 156"/>
                <a:gd name="T1" fmla="*/ 103 h 632"/>
                <a:gd name="T2" fmla="*/ 14 w 156"/>
                <a:gd name="T3" fmla="*/ 86 h 632"/>
                <a:gd name="T4" fmla="*/ 43 w 156"/>
                <a:gd name="T5" fmla="*/ 52 h 632"/>
                <a:gd name="T6" fmla="*/ 71 w 156"/>
                <a:gd name="T7" fmla="*/ 35 h 632"/>
                <a:gd name="T8" fmla="*/ 85 w 156"/>
                <a:gd name="T9" fmla="*/ 18 h 632"/>
                <a:gd name="T10" fmla="*/ 99 w 156"/>
                <a:gd name="T11" fmla="*/ 18 h 632"/>
                <a:gd name="T12" fmla="*/ 128 w 156"/>
                <a:gd name="T13" fmla="*/ 0 h 632"/>
                <a:gd name="T14" fmla="*/ 142 w 156"/>
                <a:gd name="T15" fmla="*/ 0 h 632"/>
                <a:gd name="T16" fmla="*/ 156 w 156"/>
                <a:gd name="T17" fmla="*/ 0 h 632"/>
                <a:gd name="T18" fmla="*/ 156 w 156"/>
                <a:gd name="T19" fmla="*/ 547 h 632"/>
                <a:gd name="T20" fmla="*/ 142 w 156"/>
                <a:gd name="T21" fmla="*/ 564 h 632"/>
                <a:gd name="T22" fmla="*/ 113 w 156"/>
                <a:gd name="T23" fmla="*/ 564 h 632"/>
                <a:gd name="T24" fmla="*/ 99 w 156"/>
                <a:gd name="T25" fmla="*/ 564 h 632"/>
                <a:gd name="T26" fmla="*/ 85 w 156"/>
                <a:gd name="T27" fmla="*/ 581 h 632"/>
                <a:gd name="T28" fmla="*/ 57 w 156"/>
                <a:gd name="T29" fmla="*/ 581 h 632"/>
                <a:gd name="T30" fmla="*/ 43 w 156"/>
                <a:gd name="T31" fmla="*/ 598 h 632"/>
                <a:gd name="T32" fmla="*/ 14 w 156"/>
                <a:gd name="T33" fmla="*/ 615 h 632"/>
                <a:gd name="T34" fmla="*/ 0 w 156"/>
                <a:gd name="T35" fmla="*/ 632 h 632"/>
                <a:gd name="T36" fmla="*/ 0 w 156"/>
                <a:gd name="T37" fmla="*/ 103 h 63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56"/>
                <a:gd name="T58" fmla="*/ 0 h 632"/>
                <a:gd name="T59" fmla="*/ 156 w 156"/>
                <a:gd name="T60" fmla="*/ 632 h 63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56" h="632">
                  <a:moveTo>
                    <a:pt x="0" y="103"/>
                  </a:moveTo>
                  <a:lnTo>
                    <a:pt x="14" y="86"/>
                  </a:lnTo>
                  <a:lnTo>
                    <a:pt x="43" y="52"/>
                  </a:lnTo>
                  <a:lnTo>
                    <a:pt x="71" y="35"/>
                  </a:lnTo>
                  <a:lnTo>
                    <a:pt x="85" y="18"/>
                  </a:lnTo>
                  <a:lnTo>
                    <a:pt x="99" y="18"/>
                  </a:lnTo>
                  <a:lnTo>
                    <a:pt x="128" y="0"/>
                  </a:lnTo>
                  <a:lnTo>
                    <a:pt x="142" y="0"/>
                  </a:lnTo>
                  <a:lnTo>
                    <a:pt x="156" y="0"/>
                  </a:lnTo>
                  <a:lnTo>
                    <a:pt x="156" y="547"/>
                  </a:lnTo>
                  <a:lnTo>
                    <a:pt x="142" y="564"/>
                  </a:lnTo>
                  <a:lnTo>
                    <a:pt x="113" y="564"/>
                  </a:lnTo>
                  <a:lnTo>
                    <a:pt x="99" y="564"/>
                  </a:lnTo>
                  <a:lnTo>
                    <a:pt x="85" y="581"/>
                  </a:lnTo>
                  <a:lnTo>
                    <a:pt x="57" y="581"/>
                  </a:lnTo>
                  <a:lnTo>
                    <a:pt x="43" y="598"/>
                  </a:lnTo>
                  <a:lnTo>
                    <a:pt x="14" y="615"/>
                  </a:lnTo>
                  <a:lnTo>
                    <a:pt x="0" y="632"/>
                  </a:lnTo>
                  <a:lnTo>
                    <a:pt x="0" y="103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8" name="Freeform 25">
              <a:extLst>
                <a:ext uri="{FF2B5EF4-FFF2-40B4-BE49-F238E27FC236}">
                  <a16:creationId xmlns:a16="http://schemas.microsoft.com/office/drawing/2014/main" id="{115ED108-E0A5-4778-9B92-77820DB386D7}"/>
                </a:ext>
              </a:extLst>
            </p:cNvPr>
            <p:cNvSpPr>
              <a:spLocks/>
            </p:cNvSpPr>
            <p:nvPr/>
          </p:nvSpPr>
          <p:spPr bwMode="auto">
            <a:xfrm>
              <a:off x="879" y="1590"/>
              <a:ext cx="142" cy="376"/>
            </a:xfrm>
            <a:custGeom>
              <a:avLst/>
              <a:gdLst>
                <a:gd name="T0" fmla="*/ 142 w 142"/>
                <a:gd name="T1" fmla="*/ 35 h 376"/>
                <a:gd name="T2" fmla="*/ 127 w 142"/>
                <a:gd name="T3" fmla="*/ 35 h 376"/>
                <a:gd name="T4" fmla="*/ 113 w 142"/>
                <a:gd name="T5" fmla="*/ 35 h 376"/>
                <a:gd name="T6" fmla="*/ 99 w 142"/>
                <a:gd name="T7" fmla="*/ 35 h 376"/>
                <a:gd name="T8" fmla="*/ 85 w 142"/>
                <a:gd name="T9" fmla="*/ 18 h 376"/>
                <a:gd name="T10" fmla="*/ 71 w 142"/>
                <a:gd name="T11" fmla="*/ 18 h 376"/>
                <a:gd name="T12" fmla="*/ 57 w 142"/>
                <a:gd name="T13" fmla="*/ 18 h 376"/>
                <a:gd name="T14" fmla="*/ 42 w 142"/>
                <a:gd name="T15" fmla="*/ 0 h 376"/>
                <a:gd name="T16" fmla="*/ 28 w 142"/>
                <a:gd name="T17" fmla="*/ 0 h 376"/>
                <a:gd name="T18" fmla="*/ 14 w 142"/>
                <a:gd name="T19" fmla="*/ 35 h 376"/>
                <a:gd name="T20" fmla="*/ 14 w 142"/>
                <a:gd name="T21" fmla="*/ 103 h 376"/>
                <a:gd name="T22" fmla="*/ 0 w 142"/>
                <a:gd name="T23" fmla="*/ 154 h 376"/>
                <a:gd name="T24" fmla="*/ 0 w 142"/>
                <a:gd name="T25" fmla="*/ 205 h 376"/>
                <a:gd name="T26" fmla="*/ 14 w 142"/>
                <a:gd name="T27" fmla="*/ 274 h 376"/>
                <a:gd name="T28" fmla="*/ 28 w 142"/>
                <a:gd name="T29" fmla="*/ 325 h 376"/>
                <a:gd name="T30" fmla="*/ 71 w 142"/>
                <a:gd name="T31" fmla="*/ 359 h 376"/>
                <a:gd name="T32" fmla="*/ 127 w 142"/>
                <a:gd name="T33" fmla="*/ 376 h 376"/>
                <a:gd name="T34" fmla="*/ 142 w 142"/>
                <a:gd name="T35" fmla="*/ 35 h 37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42"/>
                <a:gd name="T55" fmla="*/ 0 h 376"/>
                <a:gd name="T56" fmla="*/ 142 w 142"/>
                <a:gd name="T57" fmla="*/ 376 h 37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42" h="376">
                  <a:moveTo>
                    <a:pt x="142" y="35"/>
                  </a:moveTo>
                  <a:lnTo>
                    <a:pt x="127" y="35"/>
                  </a:lnTo>
                  <a:lnTo>
                    <a:pt x="113" y="35"/>
                  </a:lnTo>
                  <a:lnTo>
                    <a:pt x="99" y="35"/>
                  </a:lnTo>
                  <a:lnTo>
                    <a:pt x="85" y="18"/>
                  </a:lnTo>
                  <a:lnTo>
                    <a:pt x="71" y="18"/>
                  </a:lnTo>
                  <a:lnTo>
                    <a:pt x="57" y="18"/>
                  </a:lnTo>
                  <a:lnTo>
                    <a:pt x="42" y="0"/>
                  </a:lnTo>
                  <a:lnTo>
                    <a:pt x="28" y="0"/>
                  </a:lnTo>
                  <a:lnTo>
                    <a:pt x="14" y="35"/>
                  </a:lnTo>
                  <a:lnTo>
                    <a:pt x="14" y="103"/>
                  </a:lnTo>
                  <a:lnTo>
                    <a:pt x="0" y="154"/>
                  </a:lnTo>
                  <a:lnTo>
                    <a:pt x="0" y="205"/>
                  </a:lnTo>
                  <a:lnTo>
                    <a:pt x="14" y="274"/>
                  </a:lnTo>
                  <a:lnTo>
                    <a:pt x="28" y="325"/>
                  </a:lnTo>
                  <a:lnTo>
                    <a:pt x="71" y="359"/>
                  </a:lnTo>
                  <a:lnTo>
                    <a:pt x="127" y="376"/>
                  </a:lnTo>
                  <a:lnTo>
                    <a:pt x="142" y="35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9" name="Freeform 26">
              <a:extLst>
                <a:ext uri="{FF2B5EF4-FFF2-40B4-BE49-F238E27FC236}">
                  <a16:creationId xmlns:a16="http://schemas.microsoft.com/office/drawing/2014/main" id="{AA86AC60-EA14-4832-9F64-A017F8C1979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8" y="1778"/>
              <a:ext cx="326" cy="393"/>
            </a:xfrm>
            <a:custGeom>
              <a:avLst/>
              <a:gdLst>
                <a:gd name="T0" fmla="*/ 57 w 326"/>
                <a:gd name="T1" fmla="*/ 0 h 393"/>
                <a:gd name="T2" fmla="*/ 57 w 326"/>
                <a:gd name="T3" fmla="*/ 34 h 393"/>
                <a:gd name="T4" fmla="*/ 43 w 326"/>
                <a:gd name="T5" fmla="*/ 69 h 393"/>
                <a:gd name="T6" fmla="*/ 43 w 326"/>
                <a:gd name="T7" fmla="*/ 120 h 393"/>
                <a:gd name="T8" fmla="*/ 28 w 326"/>
                <a:gd name="T9" fmla="*/ 171 h 393"/>
                <a:gd name="T10" fmla="*/ 14 w 326"/>
                <a:gd name="T11" fmla="*/ 222 h 393"/>
                <a:gd name="T12" fmla="*/ 0 w 326"/>
                <a:gd name="T13" fmla="*/ 273 h 393"/>
                <a:gd name="T14" fmla="*/ 0 w 326"/>
                <a:gd name="T15" fmla="*/ 291 h 393"/>
                <a:gd name="T16" fmla="*/ 0 w 326"/>
                <a:gd name="T17" fmla="*/ 308 h 393"/>
                <a:gd name="T18" fmla="*/ 0 w 326"/>
                <a:gd name="T19" fmla="*/ 342 h 393"/>
                <a:gd name="T20" fmla="*/ 28 w 326"/>
                <a:gd name="T21" fmla="*/ 359 h 393"/>
                <a:gd name="T22" fmla="*/ 43 w 326"/>
                <a:gd name="T23" fmla="*/ 376 h 393"/>
                <a:gd name="T24" fmla="*/ 57 w 326"/>
                <a:gd name="T25" fmla="*/ 376 h 393"/>
                <a:gd name="T26" fmla="*/ 85 w 326"/>
                <a:gd name="T27" fmla="*/ 393 h 393"/>
                <a:gd name="T28" fmla="*/ 113 w 326"/>
                <a:gd name="T29" fmla="*/ 393 h 393"/>
                <a:gd name="T30" fmla="*/ 128 w 326"/>
                <a:gd name="T31" fmla="*/ 393 h 393"/>
                <a:gd name="T32" fmla="*/ 156 w 326"/>
                <a:gd name="T33" fmla="*/ 393 h 393"/>
                <a:gd name="T34" fmla="*/ 184 w 326"/>
                <a:gd name="T35" fmla="*/ 376 h 393"/>
                <a:gd name="T36" fmla="*/ 213 w 326"/>
                <a:gd name="T37" fmla="*/ 376 h 393"/>
                <a:gd name="T38" fmla="*/ 241 w 326"/>
                <a:gd name="T39" fmla="*/ 376 h 393"/>
                <a:gd name="T40" fmla="*/ 255 w 326"/>
                <a:gd name="T41" fmla="*/ 376 h 393"/>
                <a:gd name="T42" fmla="*/ 283 w 326"/>
                <a:gd name="T43" fmla="*/ 359 h 393"/>
                <a:gd name="T44" fmla="*/ 298 w 326"/>
                <a:gd name="T45" fmla="*/ 359 h 393"/>
                <a:gd name="T46" fmla="*/ 312 w 326"/>
                <a:gd name="T47" fmla="*/ 359 h 393"/>
                <a:gd name="T48" fmla="*/ 326 w 326"/>
                <a:gd name="T49" fmla="*/ 359 h 393"/>
                <a:gd name="T50" fmla="*/ 298 w 326"/>
                <a:gd name="T51" fmla="*/ 342 h 393"/>
                <a:gd name="T52" fmla="*/ 255 w 326"/>
                <a:gd name="T53" fmla="*/ 342 h 393"/>
                <a:gd name="T54" fmla="*/ 227 w 326"/>
                <a:gd name="T55" fmla="*/ 342 h 393"/>
                <a:gd name="T56" fmla="*/ 213 w 326"/>
                <a:gd name="T57" fmla="*/ 325 h 393"/>
                <a:gd name="T58" fmla="*/ 184 w 326"/>
                <a:gd name="T59" fmla="*/ 308 h 393"/>
                <a:gd name="T60" fmla="*/ 156 w 326"/>
                <a:gd name="T61" fmla="*/ 291 h 393"/>
                <a:gd name="T62" fmla="*/ 142 w 326"/>
                <a:gd name="T63" fmla="*/ 273 h 393"/>
                <a:gd name="T64" fmla="*/ 113 w 326"/>
                <a:gd name="T65" fmla="*/ 256 h 393"/>
                <a:gd name="T66" fmla="*/ 99 w 326"/>
                <a:gd name="T67" fmla="*/ 239 h 393"/>
                <a:gd name="T68" fmla="*/ 85 w 326"/>
                <a:gd name="T69" fmla="*/ 222 h 393"/>
                <a:gd name="T70" fmla="*/ 71 w 326"/>
                <a:gd name="T71" fmla="*/ 188 h 393"/>
                <a:gd name="T72" fmla="*/ 71 w 326"/>
                <a:gd name="T73" fmla="*/ 154 h 393"/>
                <a:gd name="T74" fmla="*/ 57 w 326"/>
                <a:gd name="T75" fmla="*/ 120 h 393"/>
                <a:gd name="T76" fmla="*/ 57 w 326"/>
                <a:gd name="T77" fmla="*/ 86 h 393"/>
                <a:gd name="T78" fmla="*/ 57 w 326"/>
                <a:gd name="T79" fmla="*/ 52 h 393"/>
                <a:gd name="T80" fmla="*/ 57 w 326"/>
                <a:gd name="T81" fmla="*/ 0 h 39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26"/>
                <a:gd name="T124" fmla="*/ 0 h 393"/>
                <a:gd name="T125" fmla="*/ 326 w 326"/>
                <a:gd name="T126" fmla="*/ 393 h 39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26" h="393">
                  <a:moveTo>
                    <a:pt x="57" y="0"/>
                  </a:moveTo>
                  <a:lnTo>
                    <a:pt x="57" y="34"/>
                  </a:lnTo>
                  <a:lnTo>
                    <a:pt x="43" y="69"/>
                  </a:lnTo>
                  <a:lnTo>
                    <a:pt x="43" y="120"/>
                  </a:lnTo>
                  <a:lnTo>
                    <a:pt x="28" y="171"/>
                  </a:lnTo>
                  <a:lnTo>
                    <a:pt x="14" y="222"/>
                  </a:lnTo>
                  <a:lnTo>
                    <a:pt x="0" y="273"/>
                  </a:lnTo>
                  <a:lnTo>
                    <a:pt x="0" y="291"/>
                  </a:lnTo>
                  <a:lnTo>
                    <a:pt x="0" y="308"/>
                  </a:lnTo>
                  <a:lnTo>
                    <a:pt x="0" y="342"/>
                  </a:lnTo>
                  <a:lnTo>
                    <a:pt x="28" y="359"/>
                  </a:lnTo>
                  <a:lnTo>
                    <a:pt x="43" y="376"/>
                  </a:lnTo>
                  <a:lnTo>
                    <a:pt x="57" y="376"/>
                  </a:lnTo>
                  <a:lnTo>
                    <a:pt x="85" y="393"/>
                  </a:lnTo>
                  <a:lnTo>
                    <a:pt x="113" y="393"/>
                  </a:lnTo>
                  <a:lnTo>
                    <a:pt x="128" y="393"/>
                  </a:lnTo>
                  <a:lnTo>
                    <a:pt x="156" y="393"/>
                  </a:lnTo>
                  <a:lnTo>
                    <a:pt x="184" y="376"/>
                  </a:lnTo>
                  <a:lnTo>
                    <a:pt x="213" y="376"/>
                  </a:lnTo>
                  <a:lnTo>
                    <a:pt x="241" y="376"/>
                  </a:lnTo>
                  <a:lnTo>
                    <a:pt x="255" y="376"/>
                  </a:lnTo>
                  <a:lnTo>
                    <a:pt x="283" y="359"/>
                  </a:lnTo>
                  <a:lnTo>
                    <a:pt x="298" y="359"/>
                  </a:lnTo>
                  <a:lnTo>
                    <a:pt x="312" y="359"/>
                  </a:lnTo>
                  <a:lnTo>
                    <a:pt x="326" y="359"/>
                  </a:lnTo>
                  <a:lnTo>
                    <a:pt x="298" y="342"/>
                  </a:lnTo>
                  <a:lnTo>
                    <a:pt x="255" y="342"/>
                  </a:lnTo>
                  <a:lnTo>
                    <a:pt x="227" y="342"/>
                  </a:lnTo>
                  <a:lnTo>
                    <a:pt x="213" y="325"/>
                  </a:lnTo>
                  <a:lnTo>
                    <a:pt x="184" y="308"/>
                  </a:lnTo>
                  <a:lnTo>
                    <a:pt x="156" y="291"/>
                  </a:lnTo>
                  <a:lnTo>
                    <a:pt x="142" y="273"/>
                  </a:lnTo>
                  <a:lnTo>
                    <a:pt x="113" y="256"/>
                  </a:lnTo>
                  <a:lnTo>
                    <a:pt x="99" y="239"/>
                  </a:lnTo>
                  <a:lnTo>
                    <a:pt x="85" y="222"/>
                  </a:lnTo>
                  <a:lnTo>
                    <a:pt x="71" y="188"/>
                  </a:lnTo>
                  <a:lnTo>
                    <a:pt x="71" y="154"/>
                  </a:lnTo>
                  <a:lnTo>
                    <a:pt x="57" y="120"/>
                  </a:lnTo>
                  <a:lnTo>
                    <a:pt x="57" y="86"/>
                  </a:lnTo>
                  <a:lnTo>
                    <a:pt x="57" y="52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30" name="Rectangle 27">
            <a:extLst>
              <a:ext uri="{FF2B5EF4-FFF2-40B4-BE49-F238E27FC236}">
                <a16:creationId xmlns:a16="http://schemas.microsoft.com/office/drawing/2014/main" id="{74221B48-8444-494F-9705-2259D66FF2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074789"/>
            <a:ext cx="1253729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685800"/>
            <a:r>
              <a:rPr lang="en-US" altLang="en-US" sz="3300" b="1" dirty="0">
                <a:solidFill>
                  <a:prstClr val="black"/>
                </a:solidFill>
                <a:latin typeface="Times New Roman" pitchFamily="18" charset="0"/>
              </a:rPr>
              <a:t>   120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504880" y="808583"/>
            <a:ext cx="2134239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vi-VN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anose="020B0604020202020204" pitchFamily="34" charset="0"/>
              </a:rPr>
              <a:t>TOÁN</a:t>
            </a:r>
          </a:p>
          <a:p>
            <a:pPr algn="ctr">
              <a:defRPr/>
            </a:pP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0263" y="1731913"/>
            <a:ext cx="852348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79925" y="4510088"/>
            <a:ext cx="184150" cy="8302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en-US" sz="4800" b="1" dirty="0">
              <a:ln w="12700">
                <a:solidFill>
                  <a:schemeClr val="accent6">
                    <a:lumMod val="50000"/>
                  </a:schemeClr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E87C48-5A5F-4D13-9EC9-86B1BF8E92D5}"/>
              </a:ext>
            </a:extLst>
          </p:cNvPr>
          <p:cNvSpPr txBox="1"/>
          <p:nvPr/>
        </p:nvSpPr>
        <p:spPr>
          <a:xfrm>
            <a:off x="1848192" y="143530"/>
            <a:ext cx="615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</p:txBody>
      </p:sp>
    </p:spTree>
    <p:custDataLst>
      <p:tags r:id="rId1"/>
    </p:custData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133350"/>
            <a:ext cx="8534400" cy="4648200"/>
          </a:xfrm>
        </p:spPr>
        <p:txBody>
          <a:bodyPr/>
          <a:lstStyle/>
          <a:p>
            <a:pPr algn="l" eaLnBrk="1" hangingPunct="1"/>
            <a:r>
              <a:rPr lang="vi-VN" b="1" dirty="0">
                <a:solidFill>
                  <a:srgbClr val="FF9900"/>
                </a:solidFill>
              </a:rPr>
              <a:t>* </a:t>
            </a:r>
            <a:r>
              <a:rPr lang="vi-VN" b="1" u="sng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</a:rPr>
              <a:t>Nội dung bài học</a:t>
            </a:r>
            <a:br>
              <a:rPr lang="vi-VN" b="1" u="sng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</a:rPr>
            </a:br>
            <a:br>
              <a:rPr lang="vi-VN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</a:rPr>
            </a:br>
            <a:r>
              <a:rPr lang="vi-VN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</a:rPr>
              <a:t>1. Giới thiệu về chữ số La Mã.</a:t>
            </a:r>
            <a:br>
              <a:rPr lang="vi-VN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</a:rPr>
            </a:br>
            <a:r>
              <a:rPr lang="vi-VN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</a:rPr>
              <a:t>2. Bài tập vận dụng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625" y="223837"/>
            <a:ext cx="5238750" cy="469582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0" y="3105150"/>
          <a:ext cx="8919210" cy="1718945"/>
        </p:xfrm>
        <a:graphic>
          <a:graphicData uri="http://schemas.openxmlformats.org/drawingml/2006/table">
            <a:tbl>
              <a:tblPr firstRow="1" firstCol="1" bandRow="1"/>
              <a:tblGrid>
                <a:gridCol w="638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8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8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7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10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96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31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88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88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9626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4485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0179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800" b="1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1026357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0348" y="1620505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19200" y="142875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066800" y="992642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99948" y="1611132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66800" y="2286001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 bwMode="auto">
          <a:xfrm>
            <a:off x="6248400" y="791789"/>
            <a:ext cx="2441666" cy="2080022"/>
            <a:chOff x="6213" y="13944"/>
            <a:chExt cx="2358" cy="2069"/>
          </a:xfrm>
        </p:grpSpPr>
        <p:grpSp>
          <p:nvGrpSpPr>
            <p:cNvPr id="21" name="Group 20"/>
            <p:cNvGrpSpPr/>
            <p:nvPr/>
          </p:nvGrpSpPr>
          <p:grpSpPr bwMode="auto">
            <a:xfrm>
              <a:off x="6213" y="13944"/>
              <a:ext cx="1967" cy="1967"/>
              <a:chOff x="6213" y="13944"/>
              <a:chExt cx="1967" cy="1967"/>
            </a:xfrm>
          </p:grpSpPr>
          <p:sp>
            <p:nvSpPr>
              <p:cNvPr id="39" name="Oval 38"/>
              <p:cNvSpPr>
                <a:spLocks noChangeArrowheads="1"/>
              </p:cNvSpPr>
              <p:nvPr/>
            </p:nvSpPr>
            <p:spPr bwMode="auto">
              <a:xfrm>
                <a:off x="6213" y="13944"/>
                <a:ext cx="1967" cy="1967"/>
              </a:xfrm>
              <a:prstGeom prst="ellipse">
                <a:avLst/>
              </a:prstGeom>
              <a:solidFill>
                <a:srgbClr val="969696"/>
              </a:solidFill>
              <a:ln w="9525">
                <a:solidFill>
                  <a:srgbClr val="000000"/>
                </a:solidFill>
                <a:rou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800"/>
              </a:p>
            </p:txBody>
          </p:sp>
          <p:sp>
            <p:nvSpPr>
              <p:cNvPr id="40" name="Oval 39"/>
              <p:cNvSpPr>
                <a:spLocks noChangeArrowheads="1"/>
              </p:cNvSpPr>
              <p:nvPr/>
            </p:nvSpPr>
            <p:spPr bwMode="auto">
              <a:xfrm>
                <a:off x="6307" y="14042"/>
                <a:ext cx="1770" cy="1769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800"/>
              </a:p>
            </p:txBody>
          </p:sp>
        </p:grpSp>
        <p:grpSp>
          <p:nvGrpSpPr>
            <p:cNvPr id="22" name="Group 21"/>
            <p:cNvGrpSpPr/>
            <p:nvPr/>
          </p:nvGrpSpPr>
          <p:grpSpPr bwMode="auto">
            <a:xfrm>
              <a:off x="6694" y="14250"/>
              <a:ext cx="556" cy="761"/>
              <a:chOff x="6694" y="14250"/>
              <a:chExt cx="556" cy="761"/>
            </a:xfrm>
          </p:grpSpPr>
          <p:sp>
            <p:nvSpPr>
              <p:cNvPr id="36" name="Oval 35"/>
              <p:cNvSpPr>
                <a:spLocks noChangeArrowheads="1"/>
              </p:cNvSpPr>
              <p:nvPr/>
            </p:nvSpPr>
            <p:spPr bwMode="auto">
              <a:xfrm rot="16200000">
                <a:off x="7120" y="14881"/>
                <a:ext cx="130" cy="130"/>
              </a:xfrm>
              <a:prstGeom prst="ellipse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rou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800"/>
              </a:p>
            </p:txBody>
          </p:sp>
          <p:sp>
            <p:nvSpPr>
              <p:cNvPr id="37" name="AutoShape 8"/>
              <p:cNvSpPr>
                <a:spLocks noChangeArrowheads="1"/>
              </p:cNvSpPr>
              <p:nvPr/>
            </p:nvSpPr>
            <p:spPr bwMode="auto">
              <a:xfrm rot="16320000">
                <a:off x="6844" y="14728"/>
                <a:ext cx="113" cy="414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800"/>
              </a:p>
            </p:txBody>
          </p:sp>
          <p:sp>
            <p:nvSpPr>
              <p:cNvPr id="38" name="AutoShape 9"/>
              <p:cNvSpPr>
                <a:spLocks noChangeArrowheads="1"/>
              </p:cNvSpPr>
              <p:nvPr/>
            </p:nvSpPr>
            <p:spPr bwMode="auto">
              <a:xfrm>
                <a:off x="7148" y="14250"/>
                <a:ext cx="85" cy="624"/>
              </a:xfrm>
              <a:prstGeom prst="triangle">
                <a:avLst>
                  <a:gd name="adj" fmla="val 50000"/>
                </a:avLst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800"/>
              </a:p>
            </p:txBody>
          </p:sp>
        </p:grpSp>
        <p:grpSp>
          <p:nvGrpSpPr>
            <p:cNvPr id="23" name="Group 22"/>
            <p:cNvGrpSpPr/>
            <p:nvPr/>
          </p:nvGrpSpPr>
          <p:grpSpPr bwMode="auto">
            <a:xfrm>
              <a:off x="6269" y="13949"/>
              <a:ext cx="2302" cy="2064"/>
              <a:chOff x="6269" y="13949"/>
              <a:chExt cx="2302" cy="2064"/>
            </a:xfrm>
          </p:grpSpPr>
          <p:sp>
            <p:nvSpPr>
              <p:cNvPr id="24" name="Text Box 11"/>
              <p:cNvSpPr txBox="1">
                <a:spLocks noChangeArrowheads="1"/>
              </p:cNvSpPr>
              <p:nvPr/>
            </p:nvSpPr>
            <p:spPr bwMode="auto">
              <a:xfrm>
                <a:off x="6997" y="13949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XII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25" name="Text Box 12"/>
              <p:cNvSpPr txBox="1">
                <a:spLocks noChangeArrowheads="1"/>
              </p:cNvSpPr>
              <p:nvPr/>
            </p:nvSpPr>
            <p:spPr bwMode="auto">
              <a:xfrm>
                <a:off x="6364" y="14358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solidFill>
                      <a:srgbClr val="00B050"/>
                    </a:solidFill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X</a:t>
                </a:r>
                <a:endParaRPr lang="en-US" sz="3200" dirty="0">
                  <a:solidFill>
                    <a:srgbClr val="00B050"/>
                  </a:solidFill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26" name="Text Box 13"/>
              <p:cNvSpPr txBox="1">
                <a:spLocks noChangeArrowheads="1"/>
              </p:cNvSpPr>
              <p:nvPr/>
            </p:nvSpPr>
            <p:spPr bwMode="auto">
              <a:xfrm>
                <a:off x="7557" y="14081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200"/>
                  </a:spcBef>
                  <a:spcAft>
                    <a:spcPts val="1000"/>
                  </a:spcAft>
                </a:pPr>
                <a:r>
                  <a:rPr lang="en-US" sz="2400" dirty="0">
                    <a:solidFill>
                      <a:srgbClr val="FF0000"/>
                    </a:solidFill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I</a:t>
                </a:r>
                <a:endParaRPr lang="en-US" sz="3200" dirty="0">
                  <a:solidFill>
                    <a:srgbClr val="FF0000"/>
                  </a:solidFill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27" name="Text Box 14"/>
              <p:cNvSpPr txBox="1">
                <a:spLocks noChangeArrowheads="1"/>
              </p:cNvSpPr>
              <p:nvPr/>
            </p:nvSpPr>
            <p:spPr bwMode="auto">
              <a:xfrm>
                <a:off x="7746" y="14358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30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II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28" name="Text Box 15"/>
              <p:cNvSpPr txBox="1">
                <a:spLocks noChangeArrowheads="1"/>
              </p:cNvSpPr>
              <p:nvPr/>
            </p:nvSpPr>
            <p:spPr bwMode="auto">
              <a:xfrm>
                <a:off x="7740" y="14686"/>
                <a:ext cx="831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III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29" name="Text Box 16"/>
              <p:cNvSpPr txBox="1">
                <a:spLocks noChangeArrowheads="1"/>
              </p:cNvSpPr>
              <p:nvPr/>
            </p:nvSpPr>
            <p:spPr bwMode="auto">
              <a:xfrm>
                <a:off x="7683" y="15130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IV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30" name="Text Box 17"/>
              <p:cNvSpPr txBox="1">
                <a:spLocks noChangeArrowheads="1"/>
              </p:cNvSpPr>
              <p:nvPr/>
            </p:nvSpPr>
            <p:spPr bwMode="auto">
              <a:xfrm>
                <a:off x="7475" y="15408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solidFill>
                      <a:srgbClr val="0070C0"/>
                    </a:solidFill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V</a:t>
                </a:r>
                <a:endParaRPr lang="en-US" sz="3200" dirty="0">
                  <a:solidFill>
                    <a:srgbClr val="0070C0"/>
                  </a:solidFill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31" name="Text Box 18"/>
              <p:cNvSpPr txBox="1">
                <a:spLocks noChangeArrowheads="1"/>
              </p:cNvSpPr>
              <p:nvPr/>
            </p:nvSpPr>
            <p:spPr bwMode="auto">
              <a:xfrm>
                <a:off x="7018" y="15473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VI</a:t>
                </a:r>
                <a:endParaRPr lang="en-US" sz="320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32" name="Text Box 19"/>
              <p:cNvSpPr txBox="1">
                <a:spLocks noChangeArrowheads="1"/>
              </p:cNvSpPr>
              <p:nvPr/>
            </p:nvSpPr>
            <p:spPr bwMode="auto">
              <a:xfrm>
                <a:off x="6610" y="15408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VII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33" name="Text Box 20"/>
              <p:cNvSpPr txBox="1">
                <a:spLocks noChangeArrowheads="1"/>
              </p:cNvSpPr>
              <p:nvPr/>
            </p:nvSpPr>
            <p:spPr bwMode="auto">
              <a:xfrm>
                <a:off x="6333" y="15080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VIII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34" name="Text Box 21"/>
              <p:cNvSpPr txBox="1">
                <a:spLocks noChangeArrowheads="1"/>
              </p:cNvSpPr>
              <p:nvPr/>
            </p:nvSpPr>
            <p:spPr bwMode="auto">
              <a:xfrm>
                <a:off x="6269" y="14686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IX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35" name="Text Box 22"/>
              <p:cNvSpPr txBox="1">
                <a:spLocks noChangeArrowheads="1"/>
              </p:cNvSpPr>
              <p:nvPr/>
            </p:nvSpPr>
            <p:spPr bwMode="auto">
              <a:xfrm>
                <a:off x="6615" y="14081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XI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</p:grpSp>
      </p:grpSp>
      <p:sp>
        <p:nvSpPr>
          <p:cNvPr id="11" name="TextBox 10"/>
          <p:cNvSpPr txBox="1"/>
          <p:nvPr/>
        </p:nvSpPr>
        <p:spPr>
          <a:xfrm>
            <a:off x="457200" y="2286001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50277" y="3187987"/>
            <a:ext cx="468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230925" y="3187986"/>
            <a:ext cx="633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913440" y="3213760"/>
            <a:ext cx="624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134104" y="3213760"/>
            <a:ext cx="67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636175" y="3242426"/>
            <a:ext cx="785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419600" y="3238652"/>
            <a:ext cx="808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146766" y="3229257"/>
            <a:ext cx="67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363976" y="3250375"/>
            <a:ext cx="67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037471" y="3250375"/>
            <a:ext cx="67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601871" y="3256477"/>
            <a:ext cx="67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277766" y="3256477"/>
            <a:ext cx="790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838639" y="3248528"/>
            <a:ext cx="67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633852" y="3191761"/>
            <a:ext cx="67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90702" y="3191437"/>
            <a:ext cx="67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76543" y="285750"/>
            <a:ext cx="6152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6" grpId="0"/>
      <p:bldP spid="17" grpId="0"/>
      <p:bldP spid="18" grpId="0"/>
      <p:bldP spid="11" grpId="0"/>
      <p:bldP spid="42" grpId="0"/>
      <p:bldP spid="43" grpId="0"/>
      <p:bldP spid="44" grpId="0"/>
      <p:bldP spid="45" grpId="0"/>
      <p:bldP spid="46" grpId="0"/>
      <p:bldP spid="47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066800" y="131445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219200" y="142875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20" name="Group 19"/>
          <p:cNvGrpSpPr/>
          <p:nvPr/>
        </p:nvGrpSpPr>
        <p:grpSpPr bwMode="auto">
          <a:xfrm>
            <a:off x="6095793" y="572254"/>
            <a:ext cx="2685622" cy="2082681"/>
            <a:chOff x="6213" y="13944"/>
            <a:chExt cx="2358" cy="2069"/>
          </a:xfrm>
        </p:grpSpPr>
        <p:grpSp>
          <p:nvGrpSpPr>
            <p:cNvPr id="21" name="Group 20"/>
            <p:cNvGrpSpPr/>
            <p:nvPr/>
          </p:nvGrpSpPr>
          <p:grpSpPr bwMode="auto">
            <a:xfrm>
              <a:off x="6213" y="13944"/>
              <a:ext cx="1967" cy="1967"/>
              <a:chOff x="6213" y="13944"/>
              <a:chExt cx="1967" cy="1967"/>
            </a:xfrm>
          </p:grpSpPr>
          <p:sp>
            <p:nvSpPr>
              <p:cNvPr id="39" name="Oval 38"/>
              <p:cNvSpPr>
                <a:spLocks noChangeArrowheads="1"/>
              </p:cNvSpPr>
              <p:nvPr/>
            </p:nvSpPr>
            <p:spPr bwMode="auto">
              <a:xfrm>
                <a:off x="6213" y="13944"/>
                <a:ext cx="1967" cy="1967"/>
              </a:xfrm>
              <a:prstGeom prst="ellipse">
                <a:avLst/>
              </a:prstGeom>
              <a:solidFill>
                <a:srgbClr val="969696"/>
              </a:solidFill>
              <a:ln w="9525">
                <a:solidFill>
                  <a:srgbClr val="000000"/>
                </a:solidFill>
                <a:rou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800"/>
              </a:p>
            </p:txBody>
          </p:sp>
          <p:sp>
            <p:nvSpPr>
              <p:cNvPr id="40" name="Oval 39"/>
              <p:cNvSpPr>
                <a:spLocks noChangeArrowheads="1"/>
              </p:cNvSpPr>
              <p:nvPr/>
            </p:nvSpPr>
            <p:spPr bwMode="auto">
              <a:xfrm>
                <a:off x="6307" y="14042"/>
                <a:ext cx="1770" cy="1769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800"/>
              </a:p>
            </p:txBody>
          </p:sp>
        </p:grpSp>
        <p:grpSp>
          <p:nvGrpSpPr>
            <p:cNvPr id="22" name="Group 21"/>
            <p:cNvGrpSpPr/>
            <p:nvPr/>
          </p:nvGrpSpPr>
          <p:grpSpPr bwMode="auto">
            <a:xfrm>
              <a:off x="6694" y="14250"/>
              <a:ext cx="556" cy="761"/>
              <a:chOff x="6694" y="14250"/>
              <a:chExt cx="556" cy="761"/>
            </a:xfrm>
          </p:grpSpPr>
          <p:sp>
            <p:nvSpPr>
              <p:cNvPr id="36" name="Oval 35"/>
              <p:cNvSpPr>
                <a:spLocks noChangeArrowheads="1"/>
              </p:cNvSpPr>
              <p:nvPr/>
            </p:nvSpPr>
            <p:spPr bwMode="auto">
              <a:xfrm rot="16200000">
                <a:off x="7120" y="14881"/>
                <a:ext cx="130" cy="130"/>
              </a:xfrm>
              <a:prstGeom prst="ellipse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rou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800"/>
              </a:p>
            </p:txBody>
          </p:sp>
          <p:sp>
            <p:nvSpPr>
              <p:cNvPr id="37" name="AutoShape 8"/>
              <p:cNvSpPr>
                <a:spLocks noChangeArrowheads="1"/>
              </p:cNvSpPr>
              <p:nvPr/>
            </p:nvSpPr>
            <p:spPr bwMode="auto">
              <a:xfrm rot="16320000">
                <a:off x="6844" y="14728"/>
                <a:ext cx="113" cy="414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800"/>
              </a:p>
            </p:txBody>
          </p:sp>
          <p:sp>
            <p:nvSpPr>
              <p:cNvPr id="38" name="AutoShape 9"/>
              <p:cNvSpPr>
                <a:spLocks noChangeArrowheads="1"/>
              </p:cNvSpPr>
              <p:nvPr/>
            </p:nvSpPr>
            <p:spPr bwMode="auto">
              <a:xfrm>
                <a:off x="7148" y="14250"/>
                <a:ext cx="85" cy="624"/>
              </a:xfrm>
              <a:prstGeom prst="triangle">
                <a:avLst>
                  <a:gd name="adj" fmla="val 50000"/>
                </a:avLst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800"/>
              </a:p>
            </p:txBody>
          </p:sp>
        </p:grpSp>
        <p:grpSp>
          <p:nvGrpSpPr>
            <p:cNvPr id="23" name="Group 22"/>
            <p:cNvGrpSpPr/>
            <p:nvPr/>
          </p:nvGrpSpPr>
          <p:grpSpPr bwMode="auto">
            <a:xfrm>
              <a:off x="6269" y="13949"/>
              <a:ext cx="2302" cy="2064"/>
              <a:chOff x="6269" y="13949"/>
              <a:chExt cx="2302" cy="2064"/>
            </a:xfrm>
          </p:grpSpPr>
          <p:sp>
            <p:nvSpPr>
              <p:cNvPr id="24" name="Text Box 11"/>
              <p:cNvSpPr txBox="1">
                <a:spLocks noChangeArrowheads="1"/>
              </p:cNvSpPr>
              <p:nvPr/>
            </p:nvSpPr>
            <p:spPr bwMode="auto">
              <a:xfrm>
                <a:off x="6997" y="13949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XII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25" name="Text Box 12"/>
              <p:cNvSpPr txBox="1">
                <a:spLocks noChangeArrowheads="1"/>
              </p:cNvSpPr>
              <p:nvPr/>
            </p:nvSpPr>
            <p:spPr bwMode="auto">
              <a:xfrm>
                <a:off x="6364" y="14358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X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26" name="Text Box 13"/>
              <p:cNvSpPr txBox="1">
                <a:spLocks noChangeArrowheads="1"/>
              </p:cNvSpPr>
              <p:nvPr/>
            </p:nvSpPr>
            <p:spPr bwMode="auto">
              <a:xfrm>
                <a:off x="7557" y="14081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20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I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27" name="Text Box 14"/>
              <p:cNvSpPr txBox="1">
                <a:spLocks noChangeArrowheads="1"/>
              </p:cNvSpPr>
              <p:nvPr/>
            </p:nvSpPr>
            <p:spPr bwMode="auto">
              <a:xfrm>
                <a:off x="7746" y="14358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30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II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28" name="Text Box 15"/>
              <p:cNvSpPr txBox="1">
                <a:spLocks noChangeArrowheads="1"/>
              </p:cNvSpPr>
              <p:nvPr/>
            </p:nvSpPr>
            <p:spPr bwMode="auto">
              <a:xfrm>
                <a:off x="7740" y="14686"/>
                <a:ext cx="831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III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29" name="Text Box 16"/>
              <p:cNvSpPr txBox="1">
                <a:spLocks noChangeArrowheads="1"/>
              </p:cNvSpPr>
              <p:nvPr/>
            </p:nvSpPr>
            <p:spPr bwMode="auto">
              <a:xfrm>
                <a:off x="7683" y="15130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IV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30" name="Text Box 17"/>
              <p:cNvSpPr txBox="1">
                <a:spLocks noChangeArrowheads="1"/>
              </p:cNvSpPr>
              <p:nvPr/>
            </p:nvSpPr>
            <p:spPr bwMode="auto">
              <a:xfrm>
                <a:off x="7475" y="15408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V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31" name="Text Box 18"/>
              <p:cNvSpPr txBox="1">
                <a:spLocks noChangeArrowheads="1"/>
              </p:cNvSpPr>
              <p:nvPr/>
            </p:nvSpPr>
            <p:spPr bwMode="auto">
              <a:xfrm>
                <a:off x="7018" y="15473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VI</a:t>
                </a:r>
                <a:endParaRPr lang="en-US" sz="320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32" name="Text Box 19"/>
              <p:cNvSpPr txBox="1">
                <a:spLocks noChangeArrowheads="1"/>
              </p:cNvSpPr>
              <p:nvPr/>
            </p:nvSpPr>
            <p:spPr bwMode="auto">
              <a:xfrm>
                <a:off x="6610" y="15408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VII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33" name="Text Box 20"/>
              <p:cNvSpPr txBox="1">
                <a:spLocks noChangeArrowheads="1"/>
              </p:cNvSpPr>
              <p:nvPr/>
            </p:nvSpPr>
            <p:spPr bwMode="auto">
              <a:xfrm>
                <a:off x="6333" y="15080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VIII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34" name="Text Box 21"/>
              <p:cNvSpPr txBox="1">
                <a:spLocks noChangeArrowheads="1"/>
              </p:cNvSpPr>
              <p:nvPr/>
            </p:nvSpPr>
            <p:spPr bwMode="auto">
              <a:xfrm>
                <a:off x="6269" y="14686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IX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  <p:sp>
            <p:nvSpPr>
              <p:cNvPr id="35" name="Text Box 22"/>
              <p:cNvSpPr txBox="1">
                <a:spLocks noChangeArrowheads="1"/>
              </p:cNvSpPr>
              <p:nvPr/>
            </p:nvSpPr>
            <p:spPr bwMode="auto">
              <a:xfrm>
                <a:off x="6640" y="14081"/>
                <a:ext cx="74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 panose="02020603050405020304"/>
                    <a:ea typeface="Calibri" panose="020F0502020204030204"/>
                    <a:cs typeface="Times New Roman" panose="02020603050405020304"/>
                  </a:rPr>
                  <a:t>XI</a:t>
                </a:r>
                <a:endParaRPr lang="en-US" sz="3200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76200" y="3200400"/>
            <a:ext cx="45720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762000" y="3200400"/>
            <a:ext cx="45720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1371600" y="3200400"/>
            <a:ext cx="45720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2057400" y="3200400"/>
            <a:ext cx="45720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667000" y="3257550"/>
            <a:ext cx="381000" cy="3821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276600" y="3239637"/>
            <a:ext cx="45720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3928281" y="3257550"/>
            <a:ext cx="45720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590692" y="3257550"/>
            <a:ext cx="558297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322342" y="3249447"/>
            <a:ext cx="45720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987068" y="3241344"/>
            <a:ext cx="45720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597980" y="3239637"/>
            <a:ext cx="412421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7166604" y="3237505"/>
            <a:ext cx="45720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7849059" y="3241344"/>
            <a:ext cx="45720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8458200" y="3257550"/>
            <a:ext cx="60960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152400" y="3829050"/>
            <a:ext cx="3810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765981" y="3829050"/>
            <a:ext cx="3810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1409700" y="3829050"/>
            <a:ext cx="3810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2095500" y="3829050"/>
            <a:ext cx="3810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2667000" y="3829050"/>
            <a:ext cx="3810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3297072" y="3829050"/>
            <a:ext cx="3810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3985715" y="3829050"/>
            <a:ext cx="3810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4679339" y="3829050"/>
            <a:ext cx="3810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5338264" y="3829050"/>
            <a:ext cx="3810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6038181" y="3829050"/>
            <a:ext cx="3810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6597979" y="3829050"/>
            <a:ext cx="3810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7247784" y="3829050"/>
            <a:ext cx="3810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7887159" y="3829050"/>
            <a:ext cx="3810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8572500" y="3829050"/>
            <a:ext cx="3810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Box 266"/>
          <p:cNvSpPr txBox="1">
            <a:spLocks noChangeArrowheads="1"/>
          </p:cNvSpPr>
          <p:nvPr/>
        </p:nvSpPr>
        <p:spPr bwMode="auto">
          <a:xfrm>
            <a:off x="152400" y="1809750"/>
            <a:ext cx="8763000" cy="381508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Nhận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xét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I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trái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chỉ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giá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trị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ít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hơn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đơn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vị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: IV (4),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IX (9)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I, II, III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chỉ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giá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trị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tăng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thêm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ba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đơn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vị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93" name="Text Box 25"/>
          <p:cNvSpPr txBox="1">
            <a:spLocks noChangeArrowheads="1"/>
          </p:cNvSpPr>
          <p:nvPr/>
        </p:nvSpPr>
        <p:spPr bwMode="auto">
          <a:xfrm>
            <a:off x="2368062" y="974115"/>
            <a:ext cx="6781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455" name="Text Box 87"/>
          <p:cNvSpPr txBox="1">
            <a:spLocks noChangeArrowheads="1"/>
          </p:cNvSpPr>
          <p:nvPr/>
        </p:nvSpPr>
        <p:spPr bwMode="auto">
          <a:xfrm>
            <a:off x="457200" y="2147888"/>
            <a:ext cx="24384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TimeH" panose="020B7200000000000000" pitchFamily="34" charset="0"/>
              </a:rPr>
              <a:t>I ;</a:t>
            </a:r>
          </a:p>
        </p:txBody>
      </p:sp>
      <p:sp>
        <p:nvSpPr>
          <p:cNvPr id="58483" name="Oval 115"/>
          <p:cNvSpPr>
            <a:spLocks noChangeArrowheads="1"/>
          </p:cNvSpPr>
          <p:nvPr/>
        </p:nvSpPr>
        <p:spPr bwMode="auto">
          <a:xfrm>
            <a:off x="152400" y="1004888"/>
            <a:ext cx="22098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1 </a:t>
            </a:r>
          </a:p>
        </p:txBody>
      </p:sp>
      <p:sp>
        <p:nvSpPr>
          <p:cNvPr id="58484" name="Text Box 116"/>
          <p:cNvSpPr txBox="1">
            <a:spLocks noChangeArrowheads="1"/>
          </p:cNvSpPr>
          <p:nvPr/>
        </p:nvSpPr>
        <p:spPr bwMode="auto">
          <a:xfrm>
            <a:off x="685800" y="2146698"/>
            <a:ext cx="20574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Avant" panose="020B7200000000000000" pitchFamily="34" charset="0"/>
              </a:rPr>
              <a:t>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endParaRPr lang="en-US" sz="2000" b="1" dirty="0">
              <a:latin typeface=".VnTime" panose="020B7200000000000000" pitchFamily="34" charset="0"/>
            </a:endParaRPr>
          </a:p>
        </p:txBody>
      </p:sp>
      <p:sp>
        <p:nvSpPr>
          <p:cNvPr id="58496" name="Text Box 128"/>
          <p:cNvSpPr txBox="1">
            <a:spLocks noChangeArrowheads="1"/>
          </p:cNvSpPr>
          <p:nvPr/>
        </p:nvSpPr>
        <p:spPr bwMode="auto">
          <a:xfrm>
            <a:off x="3276600" y="2147888"/>
            <a:ext cx="24384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TimeH" panose="020B7200000000000000" pitchFamily="34" charset="0"/>
              </a:rPr>
              <a:t>III</a:t>
            </a:r>
          </a:p>
        </p:txBody>
      </p:sp>
      <p:sp>
        <p:nvSpPr>
          <p:cNvPr id="58497" name="Text Box 129"/>
          <p:cNvSpPr txBox="1">
            <a:spLocks noChangeArrowheads="1"/>
          </p:cNvSpPr>
          <p:nvPr/>
        </p:nvSpPr>
        <p:spPr bwMode="auto">
          <a:xfrm>
            <a:off x="3657600" y="2147888"/>
            <a:ext cx="19050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Avant" panose="020B7200000000000000" pitchFamily="34" charset="0"/>
              </a:rPr>
              <a:t>: </a:t>
            </a:r>
            <a:r>
              <a:rPr lang="en-US" sz="2000" b="1">
                <a:latin typeface=".VnAvant" panose="020B7200000000000000" pitchFamily="34" charset="0"/>
              </a:rPr>
              <a:t>Ba</a:t>
            </a:r>
          </a:p>
        </p:txBody>
      </p:sp>
      <p:sp>
        <p:nvSpPr>
          <p:cNvPr id="58498" name="Text Box 130"/>
          <p:cNvSpPr txBox="1">
            <a:spLocks noChangeArrowheads="1"/>
          </p:cNvSpPr>
          <p:nvPr/>
        </p:nvSpPr>
        <p:spPr bwMode="auto">
          <a:xfrm>
            <a:off x="6096000" y="2147888"/>
            <a:ext cx="24384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TimeH" panose="020B7200000000000000" pitchFamily="34" charset="0"/>
              </a:rPr>
              <a:t>V ;</a:t>
            </a:r>
          </a:p>
        </p:txBody>
      </p:sp>
      <p:sp>
        <p:nvSpPr>
          <p:cNvPr id="58499" name="Text Box 131"/>
          <p:cNvSpPr txBox="1">
            <a:spLocks noChangeArrowheads="1"/>
          </p:cNvSpPr>
          <p:nvPr/>
        </p:nvSpPr>
        <p:spPr bwMode="auto">
          <a:xfrm>
            <a:off x="6400800" y="2147888"/>
            <a:ext cx="19050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.VnAvant" panose="020B7200000000000000" pitchFamily="34" charset="0"/>
              </a:rPr>
              <a:t>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2000" b="1" dirty="0">
              <a:latin typeface=".VnTime" panose="020B7200000000000000" pitchFamily="34" charset="0"/>
            </a:endParaRPr>
          </a:p>
        </p:txBody>
      </p:sp>
      <p:sp>
        <p:nvSpPr>
          <p:cNvPr id="58500" name="Text Box 132"/>
          <p:cNvSpPr txBox="1">
            <a:spLocks noChangeArrowheads="1"/>
          </p:cNvSpPr>
          <p:nvPr/>
        </p:nvSpPr>
        <p:spPr bwMode="auto">
          <a:xfrm>
            <a:off x="457200" y="2616994"/>
            <a:ext cx="24384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TimeH" panose="020B7200000000000000" pitchFamily="34" charset="0"/>
              </a:rPr>
              <a:t>VII :</a:t>
            </a:r>
          </a:p>
        </p:txBody>
      </p:sp>
      <p:sp>
        <p:nvSpPr>
          <p:cNvPr id="58501" name="Text Box 133"/>
          <p:cNvSpPr txBox="1">
            <a:spLocks noChangeArrowheads="1"/>
          </p:cNvSpPr>
          <p:nvPr/>
        </p:nvSpPr>
        <p:spPr bwMode="auto">
          <a:xfrm>
            <a:off x="990600" y="2616994"/>
            <a:ext cx="19050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502" name="Text Box 134"/>
          <p:cNvSpPr txBox="1">
            <a:spLocks noChangeArrowheads="1"/>
          </p:cNvSpPr>
          <p:nvPr/>
        </p:nvSpPr>
        <p:spPr bwMode="auto">
          <a:xfrm>
            <a:off x="3276600" y="2616994"/>
            <a:ext cx="24384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TimeH" panose="020B7200000000000000" pitchFamily="34" charset="0"/>
              </a:rPr>
              <a:t>IX ;</a:t>
            </a:r>
          </a:p>
        </p:txBody>
      </p:sp>
      <p:sp>
        <p:nvSpPr>
          <p:cNvPr id="58503" name="Text Box 135"/>
          <p:cNvSpPr txBox="1">
            <a:spLocks noChangeArrowheads="1"/>
          </p:cNvSpPr>
          <p:nvPr/>
        </p:nvSpPr>
        <p:spPr bwMode="auto">
          <a:xfrm>
            <a:off x="3657600" y="2616994"/>
            <a:ext cx="19050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Avant" panose="020B7200000000000000" pitchFamily="34" charset="0"/>
              </a:rPr>
              <a:t>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endParaRPr lang="en-US" sz="2000" b="1" dirty="0">
              <a:latin typeface=".VnTime" panose="020B7200000000000000" pitchFamily="34" charset="0"/>
            </a:endParaRPr>
          </a:p>
        </p:txBody>
      </p:sp>
      <p:sp>
        <p:nvSpPr>
          <p:cNvPr id="58504" name="Text Box 136"/>
          <p:cNvSpPr txBox="1">
            <a:spLocks noChangeArrowheads="1"/>
          </p:cNvSpPr>
          <p:nvPr/>
        </p:nvSpPr>
        <p:spPr bwMode="auto">
          <a:xfrm>
            <a:off x="6096000" y="2616994"/>
            <a:ext cx="24384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TimeH" panose="020B7200000000000000" pitchFamily="34" charset="0"/>
              </a:rPr>
              <a:t>XI ;</a:t>
            </a:r>
          </a:p>
        </p:txBody>
      </p:sp>
      <p:sp>
        <p:nvSpPr>
          <p:cNvPr id="58505" name="Text Box 137"/>
          <p:cNvSpPr txBox="1">
            <a:spLocks noChangeArrowheads="1"/>
          </p:cNvSpPr>
          <p:nvPr/>
        </p:nvSpPr>
        <p:spPr bwMode="auto">
          <a:xfrm>
            <a:off x="6477000" y="2616994"/>
            <a:ext cx="19050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Avant" panose="020B7200000000000000" pitchFamily="34" charset="0"/>
              </a:rPr>
              <a:t>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endParaRPr lang="en-US" sz="2000" b="1" dirty="0">
              <a:latin typeface=".VnTime" panose="020B7200000000000000" pitchFamily="34" charset="0"/>
            </a:endParaRPr>
          </a:p>
        </p:txBody>
      </p:sp>
      <p:sp>
        <p:nvSpPr>
          <p:cNvPr id="58506" name="Text Box 138"/>
          <p:cNvSpPr txBox="1">
            <a:spLocks noChangeArrowheads="1"/>
          </p:cNvSpPr>
          <p:nvPr/>
        </p:nvSpPr>
        <p:spPr bwMode="auto">
          <a:xfrm>
            <a:off x="457200" y="3119438"/>
            <a:ext cx="23622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TimeH" panose="020B7200000000000000" pitchFamily="34" charset="0"/>
              </a:rPr>
              <a:t>XXI </a:t>
            </a:r>
          </a:p>
        </p:txBody>
      </p:sp>
      <p:sp>
        <p:nvSpPr>
          <p:cNvPr id="58507" name="Text Box 139"/>
          <p:cNvSpPr txBox="1">
            <a:spLocks noChangeArrowheads="1"/>
          </p:cNvSpPr>
          <p:nvPr/>
        </p:nvSpPr>
        <p:spPr bwMode="auto">
          <a:xfrm>
            <a:off x="990600" y="3119438"/>
            <a:ext cx="1905000" cy="707886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Avant" panose="020B7200000000000000" pitchFamily="34" charset="0"/>
              </a:rPr>
              <a:t>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mốt</a:t>
            </a:r>
            <a:endParaRPr lang="en-US" sz="2000" b="1" dirty="0">
              <a:latin typeface=".VnTime" panose="020B7200000000000000" pitchFamily="34" charset="0"/>
            </a:endParaRPr>
          </a:p>
        </p:txBody>
      </p:sp>
      <p:sp>
        <p:nvSpPr>
          <p:cNvPr id="58509" name="Text Box 141"/>
          <p:cNvSpPr txBox="1">
            <a:spLocks noChangeArrowheads="1"/>
          </p:cNvSpPr>
          <p:nvPr/>
        </p:nvSpPr>
        <p:spPr bwMode="auto">
          <a:xfrm>
            <a:off x="3276600" y="3131344"/>
            <a:ext cx="24384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TimeH" panose="020B7200000000000000" pitchFamily="34" charset="0"/>
              </a:rPr>
              <a:t>II ;</a:t>
            </a:r>
          </a:p>
        </p:txBody>
      </p:sp>
      <p:sp>
        <p:nvSpPr>
          <p:cNvPr id="58510" name="Text Box 142"/>
          <p:cNvSpPr txBox="1">
            <a:spLocks noChangeArrowheads="1"/>
          </p:cNvSpPr>
          <p:nvPr/>
        </p:nvSpPr>
        <p:spPr bwMode="auto">
          <a:xfrm>
            <a:off x="3581400" y="3131344"/>
            <a:ext cx="19050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Avant" panose="020B7200000000000000" pitchFamily="34" charset="0"/>
              </a:rPr>
              <a:t>: </a:t>
            </a:r>
            <a:r>
              <a:rPr lang="en-US" sz="2000" b="1">
                <a:latin typeface=".VnAvant" panose="020B7200000000000000" pitchFamily="34" charset="0"/>
              </a:rPr>
              <a:t>Hai</a:t>
            </a:r>
          </a:p>
        </p:txBody>
      </p:sp>
      <p:sp>
        <p:nvSpPr>
          <p:cNvPr id="58511" name="Text Box 143"/>
          <p:cNvSpPr txBox="1">
            <a:spLocks noChangeArrowheads="1"/>
          </p:cNvSpPr>
          <p:nvPr/>
        </p:nvSpPr>
        <p:spPr bwMode="auto">
          <a:xfrm>
            <a:off x="6096000" y="3131344"/>
            <a:ext cx="24384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TimeH" panose="020B7200000000000000" pitchFamily="34" charset="0"/>
              </a:rPr>
              <a:t>IV ;</a:t>
            </a:r>
          </a:p>
        </p:txBody>
      </p:sp>
      <p:sp>
        <p:nvSpPr>
          <p:cNvPr id="58512" name="Text Box 144"/>
          <p:cNvSpPr txBox="1">
            <a:spLocks noChangeArrowheads="1"/>
          </p:cNvSpPr>
          <p:nvPr/>
        </p:nvSpPr>
        <p:spPr bwMode="auto">
          <a:xfrm>
            <a:off x="6477000" y="3131344"/>
            <a:ext cx="19050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Avant" panose="020B7200000000000000" pitchFamily="34" charset="0"/>
              </a:rPr>
              <a:t>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endParaRPr lang="en-US" sz="2000" b="1" dirty="0">
              <a:latin typeface=".VnTime" panose="020B7200000000000000" pitchFamily="34" charset="0"/>
            </a:endParaRPr>
          </a:p>
        </p:txBody>
      </p:sp>
      <p:sp>
        <p:nvSpPr>
          <p:cNvPr id="58513" name="Text Box 145"/>
          <p:cNvSpPr txBox="1">
            <a:spLocks noChangeArrowheads="1"/>
          </p:cNvSpPr>
          <p:nvPr/>
        </p:nvSpPr>
        <p:spPr bwMode="auto">
          <a:xfrm>
            <a:off x="457200" y="3588544"/>
            <a:ext cx="24384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TimeH" panose="020B7200000000000000" pitchFamily="34" charset="0"/>
              </a:rPr>
              <a:t>VI ;</a:t>
            </a:r>
          </a:p>
        </p:txBody>
      </p:sp>
      <p:sp>
        <p:nvSpPr>
          <p:cNvPr id="58514" name="Text Box 146"/>
          <p:cNvSpPr txBox="1">
            <a:spLocks noChangeArrowheads="1"/>
          </p:cNvSpPr>
          <p:nvPr/>
        </p:nvSpPr>
        <p:spPr bwMode="auto">
          <a:xfrm>
            <a:off x="838200" y="3588544"/>
            <a:ext cx="19050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Avant" panose="020B7200000000000000" pitchFamily="34" charset="0"/>
              </a:rPr>
              <a:t>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endParaRPr lang="en-US" sz="2000" b="1" dirty="0">
              <a:latin typeface=".VnTime" panose="020B7200000000000000" pitchFamily="34" charset="0"/>
            </a:endParaRPr>
          </a:p>
        </p:txBody>
      </p:sp>
      <p:sp>
        <p:nvSpPr>
          <p:cNvPr id="58515" name="Text Box 147"/>
          <p:cNvSpPr txBox="1">
            <a:spLocks noChangeArrowheads="1"/>
          </p:cNvSpPr>
          <p:nvPr/>
        </p:nvSpPr>
        <p:spPr bwMode="auto">
          <a:xfrm>
            <a:off x="3276600" y="3588544"/>
            <a:ext cx="24384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TimeH" panose="020B7200000000000000" pitchFamily="34" charset="0"/>
              </a:rPr>
              <a:t>VIII</a:t>
            </a:r>
          </a:p>
        </p:txBody>
      </p:sp>
      <p:sp>
        <p:nvSpPr>
          <p:cNvPr id="58516" name="Text Box 148"/>
          <p:cNvSpPr txBox="1">
            <a:spLocks noChangeArrowheads="1"/>
          </p:cNvSpPr>
          <p:nvPr/>
        </p:nvSpPr>
        <p:spPr bwMode="auto">
          <a:xfrm>
            <a:off x="3886200" y="3588544"/>
            <a:ext cx="18288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Avant" panose="020B7200000000000000" pitchFamily="34" charset="0"/>
              </a:rPr>
              <a:t>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endParaRPr lang="en-US" sz="2000" b="1" dirty="0">
              <a:latin typeface=".VnTime" panose="020B7200000000000000" pitchFamily="34" charset="0"/>
            </a:endParaRPr>
          </a:p>
        </p:txBody>
      </p:sp>
      <p:sp>
        <p:nvSpPr>
          <p:cNvPr id="58517" name="Text Box 149"/>
          <p:cNvSpPr txBox="1">
            <a:spLocks noChangeArrowheads="1"/>
          </p:cNvSpPr>
          <p:nvPr/>
        </p:nvSpPr>
        <p:spPr bwMode="auto">
          <a:xfrm>
            <a:off x="6096000" y="3588544"/>
            <a:ext cx="24384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TimeH" panose="020B7200000000000000" pitchFamily="34" charset="0"/>
              </a:rPr>
              <a:t>X ;</a:t>
            </a:r>
          </a:p>
        </p:txBody>
      </p:sp>
      <p:sp>
        <p:nvSpPr>
          <p:cNvPr id="58518" name="Text Box 150"/>
          <p:cNvSpPr txBox="1">
            <a:spLocks noChangeArrowheads="1"/>
          </p:cNvSpPr>
          <p:nvPr/>
        </p:nvSpPr>
        <p:spPr bwMode="auto">
          <a:xfrm>
            <a:off x="6400800" y="3588544"/>
            <a:ext cx="19050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Avant" panose="020B7200000000000000" pitchFamily="34" charset="0"/>
              </a:rPr>
              <a:t>: </a:t>
            </a:r>
            <a:r>
              <a:rPr 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endParaRPr lang="en-US" sz="2000" b="1" dirty="0">
              <a:latin typeface=".VnTime" panose="020B7200000000000000" pitchFamily="34" charset="0"/>
            </a:endParaRPr>
          </a:p>
        </p:txBody>
      </p:sp>
      <p:sp>
        <p:nvSpPr>
          <p:cNvPr id="58519" name="Text Box 151"/>
          <p:cNvSpPr txBox="1">
            <a:spLocks noChangeArrowheads="1"/>
          </p:cNvSpPr>
          <p:nvPr/>
        </p:nvSpPr>
        <p:spPr bwMode="auto">
          <a:xfrm>
            <a:off x="457200" y="4045744"/>
            <a:ext cx="24384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TimeH" panose="020B7200000000000000" pitchFamily="34" charset="0"/>
              </a:rPr>
              <a:t>XII </a:t>
            </a:r>
          </a:p>
        </p:txBody>
      </p:sp>
      <p:sp>
        <p:nvSpPr>
          <p:cNvPr id="58520" name="Text Box 152"/>
          <p:cNvSpPr txBox="1">
            <a:spLocks noChangeArrowheads="1"/>
          </p:cNvSpPr>
          <p:nvPr/>
        </p:nvSpPr>
        <p:spPr bwMode="auto">
          <a:xfrm>
            <a:off x="990600" y="4045744"/>
            <a:ext cx="19050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Avant" panose="020B7200000000000000" pitchFamily="34" charset="0"/>
              </a:rPr>
              <a:t>: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Mười hai</a:t>
            </a:r>
            <a:endParaRPr lang="en-US" sz="2000" b="1" dirty="0">
              <a:latin typeface=".VnTime" panose="020B7200000000000000" pitchFamily="34" charset="0"/>
            </a:endParaRPr>
          </a:p>
        </p:txBody>
      </p:sp>
      <p:sp>
        <p:nvSpPr>
          <p:cNvPr id="58521" name="Text Box 153"/>
          <p:cNvSpPr txBox="1">
            <a:spLocks noChangeArrowheads="1"/>
          </p:cNvSpPr>
          <p:nvPr/>
        </p:nvSpPr>
        <p:spPr bwMode="auto">
          <a:xfrm>
            <a:off x="3276600" y="4045744"/>
            <a:ext cx="24384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TimeH" panose="020B7200000000000000" pitchFamily="34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endParaRPr lang="en-US" sz="2000" b="1" dirty="0">
              <a:solidFill>
                <a:srgbClr val="0000FF"/>
              </a:solidFill>
              <a:latin typeface=".VnTimeH" panose="020B7200000000000000" pitchFamily="34" charset="0"/>
            </a:endParaRPr>
          </a:p>
        </p:txBody>
      </p:sp>
      <p:sp>
        <p:nvSpPr>
          <p:cNvPr id="58522" name="Text Box 154"/>
          <p:cNvSpPr txBox="1">
            <a:spLocks noChangeArrowheads="1"/>
          </p:cNvSpPr>
          <p:nvPr/>
        </p:nvSpPr>
        <p:spPr bwMode="auto">
          <a:xfrm>
            <a:off x="3810000" y="4045744"/>
            <a:ext cx="1905000" cy="40011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Avant" panose="020B7200000000000000" pitchFamily="34" charset="0"/>
              </a:rPr>
              <a:t>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endParaRPr lang="en-US" sz="2000" b="1" dirty="0">
              <a:latin typeface=".VnTime" panose="020B7200000000000000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584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584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8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8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 tmFilter="0, 0; .2, .5; .8, .5; 1, 0"/>
                                        <p:tgtEl>
                                          <p:spTgt spid="584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1000" autoRev="1" fill="hold"/>
                                        <p:tgtEl>
                                          <p:spTgt spid="5849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8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8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 tmFilter="0, 0; .2, .5; .8, .5; 1, 0"/>
                                        <p:tgtEl>
                                          <p:spTgt spid="584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1000" autoRev="1" fill="hold"/>
                                        <p:tgtEl>
                                          <p:spTgt spid="584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8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8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8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 tmFilter="0, 0; .2, .5; .8, .5; 1, 0"/>
                                        <p:tgtEl>
                                          <p:spTgt spid="585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1000" autoRev="1" fill="hold"/>
                                        <p:tgtEl>
                                          <p:spTgt spid="5850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8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8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8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 tmFilter="0, 0; .2, .5; .8, .5; 1, 0"/>
                                        <p:tgtEl>
                                          <p:spTgt spid="585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1000" autoRev="1" fill="hold"/>
                                        <p:tgtEl>
                                          <p:spTgt spid="5850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8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8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8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 tmFilter="0, 0; .2, .5; .8, .5; 1, 0"/>
                                        <p:tgtEl>
                                          <p:spTgt spid="585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1000" autoRev="1" fill="hold"/>
                                        <p:tgtEl>
                                          <p:spTgt spid="5850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8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8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8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 tmFilter="0, 0; .2, .5; .8, .5; 1, 0"/>
                                        <p:tgtEl>
                                          <p:spTgt spid="585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1000" autoRev="1" fill="hold"/>
                                        <p:tgtEl>
                                          <p:spTgt spid="585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8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8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8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 tmFilter="0, 0; .2, .5; .8, .5; 1, 0"/>
                                        <p:tgtEl>
                                          <p:spTgt spid="585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1000" autoRev="1" fill="hold"/>
                                        <p:tgtEl>
                                          <p:spTgt spid="585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8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8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8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 tmFilter="0, 0; .2, .5; .8, .5; 1, 0"/>
                                        <p:tgtEl>
                                          <p:spTgt spid="585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1000" autoRev="1" fill="hold"/>
                                        <p:tgtEl>
                                          <p:spTgt spid="585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8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8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8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 tmFilter="0, 0; .2, .5; .8, .5; 1, 0"/>
                                        <p:tgtEl>
                                          <p:spTgt spid="585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1000" autoRev="1" fill="hold"/>
                                        <p:tgtEl>
                                          <p:spTgt spid="585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8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8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8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 tmFilter="0, 0; .2, .5; .8, .5; 1, 0"/>
                                        <p:tgtEl>
                                          <p:spTgt spid="585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1000" autoRev="1" fill="hold"/>
                                        <p:tgtEl>
                                          <p:spTgt spid="585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8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8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8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 tmFilter="0, 0; .2, .5; .8, .5; 1, 0"/>
                                        <p:tgtEl>
                                          <p:spTgt spid="585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1000" autoRev="1" fill="hold"/>
                                        <p:tgtEl>
                                          <p:spTgt spid="585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58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58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8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 tmFilter="0, 0; .2, .5; .8, .5; 1, 0"/>
                                        <p:tgtEl>
                                          <p:spTgt spid="585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1000" autoRev="1" fill="hold"/>
                                        <p:tgtEl>
                                          <p:spTgt spid="585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58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58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8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 tmFilter="0, 0; .2, .5; .8, .5; 1, 0"/>
                                        <p:tgtEl>
                                          <p:spTgt spid="585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1000" autoRev="1" fill="hold"/>
                                        <p:tgtEl>
                                          <p:spTgt spid="585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58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58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8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55" grpId="0" animBg="1"/>
      <p:bldP spid="58484" grpId="0" animBg="1"/>
      <p:bldP spid="58496" grpId="0" animBg="1"/>
      <p:bldP spid="58497" grpId="0" animBg="1"/>
      <p:bldP spid="58498" grpId="0" animBg="1"/>
      <p:bldP spid="58499" grpId="0" animBg="1"/>
      <p:bldP spid="58500" grpId="0" animBg="1"/>
      <p:bldP spid="58501" grpId="0" animBg="1"/>
      <p:bldP spid="58502" grpId="0" animBg="1"/>
      <p:bldP spid="58503" grpId="0" animBg="1"/>
      <p:bldP spid="58504" grpId="0" animBg="1"/>
      <p:bldP spid="58505" grpId="0" animBg="1"/>
      <p:bldP spid="58506" grpId="0" animBg="1"/>
      <p:bldP spid="58507" grpId="0" animBg="1"/>
      <p:bldP spid="58509" grpId="0" animBg="1"/>
      <p:bldP spid="58510" grpId="0" animBg="1"/>
      <p:bldP spid="58511" grpId="0" animBg="1"/>
      <p:bldP spid="58512" grpId="0" animBg="1"/>
      <p:bldP spid="58513" grpId="0" animBg="1"/>
      <p:bldP spid="58514" grpId="0" animBg="1"/>
      <p:bldP spid="58515" grpId="0" animBg="1"/>
      <p:bldP spid="58516" grpId="0" animBg="1"/>
      <p:bldP spid="58517" grpId="0" animBg="1"/>
      <p:bldP spid="58518" grpId="0" animBg="1"/>
      <p:bldP spid="58519" grpId="0" animBg="1"/>
      <p:bldP spid="58520" grpId="0" animBg="1"/>
      <p:bldP spid="58521" grpId="0" animBg="1"/>
      <p:bldP spid="585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2"/>
          <p:cNvGrpSpPr/>
          <p:nvPr/>
        </p:nvGrpSpPr>
        <p:grpSpPr bwMode="auto">
          <a:xfrm>
            <a:off x="838200" y="1931194"/>
            <a:ext cx="1905000" cy="1428750"/>
            <a:chOff x="336" y="336"/>
            <a:chExt cx="1200" cy="1200"/>
          </a:xfrm>
        </p:grpSpPr>
        <p:sp>
          <p:nvSpPr>
            <p:cNvPr id="59395" name="Oval 3"/>
            <p:cNvSpPr>
              <a:spLocks noChangeArrowheads="1"/>
            </p:cNvSpPr>
            <p:nvPr/>
          </p:nvSpPr>
          <p:spPr bwMode="auto">
            <a:xfrm>
              <a:off x="336" y="336"/>
              <a:ext cx="1200" cy="12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9396" name="Oval 4"/>
            <p:cNvSpPr>
              <a:spLocks noChangeArrowheads="1"/>
            </p:cNvSpPr>
            <p:nvPr/>
          </p:nvSpPr>
          <p:spPr bwMode="auto">
            <a:xfrm>
              <a:off x="384" y="384"/>
              <a:ext cx="1104" cy="110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1600200" y="2025422"/>
            <a:ext cx="61357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0000FF"/>
                </a:solidFill>
                <a:latin typeface=".VnTimeH" panose="020B7200000000000000" pitchFamily="34" charset="0"/>
              </a:rPr>
              <a:t>XII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1219200" y="2045494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XI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914400" y="2788444"/>
            <a:ext cx="68345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>
                <a:solidFill>
                  <a:srgbClr val="0000FF"/>
                </a:solidFill>
                <a:latin typeface=".VnTimeH" panose="020B7200000000000000" pitchFamily="34" charset="0"/>
              </a:rPr>
              <a:t>VIII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1143000" y="3039666"/>
            <a:ext cx="53105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>
                <a:solidFill>
                  <a:srgbClr val="0000FF"/>
                </a:solidFill>
                <a:latin typeface=".VnTimeH" panose="020B7200000000000000" pitchFamily="34" charset="0"/>
              </a:rPr>
              <a:t>VII</a:t>
            </a:r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914400" y="2274094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</a:t>
            </a: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838201" y="2502694"/>
            <a:ext cx="3968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IX</a:t>
            </a: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1600200" y="3131344"/>
            <a:ext cx="4572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VI</a:t>
            </a:r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2057400" y="3017043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</a:t>
            </a:r>
          </a:p>
        </p:txBody>
      </p:sp>
      <p:sp>
        <p:nvSpPr>
          <p:cNvPr id="59405" name="Text Box 13"/>
          <p:cNvSpPr txBox="1">
            <a:spLocks noChangeArrowheads="1"/>
          </p:cNvSpPr>
          <p:nvPr/>
        </p:nvSpPr>
        <p:spPr bwMode="auto">
          <a:xfrm>
            <a:off x="2286000" y="2788444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IV</a:t>
            </a:r>
          </a:p>
        </p:txBody>
      </p:sp>
      <p:sp>
        <p:nvSpPr>
          <p:cNvPr id="59406" name="Text Box 14"/>
          <p:cNvSpPr txBox="1">
            <a:spLocks noChangeArrowheads="1"/>
          </p:cNvSpPr>
          <p:nvPr/>
        </p:nvSpPr>
        <p:spPr bwMode="auto">
          <a:xfrm>
            <a:off x="2225676" y="2502694"/>
            <a:ext cx="51752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>
                <a:solidFill>
                  <a:srgbClr val="0000FF"/>
                </a:solidFill>
                <a:latin typeface=".VnTimeH" panose="020B7200000000000000" pitchFamily="34" charset="0"/>
              </a:rPr>
              <a:t>III</a:t>
            </a:r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2286000" y="2216944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II</a:t>
            </a:r>
          </a:p>
        </p:txBody>
      </p:sp>
      <p:sp>
        <p:nvSpPr>
          <p:cNvPr id="59408" name="Text Box 16"/>
          <p:cNvSpPr txBox="1">
            <a:spLocks noChangeArrowheads="1"/>
          </p:cNvSpPr>
          <p:nvPr/>
        </p:nvSpPr>
        <p:spPr bwMode="auto">
          <a:xfrm>
            <a:off x="1981200" y="2045494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</a:t>
            </a:r>
          </a:p>
        </p:txBody>
      </p:sp>
      <p:sp>
        <p:nvSpPr>
          <p:cNvPr id="59410" name="Line 18"/>
          <p:cNvSpPr>
            <a:spLocks noChangeShapeType="1"/>
          </p:cNvSpPr>
          <p:nvPr/>
        </p:nvSpPr>
        <p:spPr bwMode="auto">
          <a:xfrm rot="16188640">
            <a:off x="1598812" y="2847777"/>
            <a:ext cx="458391" cy="1587"/>
          </a:xfrm>
          <a:prstGeom prst="line">
            <a:avLst/>
          </a:prstGeom>
          <a:noFill/>
          <a:ln w="76200">
            <a:solidFill>
              <a:srgbClr val="6600CC"/>
            </a:solidFill>
            <a:round/>
            <a:head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9506" name="Oval 114"/>
          <p:cNvSpPr>
            <a:spLocks noChangeArrowheads="1"/>
          </p:cNvSpPr>
          <p:nvPr/>
        </p:nvSpPr>
        <p:spPr bwMode="auto">
          <a:xfrm>
            <a:off x="451338" y="958956"/>
            <a:ext cx="21336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2 </a:t>
            </a:r>
          </a:p>
        </p:txBody>
      </p:sp>
      <p:grpSp>
        <p:nvGrpSpPr>
          <p:cNvPr id="59510" name="Group 118"/>
          <p:cNvGrpSpPr/>
          <p:nvPr/>
        </p:nvGrpSpPr>
        <p:grpSpPr bwMode="auto">
          <a:xfrm>
            <a:off x="1752600" y="2184797"/>
            <a:ext cx="152400" cy="489347"/>
            <a:chOff x="3888" y="576"/>
            <a:chExt cx="96" cy="432"/>
          </a:xfrm>
        </p:grpSpPr>
        <p:sp>
          <p:nvSpPr>
            <p:cNvPr id="59511" name="Line 119"/>
            <p:cNvSpPr>
              <a:spLocks noChangeShapeType="1"/>
            </p:cNvSpPr>
            <p:nvPr/>
          </p:nvSpPr>
          <p:spPr bwMode="auto">
            <a:xfrm>
              <a:off x="3936" y="576"/>
              <a:ext cx="0" cy="432"/>
            </a:xfrm>
            <a:prstGeom prst="line">
              <a:avLst/>
            </a:prstGeom>
            <a:noFill/>
            <a:ln w="38100">
              <a:solidFill>
                <a:srgbClr val="0099CC"/>
              </a:solidFill>
              <a:round/>
              <a:head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9512" name="Oval 120"/>
            <p:cNvSpPr>
              <a:spLocks noChangeArrowheads="1"/>
            </p:cNvSpPr>
            <p:nvPr/>
          </p:nvSpPr>
          <p:spPr bwMode="auto">
            <a:xfrm>
              <a:off x="3888" y="91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99CC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9513" name="Group 121"/>
          <p:cNvGrpSpPr/>
          <p:nvPr/>
        </p:nvGrpSpPr>
        <p:grpSpPr bwMode="auto">
          <a:xfrm>
            <a:off x="3498886" y="1907538"/>
            <a:ext cx="2216114" cy="1428750"/>
            <a:chOff x="336" y="336"/>
            <a:chExt cx="1200" cy="1200"/>
          </a:xfrm>
        </p:grpSpPr>
        <p:sp>
          <p:nvSpPr>
            <p:cNvPr id="59514" name="Oval 122"/>
            <p:cNvSpPr>
              <a:spLocks noChangeArrowheads="1"/>
            </p:cNvSpPr>
            <p:nvPr/>
          </p:nvSpPr>
          <p:spPr bwMode="auto">
            <a:xfrm>
              <a:off x="336" y="336"/>
              <a:ext cx="1200" cy="12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9515" name="Oval 123"/>
            <p:cNvSpPr>
              <a:spLocks noChangeArrowheads="1"/>
            </p:cNvSpPr>
            <p:nvPr/>
          </p:nvSpPr>
          <p:spPr bwMode="auto">
            <a:xfrm>
              <a:off x="384" y="384"/>
              <a:ext cx="1104" cy="110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59516" name="Text Box 124"/>
          <p:cNvSpPr txBox="1">
            <a:spLocks noChangeArrowheads="1"/>
          </p:cNvSpPr>
          <p:nvPr/>
        </p:nvSpPr>
        <p:spPr bwMode="auto">
          <a:xfrm>
            <a:off x="4343400" y="1988344"/>
            <a:ext cx="5334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0000FF"/>
                </a:solidFill>
                <a:latin typeface=".VnTimeH" panose="020B7200000000000000" pitchFamily="34" charset="0"/>
              </a:rPr>
              <a:t>XII</a:t>
            </a:r>
          </a:p>
        </p:txBody>
      </p:sp>
      <p:sp>
        <p:nvSpPr>
          <p:cNvPr id="59517" name="Text Box 125"/>
          <p:cNvSpPr txBox="1">
            <a:spLocks noChangeArrowheads="1"/>
          </p:cNvSpPr>
          <p:nvPr/>
        </p:nvSpPr>
        <p:spPr bwMode="auto">
          <a:xfrm>
            <a:off x="3962400" y="2045494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XI</a:t>
            </a:r>
          </a:p>
        </p:txBody>
      </p:sp>
      <p:sp>
        <p:nvSpPr>
          <p:cNvPr id="59518" name="Text Box 126"/>
          <p:cNvSpPr txBox="1">
            <a:spLocks noChangeArrowheads="1"/>
          </p:cNvSpPr>
          <p:nvPr/>
        </p:nvSpPr>
        <p:spPr bwMode="auto">
          <a:xfrm>
            <a:off x="3657600" y="2788444"/>
            <a:ext cx="6858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>
                <a:solidFill>
                  <a:srgbClr val="0000FF"/>
                </a:solidFill>
                <a:latin typeface=".VnTimeH" panose="020B7200000000000000" pitchFamily="34" charset="0"/>
              </a:rPr>
              <a:t>VIII</a:t>
            </a:r>
          </a:p>
        </p:txBody>
      </p:sp>
      <p:sp>
        <p:nvSpPr>
          <p:cNvPr id="59519" name="Text Box 127"/>
          <p:cNvSpPr txBox="1">
            <a:spLocks noChangeArrowheads="1"/>
          </p:cNvSpPr>
          <p:nvPr/>
        </p:nvSpPr>
        <p:spPr bwMode="auto">
          <a:xfrm>
            <a:off x="3886199" y="3039666"/>
            <a:ext cx="6852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>
                <a:solidFill>
                  <a:srgbClr val="0000FF"/>
                </a:solidFill>
                <a:latin typeface=".VnTimeH" panose="020B7200000000000000" pitchFamily="34" charset="0"/>
              </a:rPr>
              <a:t>VII</a:t>
            </a:r>
          </a:p>
        </p:txBody>
      </p:sp>
      <p:sp>
        <p:nvSpPr>
          <p:cNvPr id="59520" name="Text Box 128"/>
          <p:cNvSpPr txBox="1">
            <a:spLocks noChangeArrowheads="1"/>
          </p:cNvSpPr>
          <p:nvPr/>
        </p:nvSpPr>
        <p:spPr bwMode="auto">
          <a:xfrm>
            <a:off x="3657600" y="2274094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</a:t>
            </a:r>
          </a:p>
        </p:txBody>
      </p:sp>
      <p:sp>
        <p:nvSpPr>
          <p:cNvPr id="59521" name="Text Box 129"/>
          <p:cNvSpPr txBox="1">
            <a:spLocks noChangeArrowheads="1"/>
          </p:cNvSpPr>
          <p:nvPr/>
        </p:nvSpPr>
        <p:spPr bwMode="auto">
          <a:xfrm>
            <a:off x="3581401" y="2502694"/>
            <a:ext cx="3968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IX</a:t>
            </a:r>
          </a:p>
        </p:txBody>
      </p:sp>
      <p:sp>
        <p:nvSpPr>
          <p:cNvPr id="59522" name="Text Box 130"/>
          <p:cNvSpPr txBox="1">
            <a:spLocks noChangeArrowheads="1"/>
          </p:cNvSpPr>
          <p:nvPr/>
        </p:nvSpPr>
        <p:spPr bwMode="auto">
          <a:xfrm>
            <a:off x="4343400" y="3131344"/>
            <a:ext cx="4572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VI</a:t>
            </a:r>
          </a:p>
        </p:txBody>
      </p:sp>
      <p:sp>
        <p:nvSpPr>
          <p:cNvPr id="59523" name="Text Box 131"/>
          <p:cNvSpPr txBox="1">
            <a:spLocks noChangeArrowheads="1"/>
          </p:cNvSpPr>
          <p:nvPr/>
        </p:nvSpPr>
        <p:spPr bwMode="auto">
          <a:xfrm>
            <a:off x="4800600" y="3017043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</a:t>
            </a:r>
          </a:p>
        </p:txBody>
      </p:sp>
      <p:sp>
        <p:nvSpPr>
          <p:cNvPr id="59524" name="Text Box 132"/>
          <p:cNvSpPr txBox="1">
            <a:spLocks noChangeArrowheads="1"/>
          </p:cNvSpPr>
          <p:nvPr/>
        </p:nvSpPr>
        <p:spPr bwMode="auto">
          <a:xfrm>
            <a:off x="5029200" y="2788444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IV</a:t>
            </a:r>
          </a:p>
        </p:txBody>
      </p:sp>
      <p:sp>
        <p:nvSpPr>
          <p:cNvPr id="59525" name="Text Box 133"/>
          <p:cNvSpPr txBox="1">
            <a:spLocks noChangeArrowheads="1"/>
          </p:cNvSpPr>
          <p:nvPr/>
        </p:nvSpPr>
        <p:spPr bwMode="auto">
          <a:xfrm>
            <a:off x="4968876" y="2502694"/>
            <a:ext cx="51752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>
                <a:solidFill>
                  <a:srgbClr val="0000FF"/>
                </a:solidFill>
                <a:latin typeface=".VnTimeH" panose="020B7200000000000000" pitchFamily="34" charset="0"/>
              </a:rPr>
              <a:t>III</a:t>
            </a:r>
          </a:p>
        </p:txBody>
      </p:sp>
      <p:sp>
        <p:nvSpPr>
          <p:cNvPr id="59526" name="Text Box 134"/>
          <p:cNvSpPr txBox="1">
            <a:spLocks noChangeArrowheads="1"/>
          </p:cNvSpPr>
          <p:nvPr/>
        </p:nvSpPr>
        <p:spPr bwMode="auto">
          <a:xfrm>
            <a:off x="5029200" y="2216944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>
                <a:solidFill>
                  <a:srgbClr val="0000FF"/>
                </a:solidFill>
                <a:latin typeface=".VnTimeH" panose="020B7200000000000000" pitchFamily="34" charset="0"/>
              </a:rPr>
              <a:t>II</a:t>
            </a:r>
          </a:p>
        </p:txBody>
      </p:sp>
      <p:sp>
        <p:nvSpPr>
          <p:cNvPr id="59527" name="Text Box 135"/>
          <p:cNvSpPr txBox="1">
            <a:spLocks noChangeArrowheads="1"/>
          </p:cNvSpPr>
          <p:nvPr/>
        </p:nvSpPr>
        <p:spPr bwMode="auto">
          <a:xfrm>
            <a:off x="4724400" y="2045494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</a:t>
            </a:r>
          </a:p>
        </p:txBody>
      </p:sp>
      <p:grpSp>
        <p:nvGrpSpPr>
          <p:cNvPr id="59529" name="Group 137"/>
          <p:cNvGrpSpPr/>
          <p:nvPr/>
        </p:nvGrpSpPr>
        <p:grpSpPr bwMode="auto">
          <a:xfrm>
            <a:off x="4495800" y="2171700"/>
            <a:ext cx="160338" cy="514350"/>
            <a:chOff x="3888" y="576"/>
            <a:chExt cx="96" cy="432"/>
          </a:xfrm>
        </p:grpSpPr>
        <p:sp>
          <p:nvSpPr>
            <p:cNvPr id="59530" name="Line 138"/>
            <p:cNvSpPr>
              <a:spLocks noChangeShapeType="1"/>
            </p:cNvSpPr>
            <p:nvPr/>
          </p:nvSpPr>
          <p:spPr bwMode="auto">
            <a:xfrm>
              <a:off x="3936" y="576"/>
              <a:ext cx="0" cy="432"/>
            </a:xfrm>
            <a:prstGeom prst="line">
              <a:avLst/>
            </a:prstGeom>
            <a:noFill/>
            <a:ln w="38100">
              <a:solidFill>
                <a:srgbClr val="0099CC"/>
              </a:solidFill>
              <a:round/>
              <a:head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9531" name="Oval 139"/>
            <p:cNvSpPr>
              <a:spLocks noChangeArrowheads="1"/>
            </p:cNvSpPr>
            <p:nvPr/>
          </p:nvSpPr>
          <p:spPr bwMode="auto">
            <a:xfrm>
              <a:off x="3888" y="91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99CC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9551" name="Group 159"/>
          <p:cNvGrpSpPr/>
          <p:nvPr/>
        </p:nvGrpSpPr>
        <p:grpSpPr bwMode="auto">
          <a:xfrm>
            <a:off x="6477000" y="1931194"/>
            <a:ext cx="1905000" cy="1428750"/>
            <a:chOff x="336" y="336"/>
            <a:chExt cx="1200" cy="1200"/>
          </a:xfrm>
        </p:grpSpPr>
        <p:sp>
          <p:nvSpPr>
            <p:cNvPr id="59552" name="Oval 160"/>
            <p:cNvSpPr>
              <a:spLocks noChangeArrowheads="1"/>
            </p:cNvSpPr>
            <p:nvPr/>
          </p:nvSpPr>
          <p:spPr bwMode="auto">
            <a:xfrm>
              <a:off x="336" y="336"/>
              <a:ext cx="1200" cy="12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9553" name="Oval 161"/>
            <p:cNvSpPr>
              <a:spLocks noChangeArrowheads="1"/>
            </p:cNvSpPr>
            <p:nvPr/>
          </p:nvSpPr>
          <p:spPr bwMode="auto">
            <a:xfrm>
              <a:off x="384" y="384"/>
              <a:ext cx="1104" cy="110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59554" name="Text Box 162"/>
          <p:cNvSpPr txBox="1">
            <a:spLocks noChangeArrowheads="1"/>
          </p:cNvSpPr>
          <p:nvPr/>
        </p:nvSpPr>
        <p:spPr bwMode="auto">
          <a:xfrm>
            <a:off x="7239000" y="1988344"/>
            <a:ext cx="6096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XII</a:t>
            </a:r>
          </a:p>
        </p:txBody>
      </p:sp>
      <p:sp>
        <p:nvSpPr>
          <p:cNvPr id="59555" name="Text Box 163"/>
          <p:cNvSpPr txBox="1">
            <a:spLocks noChangeArrowheads="1"/>
          </p:cNvSpPr>
          <p:nvPr/>
        </p:nvSpPr>
        <p:spPr bwMode="auto">
          <a:xfrm>
            <a:off x="6858000" y="2045494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XI</a:t>
            </a:r>
          </a:p>
        </p:txBody>
      </p:sp>
      <p:sp>
        <p:nvSpPr>
          <p:cNvPr id="59556" name="Text Box 164"/>
          <p:cNvSpPr txBox="1">
            <a:spLocks noChangeArrowheads="1"/>
          </p:cNvSpPr>
          <p:nvPr/>
        </p:nvSpPr>
        <p:spPr bwMode="auto">
          <a:xfrm>
            <a:off x="6553200" y="2788444"/>
            <a:ext cx="6858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>
                <a:solidFill>
                  <a:srgbClr val="0000FF"/>
                </a:solidFill>
                <a:latin typeface=".VnTimeH" panose="020B7200000000000000" pitchFamily="34" charset="0"/>
              </a:rPr>
              <a:t>VIII</a:t>
            </a:r>
          </a:p>
        </p:txBody>
      </p:sp>
      <p:sp>
        <p:nvSpPr>
          <p:cNvPr id="59557" name="Text Box 165"/>
          <p:cNvSpPr txBox="1">
            <a:spLocks noChangeArrowheads="1"/>
          </p:cNvSpPr>
          <p:nvPr/>
        </p:nvSpPr>
        <p:spPr bwMode="auto">
          <a:xfrm>
            <a:off x="6781800" y="3039666"/>
            <a:ext cx="6096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>
                <a:solidFill>
                  <a:srgbClr val="0000FF"/>
                </a:solidFill>
                <a:latin typeface=".VnTimeH" panose="020B7200000000000000" pitchFamily="34" charset="0"/>
              </a:rPr>
              <a:t>VII</a:t>
            </a:r>
          </a:p>
        </p:txBody>
      </p:sp>
      <p:sp>
        <p:nvSpPr>
          <p:cNvPr id="59558" name="Text Box 166"/>
          <p:cNvSpPr txBox="1">
            <a:spLocks noChangeArrowheads="1"/>
          </p:cNvSpPr>
          <p:nvPr/>
        </p:nvSpPr>
        <p:spPr bwMode="auto">
          <a:xfrm>
            <a:off x="6553200" y="2274094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</a:t>
            </a:r>
          </a:p>
        </p:txBody>
      </p:sp>
      <p:sp>
        <p:nvSpPr>
          <p:cNvPr id="59559" name="Text Box 167"/>
          <p:cNvSpPr txBox="1">
            <a:spLocks noChangeArrowheads="1"/>
          </p:cNvSpPr>
          <p:nvPr/>
        </p:nvSpPr>
        <p:spPr bwMode="auto">
          <a:xfrm>
            <a:off x="6477001" y="2502694"/>
            <a:ext cx="3968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IX</a:t>
            </a:r>
          </a:p>
        </p:txBody>
      </p:sp>
      <p:sp>
        <p:nvSpPr>
          <p:cNvPr id="59560" name="Text Box 168"/>
          <p:cNvSpPr txBox="1">
            <a:spLocks noChangeArrowheads="1"/>
          </p:cNvSpPr>
          <p:nvPr/>
        </p:nvSpPr>
        <p:spPr bwMode="auto">
          <a:xfrm>
            <a:off x="7239000" y="3131344"/>
            <a:ext cx="4572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VI</a:t>
            </a:r>
          </a:p>
        </p:txBody>
      </p:sp>
      <p:sp>
        <p:nvSpPr>
          <p:cNvPr id="59561" name="Text Box 169"/>
          <p:cNvSpPr txBox="1">
            <a:spLocks noChangeArrowheads="1"/>
          </p:cNvSpPr>
          <p:nvPr/>
        </p:nvSpPr>
        <p:spPr bwMode="auto">
          <a:xfrm>
            <a:off x="7696200" y="3017043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</a:t>
            </a:r>
          </a:p>
        </p:txBody>
      </p:sp>
      <p:sp>
        <p:nvSpPr>
          <p:cNvPr id="59562" name="Text Box 170"/>
          <p:cNvSpPr txBox="1">
            <a:spLocks noChangeArrowheads="1"/>
          </p:cNvSpPr>
          <p:nvPr/>
        </p:nvSpPr>
        <p:spPr bwMode="auto">
          <a:xfrm>
            <a:off x="7924800" y="2788444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IV</a:t>
            </a:r>
          </a:p>
        </p:txBody>
      </p:sp>
      <p:sp>
        <p:nvSpPr>
          <p:cNvPr id="59563" name="Text Box 171"/>
          <p:cNvSpPr txBox="1">
            <a:spLocks noChangeArrowheads="1"/>
          </p:cNvSpPr>
          <p:nvPr/>
        </p:nvSpPr>
        <p:spPr bwMode="auto">
          <a:xfrm>
            <a:off x="7848600" y="2502694"/>
            <a:ext cx="5334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>
                <a:solidFill>
                  <a:srgbClr val="0000FF"/>
                </a:solidFill>
                <a:latin typeface=".VnTimeH" panose="020B7200000000000000" pitchFamily="34" charset="0"/>
              </a:rPr>
              <a:t>III</a:t>
            </a:r>
          </a:p>
        </p:txBody>
      </p:sp>
      <p:sp>
        <p:nvSpPr>
          <p:cNvPr id="59564" name="Text Box 172"/>
          <p:cNvSpPr txBox="1">
            <a:spLocks noChangeArrowheads="1"/>
          </p:cNvSpPr>
          <p:nvPr/>
        </p:nvSpPr>
        <p:spPr bwMode="auto">
          <a:xfrm>
            <a:off x="7924800" y="2216944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II</a:t>
            </a:r>
          </a:p>
        </p:txBody>
      </p:sp>
      <p:sp>
        <p:nvSpPr>
          <p:cNvPr id="59565" name="Text Box 173"/>
          <p:cNvSpPr txBox="1">
            <a:spLocks noChangeArrowheads="1"/>
          </p:cNvSpPr>
          <p:nvPr/>
        </p:nvSpPr>
        <p:spPr bwMode="auto">
          <a:xfrm>
            <a:off x="7620000" y="2045494"/>
            <a:ext cx="381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</a:t>
            </a:r>
          </a:p>
        </p:txBody>
      </p:sp>
      <p:grpSp>
        <p:nvGrpSpPr>
          <p:cNvPr id="59572" name="Group 180"/>
          <p:cNvGrpSpPr/>
          <p:nvPr/>
        </p:nvGrpSpPr>
        <p:grpSpPr bwMode="auto">
          <a:xfrm>
            <a:off x="4495800" y="2290763"/>
            <a:ext cx="152400" cy="394097"/>
            <a:chOff x="3024" y="1008"/>
            <a:chExt cx="96" cy="331"/>
          </a:xfrm>
        </p:grpSpPr>
        <p:sp>
          <p:nvSpPr>
            <p:cNvPr id="59570" name="Line 178"/>
            <p:cNvSpPr>
              <a:spLocks noChangeShapeType="1"/>
            </p:cNvSpPr>
            <p:nvPr/>
          </p:nvSpPr>
          <p:spPr bwMode="auto">
            <a:xfrm rot="16188640">
              <a:off x="2927" y="1153"/>
              <a:ext cx="290" cy="0"/>
            </a:xfrm>
            <a:prstGeom prst="line">
              <a:avLst/>
            </a:prstGeom>
            <a:noFill/>
            <a:ln w="76200">
              <a:solidFill>
                <a:srgbClr val="6600CC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9571" name="Oval 179"/>
            <p:cNvSpPr>
              <a:spLocks noChangeArrowheads="1"/>
            </p:cNvSpPr>
            <p:nvPr/>
          </p:nvSpPr>
          <p:spPr bwMode="auto">
            <a:xfrm>
              <a:off x="3024" y="1248"/>
              <a:ext cx="96" cy="9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99CC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59576" name="Line 184"/>
          <p:cNvSpPr>
            <a:spLocks noChangeShapeType="1"/>
          </p:cNvSpPr>
          <p:nvPr/>
        </p:nvSpPr>
        <p:spPr bwMode="auto">
          <a:xfrm rot="16188640">
            <a:off x="7733110" y="2437210"/>
            <a:ext cx="2381" cy="381000"/>
          </a:xfrm>
          <a:prstGeom prst="line">
            <a:avLst/>
          </a:prstGeom>
          <a:noFill/>
          <a:ln w="76200">
            <a:solidFill>
              <a:srgbClr val="6600CC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59577" name="Group 185"/>
          <p:cNvGrpSpPr/>
          <p:nvPr/>
        </p:nvGrpSpPr>
        <p:grpSpPr bwMode="auto">
          <a:xfrm>
            <a:off x="7391400" y="2184797"/>
            <a:ext cx="152400" cy="489347"/>
            <a:chOff x="3888" y="576"/>
            <a:chExt cx="96" cy="432"/>
          </a:xfrm>
        </p:grpSpPr>
        <p:sp>
          <p:nvSpPr>
            <p:cNvPr id="59578" name="Line 186"/>
            <p:cNvSpPr>
              <a:spLocks noChangeShapeType="1"/>
            </p:cNvSpPr>
            <p:nvPr/>
          </p:nvSpPr>
          <p:spPr bwMode="auto">
            <a:xfrm>
              <a:off x="3936" y="576"/>
              <a:ext cx="0" cy="432"/>
            </a:xfrm>
            <a:prstGeom prst="line">
              <a:avLst/>
            </a:prstGeom>
            <a:noFill/>
            <a:ln w="38100">
              <a:solidFill>
                <a:srgbClr val="0099CC"/>
              </a:solidFill>
              <a:round/>
              <a:head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9579" name="Oval 187"/>
            <p:cNvSpPr>
              <a:spLocks noChangeArrowheads="1"/>
            </p:cNvSpPr>
            <p:nvPr/>
          </p:nvSpPr>
          <p:spPr bwMode="auto">
            <a:xfrm>
              <a:off x="3888" y="91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99CC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59580" name="Text Box 188"/>
          <p:cNvSpPr txBox="1">
            <a:spLocks noChangeArrowheads="1"/>
          </p:cNvSpPr>
          <p:nvPr/>
        </p:nvSpPr>
        <p:spPr bwMode="auto">
          <a:xfrm>
            <a:off x="1524000" y="3359944"/>
            <a:ext cx="45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9581" name="Text Box 189"/>
          <p:cNvSpPr txBox="1">
            <a:spLocks noChangeArrowheads="1"/>
          </p:cNvSpPr>
          <p:nvPr/>
        </p:nvSpPr>
        <p:spPr bwMode="auto">
          <a:xfrm>
            <a:off x="4343400" y="3359944"/>
            <a:ext cx="45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59582" name="Text Box 190"/>
          <p:cNvSpPr txBox="1">
            <a:spLocks noChangeArrowheads="1"/>
          </p:cNvSpPr>
          <p:nvPr/>
        </p:nvSpPr>
        <p:spPr bwMode="auto">
          <a:xfrm>
            <a:off x="7239000" y="3359944"/>
            <a:ext cx="45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76" name="Text Box 248"/>
          <p:cNvSpPr txBox="1">
            <a:spLocks noChangeArrowheads="1"/>
          </p:cNvSpPr>
          <p:nvPr/>
        </p:nvSpPr>
        <p:spPr bwMode="auto">
          <a:xfrm>
            <a:off x="2603989" y="1000579"/>
            <a:ext cx="349201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7" name="Text Box 248"/>
          <p:cNvSpPr txBox="1">
            <a:spLocks noChangeArrowheads="1"/>
          </p:cNvSpPr>
          <p:nvPr/>
        </p:nvSpPr>
        <p:spPr bwMode="auto">
          <a:xfrm>
            <a:off x="0" y="3948321"/>
            <a:ext cx="30480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8" name="Text Box 248"/>
          <p:cNvSpPr txBox="1">
            <a:spLocks noChangeArrowheads="1"/>
          </p:cNvSpPr>
          <p:nvPr/>
        </p:nvSpPr>
        <p:spPr bwMode="auto">
          <a:xfrm>
            <a:off x="2889737" y="3946855"/>
            <a:ext cx="32004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9" name="Text Box 248"/>
          <p:cNvSpPr txBox="1">
            <a:spLocks noChangeArrowheads="1"/>
          </p:cNvSpPr>
          <p:nvPr/>
        </p:nvSpPr>
        <p:spPr bwMode="auto">
          <a:xfrm>
            <a:off x="6147411" y="3946855"/>
            <a:ext cx="30083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594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594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 tmFilter="0, 0; .2, .5; .8, .5; 1, 0"/>
                                        <p:tgtEl>
                                          <p:spTgt spid="595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1000" autoRev="1" fill="hold"/>
                                        <p:tgtEl>
                                          <p:spTgt spid="595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2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2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2000" fill="hold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2000" fill="hold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2000" fill="hold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2" dur="2000" fill="hold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4" dur="2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595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595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 tmFilter="0, 0; .2, .5; .8, .5; 1, 0"/>
                                        <p:tgtEl>
                                          <p:spTgt spid="595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1000" autoRev="1" fill="hold"/>
                                        <p:tgtEl>
                                          <p:spTgt spid="595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2000" fill="hold"/>
                                        <p:tgtEl>
                                          <p:spTgt spid="595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2000" fill="hold"/>
                                        <p:tgtEl>
                                          <p:spTgt spid="595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2000" fill="hold"/>
                                        <p:tgtEl>
                                          <p:spTgt spid="595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595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39" dur="2000" fill="hold"/>
                                        <p:tgtEl>
                                          <p:spTgt spid="595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 tmFilter="0, 0; .2, .5; .8, .5; 1, 0"/>
                                        <p:tgtEl>
                                          <p:spTgt spid="595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1000" autoRev="1" fill="hold"/>
                                        <p:tgtEl>
                                          <p:spTgt spid="595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 tmFilter="0, 0; .2, .5; .8, .5; 1, 0"/>
                                        <p:tgtEl>
                                          <p:spTgt spid="595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1000" autoRev="1" fill="hold"/>
                                        <p:tgtEl>
                                          <p:spTgt spid="595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2000" fill="hold"/>
                                        <p:tgtEl>
                                          <p:spTgt spid="595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2000" fill="hold"/>
                                        <p:tgtEl>
                                          <p:spTgt spid="595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2000" fill="hold"/>
                                        <p:tgtEl>
                                          <p:spTgt spid="595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595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2000" fill="hold"/>
                                        <p:tgtEl>
                                          <p:spTgt spid="595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2000" fill="hold"/>
                                        <p:tgtEl>
                                          <p:spTgt spid="595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2000" fill="hold"/>
                                        <p:tgtEl>
                                          <p:spTgt spid="595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595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9" dur="2000" fill="hold"/>
                                        <p:tgtEl>
                                          <p:spTgt spid="595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1" dur="2000" fill="hold"/>
                                        <p:tgtEl>
                                          <p:spTgt spid="595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/>
      <p:bldP spid="59397" grpId="1"/>
      <p:bldP spid="59403" grpId="0"/>
      <p:bldP spid="59403" grpId="1"/>
      <p:bldP spid="59410" grpId="0" animBg="1"/>
      <p:bldP spid="59516" grpId="0"/>
      <p:bldP spid="59516" grpId="1"/>
      <p:bldP spid="59554" grpId="0"/>
      <p:bldP spid="59554" grpId="1"/>
      <p:bldP spid="59563" grpId="0"/>
      <p:bldP spid="59563" grpId="1"/>
      <p:bldP spid="59576" grpId="0" animBg="1"/>
      <p:bldP spid="76" grpId="0"/>
      <p:bldP spid="76" grpId="1"/>
      <p:bldP spid="77" grpId="0"/>
      <p:bldP spid="77" grpId="1"/>
      <p:bldP spid="78" grpId="0"/>
      <p:bldP spid="78" grpId="1"/>
      <p:bldP spid="79" grpId="0"/>
      <p:bldP spid="79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5473336C-4A59-4B8C-887D-45804E16D5EB}"/>
  <p:tag name="ISPRING_RESOURCE_FOLDER" val="C:\Users\Tran Phuong\Desktop\gioi thieu ve cac chu so la ma\Lam quen voi chu so La Ma\"/>
  <p:tag name="ISPRING_PRESENTATION_PATH" val="C:\Users\Tran Phuong\Desktop\gioi thieu ve cac chu so la ma\Lam quen voi chu so La Ma.pptx"/>
  <p:tag name="ISPRING_PROJECT_VERSION" val="9.3"/>
  <p:tag name="ISPRING_PROJECT_FOLDER_UPDATED" val="1"/>
  <p:tag name="ISPRING_SCREEN_RECS_UPDATED" val="C:\Users\Tran Phuong\Desktop\gioi thieu ve cac chu so la ma\Lam quen voi chu so La Ma\"/>
  <p:tag name="ISPRING_PRESENTATION_TITLE" val="Lam quen voi chu so La Ma"/>
  <p:tag name="ISPRING_FIRST_PUBLISH" val="1"/>
  <p:tag name="ISPRING_PRESENTATION_INFO_2" val="&lt;?xml version=&quot;1.0&quot; encoding=&quot;UTF-8&quot; standalone=&quot;no&quot; ?&gt;&#10;&lt;presentation2&gt;&#10;&#10;  &lt;slides&gt;&#10;    &lt;slide id=&quot;{834F9970-0DA1-41AE-9EA1-0DDC7EE716E4}&quot; pptId=&quot;283&quot;/&gt;&#10;    &lt;slide id=&quot;{3DDD6FE6-A3D4-4A4F-AC28-126E2A07930D}&quot; pptId=&quot;258&quot;/&gt;&#10;    &lt;slide id=&quot;{B2DE212B-070C-43AA-8782-21357AD439F0}&quot; pptId=&quot;285&quot;/&gt;&#10;    &lt;slide id=&quot;{7C364F4A-E069-4644-BA08-1B351B9B731F}&quot; pptId=&quot;284&quot;/&gt;&#10;    &lt;slide id=&quot;{A6B4560D-D597-4D2D-B379-D5F631E2872B}&quot; pptId=&quot;268&quot;/&gt;&#10;    &lt;slide id=&quot;{0437DF5E-864D-496D-B49E-2899A459FD9D}&quot; pptId=&quot;266&quot;/&gt;&#10;    &lt;slide id=&quot;{771332CE-3CEF-45B2-8717-2E1607C4A6E4}&quot; pptId=&quot;272&quot;/&gt;&#10;    &lt;slide id=&quot;{753CE706-774B-4DBA-9951-9FCBA3BFDD2D}&quot; pptId=&quot;273&quot;/&gt;&#10;    &lt;slide id=&quot;{EB4EFE17-A388-4684-BBFA-7C49C3B6DCE2}&quot; pptId=&quot;262&quot;/&gt;&#10;    &lt;slide id=&quot;{F805E6DE-C0A0-451B-B21B-F5098B4F72BF}&quot; pptId=&quot;274&quot;/&gt;&#10;    &lt;slide id=&quot;{6AFBB7D1-5A2F-4922-A775-BA71C20125D5}&quot; pptId=&quot;289&quot;/&gt;&#10;    &lt;slide id=&quot;{518BA0CD-CF08-46B7-B14F-8B9C62313782}&quot; pptId=&quot;286&quot;/&gt;&#10;    &lt;slide id=&quot;{93E362E2-AB98-4DCA-AAF9-241758794408}&quot; pptId=&quot;287&quot;/&gt;&#10;    &lt;slide id=&quot;{645B1FFA-84C3-4080-B03E-566CA9F59ABF}&quot; pptId=&quot;264&quot;/&gt;&#10;    &lt;slide id=&quot;{E7B20198-9D34-4FB8-8250-0D0E47A90A5C}&quot; pptId=&quot;265&quot;/&gt;&#10;  &lt;/slides&gt;&#10;&#10;  &lt;narration&gt;&#10;    &lt;audioTracks&gt;&#10;      &lt;audioTrack muted=&quot;false&quot; name=&quot;Audio 1&quot; resource=&quot;f6ab461f&quot; slideId=&quot;{834F9970-0DA1-41AE-9EA1-0DDC7EE716E4}&quot; startTime=&quot;0&quot; volume=&quot;1&quot;&gt;&#10;        &lt;audio channels=&quot;1&quot; format=&quot;s16&quot; sampleRate=&quot;44100&quot;/&gt;&#10;      &lt;/audioTrack&gt;&#10;      &lt;audioTrack muted=&quot;false&quot; name=&quot;Audio 2&quot; resource=&quot;a5dc4a48&quot; slideId=&quot;{3DDD6FE6-A3D4-4A4F-AC28-126E2A07930D}&quot; startTime=&quot;0&quot; stepIndex=&quot;0&quot; volume=&quot;1&quot;&gt;&#10;        &lt;audio channels=&quot;1&quot; format=&quot;s16&quot; sampleRate=&quot;44100&quot;/&gt;&#10;      &lt;/audioTrack&gt;&#10;      &lt;audioTrack muted=&quot;false&quot; name=&quot;Audio 3&quot; resource=&quot;442b0058&quot; slideId=&quot;{B2DE212B-070C-43AA-8782-21357AD439F0}&quot; startTime=&quot;0&quot; volume=&quot;1&quot;&gt;&#10;        &lt;audio channels=&quot;1&quot; format=&quot;s16&quot; sampleRate=&quot;44100&quot;/&gt;&#10;      &lt;/audioTrack&gt;&#10;      &lt;audioTrack muted=&quot;false&quot; name=&quot;Audio 4&quot; resource=&quot;da698431&quot; slideId=&quot;{7C364F4A-E069-4644-BA08-1B351B9B731F}&quot; startTime=&quot;0&quot; volume=&quot;1&quot;&gt;&#10;        &lt;audio channels=&quot;1&quot; format=&quot;s16&quot; sampleRate=&quot;44100&quot;/&gt;&#10;      &lt;/audioTrack&gt;&#10;      &lt;audioTrack muted=&quot;false&quot; name=&quot;Audio 5&quot; resource=&quot;76dbbe92&quot; slideId=&quot;{A6B4560D-D597-4D2D-B379-D5F631E2872B}&quot; startTime=&quot;0&quot; stepIndex=&quot;0&quot; volume=&quot;1&quot;&gt;&#10;        &lt;audio channels=&quot;1&quot; format=&quot;s16&quot; sampleRate=&quot;44100&quot;/&gt;&#10;      &lt;/audioTrack&gt;&#10;      &lt;audioTrack muted=&quot;false&quot; name=&quot;Audio 6&quot; resource=&quot;41530d2d&quot; slideId=&quot;{0437DF5E-864D-496D-B49E-2899A459FD9D}&quot; startTime=&quot;0&quot; stepIndex=&quot;0&quot; volume=&quot;1&quot;&gt;&#10;        &lt;audio channels=&quot;1&quot; format=&quot;s16&quot; sampleRate=&quot;44100&quot;/&gt;&#10;      &lt;/audioTrack&gt;&#10;      &lt;audioTrack muted=&quot;false&quot; name=&quot;Audio 7&quot; resource=&quot;15e1a5c0&quot; slideId=&quot;{771332CE-3CEF-45B2-8717-2E1607C4A6E4}&quot; startTime=&quot;0&quot; stepIndex=&quot;0&quot; volume=&quot;1&quot;&gt;&#10;        &lt;audio channels=&quot;1&quot; format=&quot;s16&quot; sampleRate=&quot;44100&quot;/&gt;&#10;      &lt;/audioTrack&gt;&#10;      &lt;audioTrack muted=&quot;false&quot; name=&quot;Audio 8&quot; resource=&quot;8cb1a640&quot; slideId=&quot;{753CE706-774B-4DBA-9951-9FCBA3BFDD2D}&quot; startTime=&quot;0&quot; stepIndex=&quot;0&quot; volume=&quot;1&quot;&gt;&#10;        &lt;audio channels=&quot;1&quot; format=&quot;s16&quot; sampleRate=&quot;44100&quot;/&gt;&#10;      &lt;/audioTrack&gt;&#10;      &lt;audioTrack muted=&quot;false&quot; name=&quot;Audio 9&quot; resource=&quot;af828e08&quot; slideId=&quot;{EB4EFE17-A388-4684-BBFA-7C49C3B6DCE2}&quot; startTime=&quot;0&quot; stepIndex=&quot;0&quot; volume=&quot;1&quot;&gt;&#10;        &lt;audio channels=&quot;1&quot; format=&quot;s16&quot; sampleRate=&quot;44100&quot;/&gt;&#10;      &lt;/audioTrack&gt;&#10;      &lt;audioTrack muted=&quot;false&quot; name=&quot;Audio 10&quot; resource=&quot;0eb478fe&quot; slideId=&quot;{F805E6DE-C0A0-451B-B21B-F5098B4F72BF}&quot; startTime=&quot;0&quot; stepIndex=&quot;0&quot; volume=&quot;1&quot;&gt;&#10;        &lt;audio channels=&quot;1&quot; format=&quot;s16&quot; sampleRate=&quot;44100&quot;/&gt;&#10;      &lt;/audioTrack&gt;&#10;      &lt;audioTrack muted=&quot;false&quot; name=&quot;Audio 11&quot; resource=&quot;b70bed7d&quot; slideId=&quot;{6AFBB7D1-5A2F-4922-A775-BA71C20125D5}&quot; startTime=&quot;0&quot; stepIndex=&quot;0&quot; volume=&quot;1&quot;&gt;&#10;        &lt;audio channels=&quot;1&quot; format=&quot;s16&quot; sampleRate=&quot;44100&quot;/&gt;&#10;      &lt;/audioTrack&gt;&#10;      &lt;audioTrack muted=&quot;false&quot; name=&quot;Audio 12&quot; resource=&quot;2a1f8bf2&quot; slideId=&quot;{518BA0CD-CF08-46B7-B14F-8B9C62313782}&quot; startTime=&quot;0&quot; stepIndex=&quot;0&quot; volume=&quot;1&quot;&gt;&#10;        &lt;audio channels=&quot;1&quot; format=&quot;s16&quot; sampleRate=&quot;44100&quot;/&gt;&#10;      &lt;/audioTrack&gt;&#10;      &lt;audioTrack muted=&quot;false&quot; name=&quot;Audio 13&quot; resource=&quot;223b9666&quot; slideId=&quot;{93E362E2-AB98-4DCA-AAF9-241758794408}&quot; startTime=&quot;0&quot; stepIndex=&quot;0&quot; volume=&quot;1&quot;&gt;&#10;        &lt;audio channels=&quot;1&quot; format=&quot;s16&quot; sampleRate=&quot;44100&quot;/&gt;&#10;      &lt;/audioTrack&gt;&#10;      &lt;audioTrack muted=&quot;false&quot; name=&quot;Audio 14&quot; resource=&quot;033caea1&quot; slideId=&quot;{645B1FFA-84C3-4080-B03E-566CA9F59ABF}&quot; startTime=&quot;0&quot; stepIndex=&quot;0&quot; volume=&quot;1&quot;&gt;&#10;        &lt;audio channels=&quot;1&quot; format=&quot;s16&quot; sampleRate=&quot;44100&quot;/&gt;&#10;      &lt;/audioTrack&gt;&#10;    &lt;/audioTracks&gt;&#10;    &lt;videoTracks/&gt;&#10;  &lt;/narration&gt;&#10;&#10;&lt;/presentation2&gt;&#10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69.838"/>
  <p:tag name="TIMING" val="|2.274|4.032|3.874|32.503|1.032|10.257|0.868|11.937"/>
  <p:tag name="ISPRING_SLIDE_ID_2" val="{EB4EFE17-A388-4684-BBFA-7C49C3B6DCE2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34.910"/>
  <p:tag name="TIMING" val="|0.032|23.467|1.266|0.891|1.266|0.89|1.062|0.922|0.875|0.83|0.905|0.817|0.887"/>
  <p:tag name="ISPRING_SLIDE_ID_2" val="{F805E6DE-C0A0-451B-B21B-F5098B4F72BF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645B1FFA-84C3-4080-B03E-566CA9F59ABF}"/>
  <p:tag name="GENSWF_ADVANCE_TIME" val="22.287"/>
  <p:tag name="TIMING" val="|3.096|2.814|3.77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4.814"/>
  <p:tag name="TIMING" val="|3.042|2.989"/>
  <p:tag name="ISPRING_SLIDE_ID_2" val="{834F9970-0DA1-41AE-9EA1-0DDC7EE716E4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5.272"/>
  <p:tag name="TIMING" val="|1.696"/>
  <p:tag name="ISPRING_SLIDE_ID_2" val="{B2DE212B-070C-43AA-8782-21357AD439F0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8.158"/>
  <p:tag name="TIMING" val="|0.417"/>
  <p:tag name="ISPRING_SLIDE_ID_2" val="{7C364F4A-E069-4644-BA08-1B351B9B731F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9.886"/>
  <p:tag name="ISPRING_SLIDE_ID_2" val="{3DDD6FE6-A3D4-4A4F-AC28-126E2A07930D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20.437"/>
  <p:tag name="TIMING" val="|2.229|3.584|1.01|1.02|8.449|1.906|4.303|1.653|2.596|13.825|2.769|2.48|6.154|4.564|13.647|12.072|2.428|1.696|8.753|4.643|1.281|3.573|2.556"/>
  <p:tag name="ISPRING_SLIDE_ID_2" val="{A6B4560D-D597-4D2D-B379-D5F631E2872B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5.438"/>
  <p:tag name="ISPRING_SLIDE_ID_2" val="{0437DF5E-864D-496D-B49E-2899A459FD9D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68.250"/>
  <p:tag name="TIMING" val="|34.988|2.101|1.364|2.104|1.532|1.845|1.767|1.763|2.001|1.594|1.811|2.113|1.999|2.034"/>
  <p:tag name="ISPRING_SLIDE_ID_2" val="{771332CE-3CEF-45B2-8717-2E1607C4A6E4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39.597"/>
  <p:tag name="TIMING" val="|1.403|2.562|0.752|2.857|14.36|1.115|3.782|1.073|2.841|0.847|6.841"/>
  <p:tag name="ISPRING_SLIDE_ID_2" val="{753CE706-774B-4DBA-9951-9FCBA3BFDD2D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538</Words>
  <Application>Microsoft Office PowerPoint</Application>
  <PresentationFormat>On-screen Show (16:9)</PresentationFormat>
  <Paragraphs>187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.VnAvant</vt:lpstr>
      <vt:lpstr>.VnTime</vt:lpstr>
      <vt:lpstr>.VnTimeH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* Nội dung bài học  1. Giới thiệu về chữ số La Mã. 2. Bài tập vận dụng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Viết các số từ 1 đến 12 bằng chữ số La Mã.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Lam quen voi chu so La Ma</dc:title>
  <dc:creator>My Linh</dc:creator>
  <cp:lastModifiedBy>Admin</cp:lastModifiedBy>
  <cp:revision>153</cp:revision>
  <dcterms:created xsi:type="dcterms:W3CDTF">2017-02-15T01:03:00Z</dcterms:created>
  <dcterms:modified xsi:type="dcterms:W3CDTF">2022-02-28T02:04:53Z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D221EA5818B849C093DC4B6DEF0AD663</vt:lpwstr>
  </property>
  <property fmtid="{D5CDD505-2E9C-101B-9397-08002B2CF9AE}" pid="3" name="KSOProductBuildVer">
    <vt:lpwstr>1033-11.2.0.10385</vt:lpwstr>
  </property>
</Properties>
</file>