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56" r:id="rId2"/>
  </p:sldMasterIdLst>
  <p:notesMasterIdLst>
    <p:notesMasterId r:id="rId29"/>
  </p:notesMasterIdLst>
  <p:sldIdLst>
    <p:sldId id="856" r:id="rId3"/>
    <p:sldId id="257" r:id="rId4"/>
    <p:sldId id="262" r:id="rId5"/>
    <p:sldId id="284" r:id="rId6"/>
    <p:sldId id="285" r:id="rId7"/>
    <p:sldId id="258" r:id="rId8"/>
    <p:sldId id="259" r:id="rId9"/>
    <p:sldId id="260" r:id="rId10"/>
    <p:sldId id="261" r:id="rId11"/>
    <p:sldId id="256" r:id="rId12"/>
    <p:sldId id="281" r:id="rId13"/>
    <p:sldId id="287" r:id="rId14"/>
    <p:sldId id="850" r:id="rId15"/>
    <p:sldId id="851" r:id="rId16"/>
    <p:sldId id="852" r:id="rId17"/>
    <p:sldId id="854" r:id="rId18"/>
    <p:sldId id="853" r:id="rId19"/>
    <p:sldId id="283" r:id="rId20"/>
    <p:sldId id="849" r:id="rId21"/>
    <p:sldId id="279" r:id="rId22"/>
    <p:sldId id="288" r:id="rId23"/>
    <p:sldId id="280" r:id="rId24"/>
    <p:sldId id="278" r:id="rId25"/>
    <p:sldId id="855" r:id="rId26"/>
    <p:sldId id="282" r:id="rId27"/>
    <p:sldId id="290" r:id="rId28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DE2"/>
    <a:srgbClr val="F6882E"/>
    <a:srgbClr val="CC0099"/>
    <a:srgbClr val="FF3399"/>
    <a:srgbClr val="0000FF"/>
    <a:srgbClr val="FEF4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5000" autoAdjust="0"/>
  </p:normalViewPr>
  <p:slideViewPr>
    <p:cSldViewPr>
      <p:cViewPr varScale="1">
        <p:scale>
          <a:sx n="53" d="100"/>
          <a:sy n="53" d="100"/>
        </p:scale>
        <p:origin x="1061" y="67"/>
      </p:cViewPr>
      <p:guideLst>
        <p:guide orient="horz" pos="2880"/>
        <p:guide pos="512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7" name="Google Shape;173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8" name="Google Shape;173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547125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8F07F4C-47CF-4565-BB18-97000E818F97}"/>
              </a:ext>
            </a:extLst>
          </p:cNvPr>
          <p:cNvSpPr/>
          <p:nvPr userDrawn="1"/>
        </p:nvSpPr>
        <p:spPr>
          <a:xfrm>
            <a:off x="-264495" y="-34981"/>
            <a:ext cx="16541133" cy="338778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67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30465B1-8DA9-44A4-B274-2B78C71B6159}"/>
              </a:ext>
            </a:extLst>
          </p:cNvPr>
          <p:cNvSpPr/>
          <p:nvPr userDrawn="1"/>
        </p:nvSpPr>
        <p:spPr>
          <a:xfrm>
            <a:off x="-264495" y="-34981"/>
            <a:ext cx="16541133" cy="298138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67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D1A1DE6-B996-4C2F-8008-452B46218B2C}"/>
              </a:ext>
            </a:extLst>
          </p:cNvPr>
          <p:cNvSpPr/>
          <p:nvPr userDrawn="1"/>
        </p:nvSpPr>
        <p:spPr>
          <a:xfrm>
            <a:off x="-264495" y="-34981"/>
            <a:ext cx="16541133" cy="2574981"/>
          </a:xfrm>
          <a:prstGeom prst="rect">
            <a:avLst/>
          </a:prstGeom>
          <a:solidFill>
            <a:srgbClr val="F36A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67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555B2B2-FFDB-4785-BB65-F05B9A663202}"/>
              </a:ext>
            </a:extLst>
          </p:cNvPr>
          <p:cNvGrpSpPr/>
          <p:nvPr userDrawn="1"/>
        </p:nvGrpSpPr>
        <p:grpSpPr>
          <a:xfrm>
            <a:off x="-2177000" y="-2875280"/>
            <a:ext cx="7100683" cy="7091680"/>
            <a:chOff x="-594360" y="-1325880"/>
            <a:chExt cx="4175760" cy="417576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9449633D-64FF-42C9-85FE-2BF041B2AE8A}"/>
                </a:ext>
              </a:extLst>
            </p:cNvPr>
            <p:cNvSpPr/>
            <p:nvPr userDrawn="1"/>
          </p:nvSpPr>
          <p:spPr>
            <a:xfrm>
              <a:off x="-594360" y="-1325880"/>
              <a:ext cx="4175760" cy="417576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867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D339473B-B7E2-4A79-B64B-35C78E57A4A4}"/>
                </a:ext>
              </a:extLst>
            </p:cNvPr>
            <p:cNvSpPr/>
            <p:nvPr userDrawn="1"/>
          </p:nvSpPr>
          <p:spPr>
            <a:xfrm>
              <a:off x="-396240" y="-929640"/>
              <a:ext cx="3779520" cy="377952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867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28A2FEA-9370-4EA1-B2A9-C7B245F2003C}"/>
                </a:ext>
              </a:extLst>
            </p:cNvPr>
            <p:cNvSpPr/>
            <p:nvPr userDrawn="1"/>
          </p:nvSpPr>
          <p:spPr>
            <a:xfrm>
              <a:off x="-198120" y="-533400"/>
              <a:ext cx="3383280" cy="3383280"/>
            </a:xfrm>
            <a:prstGeom prst="ellipse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867"/>
            </a:p>
          </p:txBody>
        </p:sp>
      </p:grpSp>
      <p:pic>
        <p:nvPicPr>
          <p:cNvPr id="4" name="Picture 3" descr="A group of children's toys&#10;&#10;Description automatically generated with low confidence">
            <a:extLst>
              <a:ext uri="{FF2B5EF4-FFF2-40B4-BE49-F238E27FC236}">
                <a16:creationId xmlns:a16="http://schemas.microsoft.com/office/drawing/2014/main" id="{F121453A-5ED8-3DF8-8BC4-B73D8B400B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371" y="5423125"/>
            <a:ext cx="10143380" cy="345440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9557495B-C251-2CB1-CC9E-03FE18745B8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9" b="98000" l="1404" r="96348">
                        <a14:foregroundMark x1="7022" y1="45333" x2="11236" y2="41778"/>
                        <a14:foregroundMark x1="2809" y1="46444" x2="2809" y2="46444"/>
                        <a14:foregroundMark x1="22753" y1="50444" x2="25281" y2="52444"/>
                        <a14:foregroundMark x1="60955" y1="22889" x2="64045" y2="20000"/>
                        <a14:foregroundMark x1="50562" y1="15111" x2="54494" y2="9111"/>
                        <a14:foregroundMark x1="64607" y1="5111" x2="68258" y2="4667"/>
                        <a14:foregroundMark x1="62360" y1="34000" x2="68820" y2="41111"/>
                        <a14:foregroundMark x1="67416" y1="34444" x2="85955" y2="27556"/>
                        <a14:foregroundMark x1="58427" y1="38444" x2="62921" y2="35556"/>
                        <a14:foregroundMark x1="71629" y1="36444" x2="72753" y2="41778"/>
                        <a14:foregroundMark x1="78652" y1="52889" x2="80618" y2="56667"/>
                        <a14:foregroundMark x1="84831" y1="51111" x2="94101" y2="53778"/>
                        <a14:foregroundMark x1="91854" y1="51778" x2="94944" y2="51333"/>
                        <a14:foregroundMark x1="62360" y1="73778" x2="85674" y2="93333"/>
                        <a14:foregroundMark x1="25562" y1="62889" x2="28933" y2="71111"/>
                        <a14:foregroundMark x1="3652" y1="86222" x2="14045" y2="80889"/>
                        <a14:foregroundMark x1="95787" y1="69111" x2="97191" y2="80222"/>
                        <a14:foregroundMark x1="97191" y1="80222" x2="93258" y2="90889"/>
                        <a14:foregroundMark x1="93258" y1="90889" x2="90730" y2="76889"/>
                        <a14:foregroundMark x1="90730" y1="76889" x2="91854" y2="70444"/>
                        <a14:foregroundMark x1="19663" y1="91556" x2="22753" y2="87333"/>
                        <a14:foregroundMark x1="21910" y1="93111" x2="42135" y2="98000"/>
                        <a14:foregroundMark x1="42135" y1="98000" x2="57584" y2="93778"/>
                        <a14:foregroundMark x1="66292" y1="48889" x2="66573" y2="30667"/>
                        <a14:foregroundMark x1="66573" y1="30667" x2="71348" y2="18889"/>
                        <a14:foregroundMark x1="71348" y1="18889" x2="63764" y2="12222"/>
                        <a14:foregroundMark x1="54494" y1="26444" x2="48034" y2="11111"/>
                        <a14:foregroundMark x1="48034" y1="11111" x2="70225" y2="3333"/>
                        <a14:foregroundMark x1="70225" y1="3333" x2="72472" y2="17778"/>
                        <a14:foregroundMark x1="72472" y1="17778" x2="66292" y2="22667"/>
                        <a14:foregroundMark x1="1685" y1="61778" x2="24438" y2="64000"/>
                        <a14:foregroundMark x1="21067" y1="63556" x2="25281" y2="75556"/>
                        <a14:foregroundMark x1="25281" y1="75556" x2="25281" y2="75556"/>
                        <a14:foregroundMark x1="27809" y1="62000" x2="34551" y2="66667"/>
                        <a14:foregroundMark x1="5337" y1="85556" x2="10393" y2="88667"/>
                        <a14:foregroundMark x1="20506" y1="90889" x2="25281" y2="91778"/>
                        <a14:foregroundMark x1="10955" y1="88667" x2="9831" y2="88444"/>
                        <a14:foregroundMark x1="2247" y1="88000" x2="8427" y2="88667"/>
                        <a14:foregroundMark x1="3090" y1="87333" x2="3371" y2="85333"/>
                        <a14:foregroundMark x1="10112" y1="89333" x2="12360" y2="88667"/>
                        <a14:foregroundMark x1="2247" y1="86667" x2="4494" y2="85556"/>
                        <a14:foregroundMark x1="2247" y1="86222" x2="6180" y2="84889"/>
                        <a14:foregroundMark x1="79775" y1="59333" x2="92978" y2="54667"/>
                        <a14:foregroundMark x1="92978" y1="54667" x2="89607" y2="51778"/>
                        <a14:foregroundMark x1="93258" y1="54000" x2="94944" y2="50889"/>
                        <a14:foregroundMark x1="94944" y1="54667" x2="96348" y2="51778"/>
                        <a14:foregroundMark x1="95787" y1="51111" x2="95506" y2="50889"/>
                        <a14:foregroundMark x1="72191" y1="19333" x2="71910" y2="24222"/>
                        <a14:foregroundMark x1="88483" y1="28000" x2="85674" y2="24667"/>
                        <a14:foregroundMark x1="88764" y1="26000" x2="88764" y2="26000"/>
                        <a14:foregroundMark x1="88764" y1="24667" x2="88764" y2="24667"/>
                        <a14:foregroundMark x1="11517" y1="52000" x2="14607" y2="56000"/>
                        <a14:foregroundMark x1="82303" y1="24222" x2="82303" y2="2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547" y="3210047"/>
            <a:ext cx="4164327" cy="5257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95B04B7-5C9B-B0CF-1082-CBBE6EAF7440}"/>
              </a:ext>
            </a:extLst>
          </p:cNvPr>
          <p:cNvSpPr/>
          <p:nvPr userDrawn="1"/>
        </p:nvSpPr>
        <p:spPr>
          <a:xfrm>
            <a:off x="5083873" y="3413760"/>
            <a:ext cx="10143380" cy="180848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67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0E05942-29BE-234C-4678-F2062862A157}"/>
              </a:ext>
            </a:extLst>
          </p:cNvPr>
          <p:cNvSpPr/>
          <p:nvPr userDrawn="1"/>
        </p:nvSpPr>
        <p:spPr>
          <a:xfrm>
            <a:off x="5240077" y="3413760"/>
            <a:ext cx="9836158" cy="165096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67"/>
          </a:p>
        </p:txBody>
      </p:sp>
      <p:pic>
        <p:nvPicPr>
          <p:cNvPr id="20" name="Picture 19" descr="Logo, company name&#10;&#10;Description automatically generated">
            <a:extLst>
              <a:ext uri="{FF2B5EF4-FFF2-40B4-BE49-F238E27FC236}">
                <a16:creationId xmlns:a16="http://schemas.microsoft.com/office/drawing/2014/main" id="{1008B67E-CE19-1AA3-28AD-B1978BEC1B9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9853" y="93684"/>
            <a:ext cx="1740945" cy="2201935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236BEC00-B4F4-6417-1F39-00B46600A83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63621" y="-71604"/>
            <a:ext cx="13144115" cy="361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8861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4EA11-4E83-418A-814C-1759C30A97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4580" y="1496484"/>
            <a:ext cx="12207479" cy="3183467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50FA5C-674D-46F0-9D58-C69EBABD7C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34580" y="4802717"/>
            <a:ext cx="12207479" cy="220768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6B38AE-1185-43F4-8E21-AC0438E30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D204B8-3394-40EE-A770-6627A5EE2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241CEA-CEE0-4F4E-8FCE-703B5F254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508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64BC9-54E5-4F6D-B988-8AA9CD48F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02B498-1F49-420C-966C-79A78B8212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3E17B5-2859-4B4D-9051-6836B8D2E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E4E943-5AED-4399-99E0-93FE64F74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B722D1-C7D4-4B58-9B04-916C924E5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2039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1B594-217A-473F-9F63-CF122182B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542" y="2279652"/>
            <a:ext cx="14038600" cy="3803649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18C5BB-D472-45F8-915F-9A1E2781E9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0542" y="6119285"/>
            <a:ext cx="14038600" cy="2000249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700A5F-6644-46D2-8458-99F00615D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ADE7B0-98FA-444E-9909-8CB205D8A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C6B234-6D48-4396-99A8-95E115F7C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602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33984-6D4E-4135-93A0-36BBB8284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B0AA4C-13C5-4B5A-A65F-3C9357DFB0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9019" y="2434167"/>
            <a:ext cx="6917571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932D1F-374F-4F46-B6A3-70B48B8A69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40048" y="2434167"/>
            <a:ext cx="6917571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E750D6-7F1D-48B6-A955-5DA4BCE6D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5C104F-E69E-4EA3-B64C-76D9B01EF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B104CA-DBC3-44E0-A5E2-AF9741CAB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4593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AD9CE-F919-40AF-9669-E0A4F9633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139" y="486834"/>
            <a:ext cx="14038600" cy="17674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A8998C-7518-4849-9C12-5AC5EB66D1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1140" y="2241551"/>
            <a:ext cx="6885780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37C524-C1CB-41EF-ADAA-4681CDCE31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21140" y="3340100"/>
            <a:ext cx="6885780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9847FD-9B48-47D0-AF56-834BD4CC20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240048" y="2241551"/>
            <a:ext cx="6919691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ED3B13-6F61-487E-ACB1-6E3ECCDBAD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240048" y="3340100"/>
            <a:ext cx="6919691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AE729A-9590-4618-8955-0213F2A24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CD5902-FDA8-4588-83EF-66B5CF4B8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EF58D7-2E60-4587-ACC8-E1A991C0D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5460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6975E-2567-4C25-886F-12F61848C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2548ED-8277-45F8-9D93-918388665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A8BADF-F52E-4874-9269-8CD8CEA9F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AE839F-D142-4D7D-8984-6F516B23D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3112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68DE03-D75E-47E8-A4F4-D4B568251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E1FBE0-6C8B-4DF3-BF6C-8458137A1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E843CD-A02A-408C-BF8F-6D2863694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6055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91A15-BB4F-4BE9-9D51-892272F60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140" y="609600"/>
            <a:ext cx="5249639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C2BA09-100F-4A9F-8AEE-CA9EAF5B53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9691" y="1316567"/>
            <a:ext cx="8240048" cy="6498167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E50E83-2728-4238-9208-848E49A851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21140" y="2743200"/>
            <a:ext cx="5249639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886B9E-59AC-4D13-94C3-A796203D3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400259-DE3F-4F16-B136-140C02E4E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8317FC-A0BC-4E54-8EB8-901894A72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5760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94B2E-E36C-4102-80E1-3D49A35BE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140" y="609600"/>
            <a:ext cx="5249639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2F9CB2-18C0-4B23-B86D-FC623219D8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919691" y="1316567"/>
            <a:ext cx="8240048" cy="6498167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487AD5-BE0F-49F1-BFB7-4729A7A8B1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21140" y="2743200"/>
            <a:ext cx="5249639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AB0EC2-81ED-4280-A362-FB36EDEE7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07B202-4037-4605-8E9A-B3AD7758F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FA0C3C-5DC3-4BE7-8B57-3AD5CF7E8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9025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7830B-C3C2-4DEF-ABA6-23E1A8AE2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21E2C2-D342-4345-8203-559E6EA498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8DE8E5-7344-4405-8A12-0E91E6983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23782-3BD5-453E-9FA5-6DF831A35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0790A1-3E2D-45D5-86A7-8D8CA24D9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3617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0D28F20-4900-0903-11A9-70353157D071}"/>
              </a:ext>
            </a:extLst>
          </p:cNvPr>
          <p:cNvGrpSpPr/>
          <p:nvPr userDrawn="1"/>
        </p:nvGrpSpPr>
        <p:grpSpPr>
          <a:xfrm>
            <a:off x="0" y="7932765"/>
            <a:ext cx="16276638" cy="1211235"/>
            <a:chOff x="-251460" y="5305036"/>
            <a:chExt cx="12694920" cy="457200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8F07F4C-47CF-4565-BB18-97000E818F97}"/>
                </a:ext>
              </a:extLst>
            </p:cNvPr>
            <p:cNvSpPr/>
            <p:nvPr userDrawn="1"/>
          </p:nvSpPr>
          <p:spPr>
            <a:xfrm>
              <a:off x="-251460" y="5305036"/>
              <a:ext cx="12694920" cy="304800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867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30465B1-8DA9-44A4-B274-2B78C71B6159}"/>
                </a:ext>
              </a:extLst>
            </p:cNvPr>
            <p:cNvSpPr/>
            <p:nvPr userDrawn="1"/>
          </p:nvSpPr>
          <p:spPr>
            <a:xfrm>
              <a:off x="-251460" y="6067035"/>
              <a:ext cx="12694920" cy="304800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867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D1A1DE6-B996-4C2F-8008-452B46218B2C}"/>
                </a:ext>
              </a:extLst>
            </p:cNvPr>
            <p:cNvSpPr/>
            <p:nvPr userDrawn="1"/>
          </p:nvSpPr>
          <p:spPr>
            <a:xfrm>
              <a:off x="-251460" y="6829039"/>
              <a:ext cx="12694920" cy="3048001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867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142903B-1DFB-3542-4486-AACBE79360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4690" r="65687"/>
          <a:stretch/>
        </p:blipFill>
        <p:spPr>
          <a:xfrm>
            <a:off x="11841254" y="0"/>
            <a:ext cx="4435384" cy="1163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2978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DC07C8-421A-480A-B640-F7BA97BAD7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1647969" y="486834"/>
            <a:ext cx="3509650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412B25-C126-4204-96C5-392CFA98A8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119019" y="486834"/>
            <a:ext cx="10325492" cy="77491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38CA16-EEDB-451D-BAEE-13EBB5D6F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274949-0971-4040-B16D-9859533F5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9BABE4-ABAC-4E57-8133-EBAA93E20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938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23B76062-9672-A95C-B701-BC4BF89880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46" y="0"/>
            <a:ext cx="14600146" cy="9144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EFBA93B-88F5-9B92-90BD-6BF459B98A6B}"/>
              </a:ext>
            </a:extLst>
          </p:cNvPr>
          <p:cNvGrpSpPr/>
          <p:nvPr userDrawn="1"/>
        </p:nvGrpSpPr>
        <p:grpSpPr>
          <a:xfrm>
            <a:off x="0" y="7932765"/>
            <a:ext cx="16276638" cy="1211235"/>
            <a:chOff x="-251460" y="5305036"/>
            <a:chExt cx="12694920" cy="457200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B4D0EFC-28CC-45A3-5366-B369FAC65B1D}"/>
                </a:ext>
              </a:extLst>
            </p:cNvPr>
            <p:cNvSpPr/>
            <p:nvPr userDrawn="1"/>
          </p:nvSpPr>
          <p:spPr>
            <a:xfrm>
              <a:off x="-251460" y="5305036"/>
              <a:ext cx="12694920" cy="304800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867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A6E2832-FD69-873F-A084-73DE7EEB64FB}"/>
                </a:ext>
              </a:extLst>
            </p:cNvPr>
            <p:cNvSpPr/>
            <p:nvPr userDrawn="1"/>
          </p:nvSpPr>
          <p:spPr>
            <a:xfrm>
              <a:off x="-251460" y="6067035"/>
              <a:ext cx="12694920" cy="304800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867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2250505-C121-82F6-25B4-403C57214954}"/>
                </a:ext>
              </a:extLst>
            </p:cNvPr>
            <p:cNvSpPr/>
            <p:nvPr userDrawn="1"/>
          </p:nvSpPr>
          <p:spPr>
            <a:xfrm>
              <a:off x="-251460" y="6829039"/>
              <a:ext cx="12694920" cy="3048001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867"/>
            </a:p>
          </p:txBody>
        </p:sp>
      </p:grpSp>
    </p:spTree>
    <p:extLst>
      <p:ext uri="{BB962C8B-B14F-4D97-AF65-F5344CB8AC3E}">
        <p14:creationId xmlns:p14="http://schemas.microsoft.com/office/powerpoint/2010/main" val="13768021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&#10;&#10;Mô tả được tạo tự động">
            <a:extLst>
              <a:ext uri="{FF2B5EF4-FFF2-40B4-BE49-F238E27FC236}">
                <a16:creationId xmlns:a16="http://schemas.microsoft.com/office/drawing/2014/main" id="{17D9383A-FF43-B625-D80A-7F1753C249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210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văn bản&#10;&#10;Mô tả được tạo tự động">
            <a:extLst>
              <a:ext uri="{FF2B5EF4-FFF2-40B4-BE49-F238E27FC236}">
                <a16:creationId xmlns:a16="http://schemas.microsoft.com/office/drawing/2014/main" id="{0F4EEC9B-C82C-1720-BC04-5A197B2A2F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9433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43A9B-34F8-4193-917C-424CDDC06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10CBEF-E0E8-43E8-9A2B-B16D50BF20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2A6D4E-2CB0-40C2-8C8A-F0C2C7367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6B6BFB-3BA4-4066-8F40-C6A682007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1AA45C-803A-45AA-9C68-8BA25AB9A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364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12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25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38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512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640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768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6896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024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6984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>
  <p:cSld name="Title">
    <p:bg>
      <p:bgPr>
        <a:solidFill>
          <a:schemeClr val="dk2"/>
        </a:soli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7229000" y="815700"/>
            <a:ext cx="8492768" cy="2650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700"/>
              <a:buNone/>
              <a:defRPr sz="7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700"/>
              <a:buNone/>
              <a:defRPr sz="7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700"/>
              <a:buNone/>
              <a:defRPr sz="7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700"/>
              <a:buNone/>
              <a:defRPr sz="7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700"/>
              <a:buNone/>
              <a:defRPr sz="7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700"/>
              <a:buNone/>
              <a:defRPr sz="7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700"/>
              <a:buNone/>
              <a:defRPr sz="7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700"/>
              <a:buNone/>
              <a:defRPr sz="7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700"/>
              <a:buNone/>
              <a:defRPr sz="7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5081269" y="8290163"/>
            <a:ext cx="976839" cy="69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733">
                <a:solidFill>
                  <a:schemeClr val="dk2"/>
                </a:solidFill>
              </a:defRPr>
            </a:lvl1pPr>
            <a:lvl2pPr lvl="1" algn="r" rtl="0">
              <a:buNone/>
              <a:defRPr sz="1733">
                <a:solidFill>
                  <a:schemeClr val="dk2"/>
                </a:solidFill>
              </a:defRPr>
            </a:lvl2pPr>
            <a:lvl3pPr lvl="2" algn="r" rtl="0">
              <a:buNone/>
              <a:defRPr sz="1733">
                <a:solidFill>
                  <a:schemeClr val="dk2"/>
                </a:solidFill>
              </a:defRPr>
            </a:lvl3pPr>
            <a:lvl4pPr lvl="3" algn="r" rtl="0">
              <a:buNone/>
              <a:defRPr sz="1733">
                <a:solidFill>
                  <a:schemeClr val="dk2"/>
                </a:solidFill>
              </a:defRPr>
            </a:lvl4pPr>
            <a:lvl5pPr lvl="4" algn="r" rtl="0">
              <a:buNone/>
              <a:defRPr sz="1733">
                <a:solidFill>
                  <a:schemeClr val="dk2"/>
                </a:solidFill>
              </a:defRPr>
            </a:lvl5pPr>
            <a:lvl6pPr lvl="5" algn="r" rtl="0">
              <a:buNone/>
              <a:defRPr sz="1733">
                <a:solidFill>
                  <a:schemeClr val="dk2"/>
                </a:solidFill>
              </a:defRPr>
            </a:lvl6pPr>
            <a:lvl7pPr lvl="6" algn="r" rtl="0">
              <a:buNone/>
              <a:defRPr sz="1733">
                <a:solidFill>
                  <a:schemeClr val="dk2"/>
                </a:solidFill>
              </a:defRPr>
            </a:lvl7pPr>
            <a:lvl8pPr lvl="7" algn="r" rtl="0">
              <a:buNone/>
              <a:defRPr sz="1733">
                <a:solidFill>
                  <a:schemeClr val="dk2"/>
                </a:solidFill>
              </a:defRPr>
            </a:lvl8pPr>
            <a:lvl9pPr lvl="8" algn="r" rtl="0">
              <a:buNone/>
              <a:defRPr sz="17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7843979" y="3450400"/>
            <a:ext cx="7028512" cy="93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/>
          <p:nvPr/>
        </p:nvSpPr>
        <p:spPr>
          <a:xfrm flipH="1">
            <a:off x="1339374" y="3887990"/>
            <a:ext cx="2718722" cy="3857527"/>
          </a:xfrm>
          <a:custGeom>
            <a:avLst/>
            <a:gdLst/>
            <a:ahLst/>
            <a:cxnLst/>
            <a:rect l="l" t="t" r="r" b="b"/>
            <a:pathLst>
              <a:path w="1062037" h="1508811" extrusionOk="0">
                <a:moveTo>
                  <a:pt x="381953" y="1176267"/>
                </a:moveTo>
                <a:cubicBezTo>
                  <a:pt x="569595" y="1036250"/>
                  <a:pt x="628650" y="893375"/>
                  <a:pt x="758190" y="761930"/>
                </a:cubicBezTo>
                <a:cubicBezTo>
                  <a:pt x="514350" y="834320"/>
                  <a:pt x="391478" y="1110545"/>
                  <a:pt x="380047" y="1168647"/>
                </a:cubicBezTo>
                <a:cubicBezTo>
                  <a:pt x="364808" y="1073397"/>
                  <a:pt x="360997" y="978147"/>
                  <a:pt x="369570" y="885755"/>
                </a:cubicBezTo>
                <a:cubicBezTo>
                  <a:pt x="478155" y="790505"/>
                  <a:pt x="597217" y="737165"/>
                  <a:pt x="676275" y="600957"/>
                </a:cubicBezTo>
                <a:cubicBezTo>
                  <a:pt x="521970" y="635247"/>
                  <a:pt x="401003" y="805745"/>
                  <a:pt x="370522" y="871467"/>
                </a:cubicBezTo>
                <a:cubicBezTo>
                  <a:pt x="379095" y="789552"/>
                  <a:pt x="397192" y="709542"/>
                  <a:pt x="424815" y="632390"/>
                </a:cubicBezTo>
                <a:cubicBezTo>
                  <a:pt x="537210" y="579050"/>
                  <a:pt x="633412" y="507612"/>
                  <a:pt x="709612" y="422840"/>
                </a:cubicBezTo>
                <a:cubicBezTo>
                  <a:pt x="599122" y="451415"/>
                  <a:pt x="503872" y="511422"/>
                  <a:pt x="440055" y="594290"/>
                </a:cubicBezTo>
                <a:cubicBezTo>
                  <a:pt x="463867" y="535235"/>
                  <a:pt x="494347" y="478085"/>
                  <a:pt x="529590" y="423792"/>
                </a:cubicBezTo>
                <a:cubicBezTo>
                  <a:pt x="534353" y="424745"/>
                  <a:pt x="539115" y="426650"/>
                  <a:pt x="543878" y="427602"/>
                </a:cubicBezTo>
                <a:cubicBezTo>
                  <a:pt x="642937" y="405695"/>
                  <a:pt x="728662" y="357117"/>
                  <a:pt x="786765" y="288537"/>
                </a:cubicBezTo>
                <a:cubicBezTo>
                  <a:pt x="701040" y="301872"/>
                  <a:pt x="621983" y="334257"/>
                  <a:pt x="559117" y="382835"/>
                </a:cubicBezTo>
                <a:cubicBezTo>
                  <a:pt x="581978" y="351402"/>
                  <a:pt x="606742" y="321875"/>
                  <a:pt x="633412" y="293300"/>
                </a:cubicBezTo>
                <a:cubicBezTo>
                  <a:pt x="649605" y="292347"/>
                  <a:pt x="701040" y="284727"/>
                  <a:pt x="701040" y="284727"/>
                </a:cubicBezTo>
                <a:cubicBezTo>
                  <a:pt x="784860" y="264725"/>
                  <a:pt x="857250" y="229482"/>
                  <a:pt x="926783" y="190430"/>
                </a:cubicBezTo>
                <a:cubicBezTo>
                  <a:pt x="855345" y="190430"/>
                  <a:pt x="686753" y="259010"/>
                  <a:pt x="641033" y="284727"/>
                </a:cubicBezTo>
                <a:cubicBezTo>
                  <a:pt x="677228" y="246627"/>
                  <a:pt x="717233" y="210432"/>
                  <a:pt x="760095" y="177095"/>
                </a:cubicBezTo>
                <a:cubicBezTo>
                  <a:pt x="762000" y="177095"/>
                  <a:pt x="763905" y="177095"/>
                  <a:pt x="765810" y="178047"/>
                </a:cubicBezTo>
                <a:cubicBezTo>
                  <a:pt x="830580" y="173285"/>
                  <a:pt x="887730" y="147567"/>
                  <a:pt x="935355" y="114230"/>
                </a:cubicBezTo>
                <a:cubicBezTo>
                  <a:pt x="982028" y="80892"/>
                  <a:pt x="1021080" y="40887"/>
                  <a:pt x="1062037" y="1835"/>
                </a:cubicBezTo>
                <a:cubicBezTo>
                  <a:pt x="902970" y="-16263"/>
                  <a:pt x="832485" y="103752"/>
                  <a:pt x="750570" y="175190"/>
                </a:cubicBezTo>
                <a:cubicBezTo>
                  <a:pt x="750570" y="175190"/>
                  <a:pt x="751522" y="175190"/>
                  <a:pt x="751522" y="175190"/>
                </a:cubicBezTo>
                <a:cubicBezTo>
                  <a:pt x="712470" y="204717"/>
                  <a:pt x="676275" y="236150"/>
                  <a:pt x="641985" y="270440"/>
                </a:cubicBezTo>
                <a:cubicBezTo>
                  <a:pt x="659130" y="187572"/>
                  <a:pt x="689610" y="108515"/>
                  <a:pt x="722947" y="29457"/>
                </a:cubicBezTo>
                <a:cubicBezTo>
                  <a:pt x="655320" y="88512"/>
                  <a:pt x="620078" y="172332"/>
                  <a:pt x="622935" y="258057"/>
                </a:cubicBezTo>
                <a:cubicBezTo>
                  <a:pt x="622935" y="258057"/>
                  <a:pt x="628650" y="274250"/>
                  <a:pt x="633412" y="279012"/>
                </a:cubicBezTo>
                <a:cubicBezTo>
                  <a:pt x="590550" y="322827"/>
                  <a:pt x="551497" y="369500"/>
                  <a:pt x="518160" y="419982"/>
                </a:cubicBezTo>
                <a:lnTo>
                  <a:pt x="518160" y="419982"/>
                </a:lnTo>
                <a:lnTo>
                  <a:pt x="518160" y="419982"/>
                </a:lnTo>
                <a:cubicBezTo>
                  <a:pt x="513397" y="427602"/>
                  <a:pt x="507683" y="435222"/>
                  <a:pt x="502920" y="442842"/>
                </a:cubicBezTo>
                <a:cubicBezTo>
                  <a:pt x="506730" y="404742"/>
                  <a:pt x="546735" y="218052"/>
                  <a:pt x="469583" y="71367"/>
                </a:cubicBezTo>
                <a:cubicBezTo>
                  <a:pt x="437197" y="187572"/>
                  <a:pt x="453390" y="330447"/>
                  <a:pt x="500062" y="446652"/>
                </a:cubicBezTo>
                <a:cubicBezTo>
                  <a:pt x="461962" y="506660"/>
                  <a:pt x="431483" y="569525"/>
                  <a:pt x="406717" y="636200"/>
                </a:cubicBezTo>
                <a:cubicBezTo>
                  <a:pt x="396240" y="571430"/>
                  <a:pt x="383858" y="340925"/>
                  <a:pt x="300037" y="196145"/>
                </a:cubicBezTo>
                <a:cubicBezTo>
                  <a:pt x="308610" y="269487"/>
                  <a:pt x="288608" y="359975"/>
                  <a:pt x="298133" y="433317"/>
                </a:cubicBezTo>
                <a:cubicBezTo>
                  <a:pt x="306705" y="503802"/>
                  <a:pt x="353378" y="586670"/>
                  <a:pt x="402908" y="646677"/>
                </a:cubicBezTo>
                <a:cubicBezTo>
                  <a:pt x="376237" y="720972"/>
                  <a:pt x="359092" y="799077"/>
                  <a:pt x="350520" y="879087"/>
                </a:cubicBezTo>
                <a:cubicBezTo>
                  <a:pt x="295275" y="704780"/>
                  <a:pt x="235267" y="511422"/>
                  <a:pt x="94297" y="334257"/>
                </a:cubicBezTo>
                <a:cubicBezTo>
                  <a:pt x="81915" y="515232"/>
                  <a:pt x="300990" y="836225"/>
                  <a:pt x="349567" y="889565"/>
                </a:cubicBezTo>
                <a:cubicBezTo>
                  <a:pt x="340995" y="981005"/>
                  <a:pt x="343853" y="1074350"/>
                  <a:pt x="357187" y="1168647"/>
                </a:cubicBezTo>
                <a:cubicBezTo>
                  <a:pt x="333375" y="1115308"/>
                  <a:pt x="271462" y="944810"/>
                  <a:pt x="220028" y="862895"/>
                </a:cubicBezTo>
                <a:cubicBezTo>
                  <a:pt x="155257" y="765740"/>
                  <a:pt x="101917" y="679062"/>
                  <a:pt x="0" y="599052"/>
                </a:cubicBezTo>
                <a:cubicBezTo>
                  <a:pt x="41910" y="854322"/>
                  <a:pt x="181928" y="1036250"/>
                  <a:pt x="359092" y="1181983"/>
                </a:cubicBezTo>
                <a:cubicBezTo>
                  <a:pt x="376237" y="1288662"/>
                  <a:pt x="406717" y="1394390"/>
                  <a:pt x="451485" y="1498212"/>
                </a:cubicBezTo>
                <a:cubicBezTo>
                  <a:pt x="451485" y="1498212"/>
                  <a:pt x="451485" y="1498212"/>
                  <a:pt x="451485" y="1498212"/>
                </a:cubicBezTo>
                <a:cubicBezTo>
                  <a:pt x="454342" y="1504880"/>
                  <a:pt x="461962" y="1509642"/>
                  <a:pt x="468630" y="1508690"/>
                </a:cubicBezTo>
                <a:cubicBezTo>
                  <a:pt x="475297" y="1507737"/>
                  <a:pt x="478155" y="1502022"/>
                  <a:pt x="475297" y="1495355"/>
                </a:cubicBezTo>
                <a:cubicBezTo>
                  <a:pt x="432435" y="1391533"/>
                  <a:pt x="400050" y="1283900"/>
                  <a:pt x="381953" y="1176267"/>
                </a:cubicBezTo>
                <a:close/>
              </a:path>
            </a:pathLst>
          </a:custGeom>
          <a:solidFill>
            <a:srgbClr val="142A26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5" name="Google Shape;15;p2"/>
          <p:cNvGrpSpPr/>
          <p:nvPr/>
        </p:nvGrpSpPr>
        <p:grpSpPr>
          <a:xfrm>
            <a:off x="1464224" y="5668746"/>
            <a:ext cx="2488557" cy="1430668"/>
            <a:chOff x="6316434" y="2687917"/>
            <a:chExt cx="1539775" cy="886338"/>
          </a:xfrm>
        </p:grpSpPr>
        <p:sp>
          <p:nvSpPr>
            <p:cNvPr id="16" name="Google Shape;16;p2"/>
            <p:cNvSpPr/>
            <p:nvPr/>
          </p:nvSpPr>
          <p:spPr>
            <a:xfrm>
              <a:off x="6685476" y="2861323"/>
              <a:ext cx="821891" cy="301065"/>
            </a:xfrm>
            <a:custGeom>
              <a:avLst/>
              <a:gdLst/>
              <a:ahLst/>
              <a:cxnLst/>
              <a:rect l="l" t="t" r="r" b="b"/>
              <a:pathLst>
                <a:path w="520184" h="192067" extrusionOk="0">
                  <a:moveTo>
                    <a:pt x="517006" y="127252"/>
                  </a:moveTo>
                  <a:cubicBezTo>
                    <a:pt x="517958" y="130110"/>
                    <a:pt x="519863" y="132967"/>
                    <a:pt x="519863" y="135825"/>
                  </a:cubicBezTo>
                  <a:cubicBezTo>
                    <a:pt x="520816" y="140587"/>
                    <a:pt x="519863" y="142492"/>
                    <a:pt x="514148" y="143445"/>
                  </a:cubicBezTo>
                  <a:cubicBezTo>
                    <a:pt x="491288" y="145350"/>
                    <a:pt x="468428" y="145350"/>
                    <a:pt x="446521" y="149160"/>
                  </a:cubicBezTo>
                  <a:cubicBezTo>
                    <a:pt x="429376" y="152017"/>
                    <a:pt x="413183" y="156780"/>
                    <a:pt x="396991" y="162495"/>
                  </a:cubicBezTo>
                  <a:cubicBezTo>
                    <a:pt x="367463" y="173925"/>
                    <a:pt x="337936" y="183450"/>
                    <a:pt x="306503" y="188212"/>
                  </a:cubicBezTo>
                  <a:cubicBezTo>
                    <a:pt x="274118" y="192975"/>
                    <a:pt x="242686" y="192975"/>
                    <a:pt x="210301" y="190117"/>
                  </a:cubicBezTo>
                  <a:cubicBezTo>
                    <a:pt x="177916" y="186307"/>
                    <a:pt x="145531" y="177735"/>
                    <a:pt x="115051" y="165352"/>
                  </a:cubicBezTo>
                  <a:cubicBezTo>
                    <a:pt x="81713" y="151065"/>
                    <a:pt x="46471" y="145350"/>
                    <a:pt x="11228" y="144397"/>
                  </a:cubicBezTo>
                  <a:cubicBezTo>
                    <a:pt x="-1154" y="143445"/>
                    <a:pt x="-2107" y="143445"/>
                    <a:pt x="2656" y="130110"/>
                  </a:cubicBezTo>
                  <a:cubicBezTo>
                    <a:pt x="5513" y="128205"/>
                    <a:pt x="8371" y="126300"/>
                    <a:pt x="10276" y="124395"/>
                  </a:cubicBezTo>
                  <a:cubicBezTo>
                    <a:pt x="15991" y="116775"/>
                    <a:pt x="19801" y="109155"/>
                    <a:pt x="25516" y="101535"/>
                  </a:cubicBezTo>
                  <a:cubicBezTo>
                    <a:pt x="43613" y="78675"/>
                    <a:pt x="65521" y="60577"/>
                    <a:pt x="90286" y="45337"/>
                  </a:cubicBezTo>
                  <a:cubicBezTo>
                    <a:pt x="109336" y="33907"/>
                    <a:pt x="129338" y="23430"/>
                    <a:pt x="151246" y="17715"/>
                  </a:cubicBezTo>
                  <a:cubicBezTo>
                    <a:pt x="172201" y="12000"/>
                    <a:pt x="193156" y="5332"/>
                    <a:pt x="215063" y="2475"/>
                  </a:cubicBezTo>
                  <a:cubicBezTo>
                    <a:pt x="236971" y="-383"/>
                    <a:pt x="258878" y="-383"/>
                    <a:pt x="280786" y="570"/>
                  </a:cubicBezTo>
                  <a:cubicBezTo>
                    <a:pt x="303646" y="2475"/>
                    <a:pt x="325553" y="5332"/>
                    <a:pt x="347461" y="11047"/>
                  </a:cubicBezTo>
                  <a:cubicBezTo>
                    <a:pt x="379846" y="18667"/>
                    <a:pt x="410326" y="32955"/>
                    <a:pt x="438901" y="51052"/>
                  </a:cubicBezTo>
                  <a:cubicBezTo>
                    <a:pt x="468428" y="70102"/>
                    <a:pt x="492241" y="94867"/>
                    <a:pt x="511291" y="125347"/>
                  </a:cubicBezTo>
                  <a:cubicBezTo>
                    <a:pt x="512243" y="125347"/>
                    <a:pt x="515101" y="125347"/>
                    <a:pt x="517006" y="127252"/>
                  </a:cubicBezTo>
                  <a:close/>
                  <a:moveTo>
                    <a:pt x="388418" y="112965"/>
                  </a:moveTo>
                  <a:cubicBezTo>
                    <a:pt x="388418" y="93915"/>
                    <a:pt x="373178" y="77722"/>
                    <a:pt x="354128" y="76770"/>
                  </a:cubicBezTo>
                  <a:cubicBezTo>
                    <a:pt x="335078" y="76770"/>
                    <a:pt x="317933" y="92962"/>
                    <a:pt x="317933" y="112012"/>
                  </a:cubicBezTo>
                  <a:cubicBezTo>
                    <a:pt x="317933" y="131062"/>
                    <a:pt x="335078" y="148207"/>
                    <a:pt x="353176" y="148207"/>
                  </a:cubicBezTo>
                  <a:cubicBezTo>
                    <a:pt x="372226" y="148207"/>
                    <a:pt x="388418" y="132015"/>
                    <a:pt x="388418" y="112965"/>
                  </a:cubicBezTo>
                  <a:close/>
                  <a:moveTo>
                    <a:pt x="120766" y="112012"/>
                  </a:moveTo>
                  <a:cubicBezTo>
                    <a:pt x="120766" y="132015"/>
                    <a:pt x="136006" y="147255"/>
                    <a:pt x="156008" y="148207"/>
                  </a:cubicBezTo>
                  <a:cubicBezTo>
                    <a:pt x="174106" y="149160"/>
                    <a:pt x="191251" y="132015"/>
                    <a:pt x="191251" y="113917"/>
                  </a:cubicBezTo>
                  <a:cubicBezTo>
                    <a:pt x="191251" y="94867"/>
                    <a:pt x="175058" y="77722"/>
                    <a:pt x="155056" y="77722"/>
                  </a:cubicBezTo>
                  <a:cubicBezTo>
                    <a:pt x="136958" y="76770"/>
                    <a:pt x="120766" y="92962"/>
                    <a:pt x="120766" y="112012"/>
                  </a:cubicBezTo>
                  <a:close/>
                </a:path>
              </a:pathLst>
            </a:custGeom>
            <a:solidFill>
              <a:srgbClr val="A1A2A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6331352" y="3079896"/>
              <a:ext cx="1512474" cy="250587"/>
            </a:xfrm>
            <a:custGeom>
              <a:avLst/>
              <a:gdLst/>
              <a:ahLst/>
              <a:cxnLst/>
              <a:rect l="l" t="t" r="r" b="b"/>
              <a:pathLst>
                <a:path w="957262" h="159864" extrusionOk="0">
                  <a:moveTo>
                    <a:pt x="957263" y="157007"/>
                  </a:moveTo>
                  <a:cubicBezTo>
                    <a:pt x="956310" y="157959"/>
                    <a:pt x="954405" y="158912"/>
                    <a:pt x="953453" y="159864"/>
                  </a:cubicBezTo>
                  <a:cubicBezTo>
                    <a:pt x="946785" y="143672"/>
                    <a:pt x="937260" y="128432"/>
                    <a:pt x="923925" y="116049"/>
                  </a:cubicBezTo>
                  <a:cubicBezTo>
                    <a:pt x="908685" y="102714"/>
                    <a:pt x="893445" y="89379"/>
                    <a:pt x="876300" y="76997"/>
                  </a:cubicBezTo>
                  <a:cubicBezTo>
                    <a:pt x="865823" y="69377"/>
                    <a:pt x="854393" y="63662"/>
                    <a:pt x="842963" y="58899"/>
                  </a:cubicBezTo>
                  <a:cubicBezTo>
                    <a:pt x="826770" y="52232"/>
                    <a:pt x="810578" y="46517"/>
                    <a:pt x="793433" y="41754"/>
                  </a:cubicBezTo>
                  <a:cubicBezTo>
                    <a:pt x="781050" y="37944"/>
                    <a:pt x="766763" y="36992"/>
                    <a:pt x="753428" y="35087"/>
                  </a:cubicBezTo>
                  <a:cubicBezTo>
                    <a:pt x="729615" y="31277"/>
                    <a:pt x="704850" y="33182"/>
                    <a:pt x="681038" y="36992"/>
                  </a:cubicBezTo>
                  <a:cubicBezTo>
                    <a:pt x="668655" y="38897"/>
                    <a:pt x="656273" y="42707"/>
                    <a:pt x="644843" y="46517"/>
                  </a:cubicBezTo>
                  <a:cubicBezTo>
                    <a:pt x="618173" y="55089"/>
                    <a:pt x="591503" y="65567"/>
                    <a:pt x="563880" y="72234"/>
                  </a:cubicBezTo>
                  <a:cubicBezTo>
                    <a:pt x="542925" y="76997"/>
                    <a:pt x="521017" y="78902"/>
                    <a:pt x="500063" y="80807"/>
                  </a:cubicBezTo>
                  <a:cubicBezTo>
                    <a:pt x="479108" y="81759"/>
                    <a:pt x="458153" y="82712"/>
                    <a:pt x="437198" y="80807"/>
                  </a:cubicBezTo>
                  <a:cubicBezTo>
                    <a:pt x="417195" y="78902"/>
                    <a:pt x="398145" y="74139"/>
                    <a:pt x="379095" y="69377"/>
                  </a:cubicBezTo>
                  <a:cubicBezTo>
                    <a:pt x="355283" y="62709"/>
                    <a:pt x="331470" y="53184"/>
                    <a:pt x="307658" y="45564"/>
                  </a:cubicBezTo>
                  <a:cubicBezTo>
                    <a:pt x="280988" y="37944"/>
                    <a:pt x="253365" y="33182"/>
                    <a:pt x="224790" y="34134"/>
                  </a:cubicBezTo>
                  <a:cubicBezTo>
                    <a:pt x="197168" y="35087"/>
                    <a:pt x="170498" y="37944"/>
                    <a:pt x="144780" y="47469"/>
                  </a:cubicBezTo>
                  <a:cubicBezTo>
                    <a:pt x="128588" y="53184"/>
                    <a:pt x="111443" y="58899"/>
                    <a:pt x="97155" y="67472"/>
                  </a:cubicBezTo>
                  <a:cubicBezTo>
                    <a:pt x="62865" y="86522"/>
                    <a:pt x="33338" y="111287"/>
                    <a:pt x="11430" y="144624"/>
                  </a:cubicBezTo>
                  <a:cubicBezTo>
                    <a:pt x="8573" y="149387"/>
                    <a:pt x="3810" y="152244"/>
                    <a:pt x="0" y="156054"/>
                  </a:cubicBezTo>
                  <a:cubicBezTo>
                    <a:pt x="4763" y="133194"/>
                    <a:pt x="16193" y="113192"/>
                    <a:pt x="30480" y="95094"/>
                  </a:cubicBezTo>
                  <a:cubicBezTo>
                    <a:pt x="62865" y="52232"/>
                    <a:pt x="105728" y="24609"/>
                    <a:pt x="157163" y="10322"/>
                  </a:cubicBezTo>
                  <a:cubicBezTo>
                    <a:pt x="218123" y="-6823"/>
                    <a:pt x="277178" y="-1108"/>
                    <a:pt x="336233" y="21752"/>
                  </a:cubicBezTo>
                  <a:cubicBezTo>
                    <a:pt x="394335" y="44612"/>
                    <a:pt x="455295" y="53184"/>
                    <a:pt x="517208" y="46517"/>
                  </a:cubicBezTo>
                  <a:cubicBezTo>
                    <a:pt x="559118" y="41754"/>
                    <a:pt x="598170" y="30324"/>
                    <a:pt x="637223" y="16037"/>
                  </a:cubicBezTo>
                  <a:cubicBezTo>
                    <a:pt x="680085" y="-156"/>
                    <a:pt x="723900" y="-3013"/>
                    <a:pt x="768668" y="2702"/>
                  </a:cubicBezTo>
                  <a:cubicBezTo>
                    <a:pt x="810578" y="8417"/>
                    <a:pt x="847725" y="23657"/>
                    <a:pt x="881063" y="48422"/>
                  </a:cubicBezTo>
                  <a:cubicBezTo>
                    <a:pt x="916305" y="74139"/>
                    <a:pt x="941070" y="107477"/>
                    <a:pt x="956310" y="149387"/>
                  </a:cubicBezTo>
                  <a:cubicBezTo>
                    <a:pt x="956310" y="151292"/>
                    <a:pt x="956310" y="154149"/>
                    <a:pt x="957263" y="157007"/>
                  </a:cubicBezTo>
                  <a:close/>
                </a:path>
              </a:pathLst>
            </a:custGeom>
            <a:solidFill>
              <a:srgbClr val="B3B4B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6691496" y="2814238"/>
              <a:ext cx="812673" cy="274949"/>
            </a:xfrm>
            <a:custGeom>
              <a:avLst/>
              <a:gdLst/>
              <a:ahLst/>
              <a:cxnLst/>
              <a:rect l="l" t="t" r="r" b="b"/>
              <a:pathLst>
                <a:path w="514350" h="175406" extrusionOk="0">
                  <a:moveTo>
                    <a:pt x="514350" y="173501"/>
                  </a:moveTo>
                  <a:cubicBezTo>
                    <a:pt x="512445" y="172549"/>
                    <a:pt x="509588" y="171596"/>
                    <a:pt x="508635" y="170644"/>
                  </a:cubicBezTo>
                  <a:cubicBezTo>
                    <a:pt x="490538" y="140164"/>
                    <a:pt x="466725" y="115399"/>
                    <a:pt x="436245" y="96349"/>
                  </a:cubicBezTo>
                  <a:cubicBezTo>
                    <a:pt x="407670" y="78251"/>
                    <a:pt x="377190" y="63964"/>
                    <a:pt x="344805" y="56344"/>
                  </a:cubicBezTo>
                  <a:cubicBezTo>
                    <a:pt x="322897" y="50629"/>
                    <a:pt x="300038" y="47771"/>
                    <a:pt x="278130" y="45866"/>
                  </a:cubicBezTo>
                  <a:cubicBezTo>
                    <a:pt x="256222" y="44914"/>
                    <a:pt x="234315" y="44914"/>
                    <a:pt x="212408" y="47771"/>
                  </a:cubicBezTo>
                  <a:cubicBezTo>
                    <a:pt x="190500" y="50629"/>
                    <a:pt x="169545" y="57296"/>
                    <a:pt x="148590" y="63011"/>
                  </a:cubicBezTo>
                  <a:cubicBezTo>
                    <a:pt x="126683" y="68726"/>
                    <a:pt x="106680" y="79204"/>
                    <a:pt x="87630" y="90634"/>
                  </a:cubicBezTo>
                  <a:cubicBezTo>
                    <a:pt x="62865" y="105874"/>
                    <a:pt x="40958" y="123971"/>
                    <a:pt x="22860" y="146831"/>
                  </a:cubicBezTo>
                  <a:cubicBezTo>
                    <a:pt x="17145" y="154451"/>
                    <a:pt x="13335" y="162071"/>
                    <a:pt x="7620" y="169691"/>
                  </a:cubicBezTo>
                  <a:cubicBezTo>
                    <a:pt x="5715" y="172549"/>
                    <a:pt x="2858" y="173501"/>
                    <a:pt x="0" y="175406"/>
                  </a:cubicBezTo>
                  <a:cubicBezTo>
                    <a:pt x="11430" y="110636"/>
                    <a:pt x="50483" y="67774"/>
                    <a:pt x="105727" y="37294"/>
                  </a:cubicBezTo>
                  <a:cubicBezTo>
                    <a:pt x="160020" y="6814"/>
                    <a:pt x="218122" y="-3664"/>
                    <a:pt x="280035" y="1099"/>
                  </a:cubicBezTo>
                  <a:cubicBezTo>
                    <a:pt x="335280" y="4909"/>
                    <a:pt x="386715" y="21101"/>
                    <a:pt x="432435" y="53486"/>
                  </a:cubicBezTo>
                  <a:cubicBezTo>
                    <a:pt x="468630" y="79204"/>
                    <a:pt x="495300" y="111589"/>
                    <a:pt x="508635" y="155404"/>
                  </a:cubicBezTo>
                  <a:cubicBezTo>
                    <a:pt x="509588" y="157309"/>
                    <a:pt x="509588" y="160166"/>
                    <a:pt x="509588" y="163024"/>
                  </a:cubicBezTo>
                  <a:cubicBezTo>
                    <a:pt x="509588" y="163976"/>
                    <a:pt x="510540" y="164929"/>
                    <a:pt x="510540" y="166834"/>
                  </a:cubicBezTo>
                  <a:cubicBezTo>
                    <a:pt x="513397" y="167786"/>
                    <a:pt x="513397" y="170644"/>
                    <a:pt x="514350" y="173501"/>
                  </a:cubicBezTo>
                  <a:close/>
                </a:path>
              </a:pathLst>
            </a:custGeom>
            <a:solidFill>
              <a:srgbClr val="B3B4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7330501" y="2830926"/>
              <a:ext cx="181327" cy="160144"/>
            </a:xfrm>
            <a:custGeom>
              <a:avLst/>
              <a:gdLst/>
              <a:ahLst/>
              <a:cxnLst/>
              <a:rect l="l" t="t" r="r" b="b"/>
              <a:pathLst>
                <a:path w="114764" h="102165" extrusionOk="0">
                  <a:moveTo>
                    <a:pt x="114765" y="73342"/>
                  </a:moveTo>
                  <a:cubicBezTo>
                    <a:pt x="109049" y="87630"/>
                    <a:pt x="98572" y="96202"/>
                    <a:pt x="84285" y="101917"/>
                  </a:cubicBezTo>
                  <a:cubicBezTo>
                    <a:pt x="82380" y="102870"/>
                    <a:pt x="77617" y="100965"/>
                    <a:pt x="76665" y="98107"/>
                  </a:cubicBezTo>
                  <a:cubicBezTo>
                    <a:pt x="58567" y="73342"/>
                    <a:pt x="35707" y="51435"/>
                    <a:pt x="9990" y="34290"/>
                  </a:cubicBezTo>
                  <a:cubicBezTo>
                    <a:pt x="-2393" y="25717"/>
                    <a:pt x="-2393" y="25717"/>
                    <a:pt x="5227" y="12382"/>
                  </a:cubicBezTo>
                  <a:cubicBezTo>
                    <a:pt x="8085" y="7620"/>
                    <a:pt x="11895" y="3810"/>
                    <a:pt x="14752" y="0"/>
                  </a:cubicBezTo>
                  <a:cubicBezTo>
                    <a:pt x="16657" y="1905"/>
                    <a:pt x="18562" y="4763"/>
                    <a:pt x="20467" y="4763"/>
                  </a:cubicBezTo>
                  <a:cubicBezTo>
                    <a:pt x="25230" y="5715"/>
                    <a:pt x="30945" y="4763"/>
                    <a:pt x="35707" y="4763"/>
                  </a:cubicBezTo>
                  <a:cubicBezTo>
                    <a:pt x="55710" y="4763"/>
                    <a:pt x="72855" y="12382"/>
                    <a:pt x="88095" y="26670"/>
                  </a:cubicBezTo>
                  <a:cubicBezTo>
                    <a:pt x="100477" y="39052"/>
                    <a:pt x="110002" y="52388"/>
                    <a:pt x="111907" y="69532"/>
                  </a:cubicBezTo>
                  <a:cubicBezTo>
                    <a:pt x="112860" y="71438"/>
                    <a:pt x="113812" y="72390"/>
                    <a:pt x="114765" y="73342"/>
                  </a:cubicBezTo>
                  <a:close/>
                </a:path>
              </a:pathLst>
            </a:custGeom>
            <a:solidFill>
              <a:srgbClr val="9FA0A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6679982" y="2842620"/>
              <a:ext cx="179325" cy="148756"/>
            </a:xfrm>
            <a:custGeom>
              <a:avLst/>
              <a:gdLst/>
              <a:ahLst/>
              <a:cxnLst/>
              <a:rect l="l" t="t" r="r" b="b"/>
              <a:pathLst>
                <a:path w="113497" h="94900" extrusionOk="0">
                  <a:moveTo>
                    <a:pt x="101917" y="0"/>
                  </a:moveTo>
                  <a:cubicBezTo>
                    <a:pt x="105727" y="5715"/>
                    <a:pt x="109538" y="10478"/>
                    <a:pt x="113347" y="16193"/>
                  </a:cubicBezTo>
                  <a:cubicBezTo>
                    <a:pt x="114300" y="17145"/>
                    <a:pt x="110490" y="21908"/>
                    <a:pt x="108585" y="22860"/>
                  </a:cubicBezTo>
                  <a:cubicBezTo>
                    <a:pt x="90488" y="36195"/>
                    <a:pt x="72390" y="49530"/>
                    <a:pt x="55245" y="63818"/>
                  </a:cubicBezTo>
                  <a:cubicBezTo>
                    <a:pt x="45720" y="71438"/>
                    <a:pt x="39052" y="80963"/>
                    <a:pt x="31432" y="90488"/>
                  </a:cubicBezTo>
                  <a:cubicBezTo>
                    <a:pt x="27622" y="96203"/>
                    <a:pt x="23813" y="96203"/>
                    <a:pt x="19050" y="91440"/>
                  </a:cubicBezTo>
                  <a:cubicBezTo>
                    <a:pt x="12382" y="83820"/>
                    <a:pt x="6667" y="76200"/>
                    <a:pt x="0" y="68580"/>
                  </a:cubicBezTo>
                  <a:cubicBezTo>
                    <a:pt x="2857" y="64770"/>
                    <a:pt x="6667" y="60960"/>
                    <a:pt x="7620" y="57150"/>
                  </a:cubicBezTo>
                  <a:cubicBezTo>
                    <a:pt x="13335" y="37148"/>
                    <a:pt x="26670" y="22860"/>
                    <a:pt x="43815" y="13335"/>
                  </a:cubicBezTo>
                  <a:cubicBezTo>
                    <a:pt x="59055" y="4763"/>
                    <a:pt x="75247" y="1905"/>
                    <a:pt x="92392" y="2858"/>
                  </a:cubicBezTo>
                  <a:cubicBezTo>
                    <a:pt x="95250" y="2858"/>
                    <a:pt x="98107" y="953"/>
                    <a:pt x="101917" y="0"/>
                  </a:cubicBezTo>
                  <a:close/>
                </a:path>
              </a:pathLst>
            </a:custGeom>
            <a:solidFill>
              <a:srgbClr val="9FA0A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669443" y="2810673"/>
              <a:ext cx="171564" cy="139468"/>
            </a:xfrm>
            <a:custGeom>
              <a:avLst/>
              <a:gdLst/>
              <a:ahLst/>
              <a:cxnLst/>
              <a:rect l="l" t="t" r="r" b="b"/>
              <a:pathLst>
                <a:path w="108585" h="88975" extrusionOk="0">
                  <a:moveTo>
                    <a:pt x="108585" y="20395"/>
                  </a:moveTo>
                  <a:cubicBezTo>
                    <a:pt x="105727" y="21348"/>
                    <a:pt x="101918" y="23253"/>
                    <a:pt x="99060" y="23253"/>
                  </a:cubicBezTo>
                  <a:cubicBezTo>
                    <a:pt x="81915" y="22300"/>
                    <a:pt x="65723" y="25158"/>
                    <a:pt x="50483" y="33730"/>
                  </a:cubicBezTo>
                  <a:cubicBezTo>
                    <a:pt x="33338" y="44208"/>
                    <a:pt x="20002" y="57543"/>
                    <a:pt x="14288" y="77545"/>
                  </a:cubicBezTo>
                  <a:cubicBezTo>
                    <a:pt x="13335" y="82308"/>
                    <a:pt x="9525" y="85165"/>
                    <a:pt x="6668" y="88975"/>
                  </a:cubicBezTo>
                  <a:cubicBezTo>
                    <a:pt x="6668" y="88023"/>
                    <a:pt x="5715" y="86118"/>
                    <a:pt x="5715" y="85165"/>
                  </a:cubicBezTo>
                  <a:cubicBezTo>
                    <a:pt x="4763" y="84213"/>
                    <a:pt x="4763" y="83260"/>
                    <a:pt x="3810" y="82308"/>
                  </a:cubicBezTo>
                  <a:cubicBezTo>
                    <a:pt x="2858" y="79450"/>
                    <a:pt x="2858" y="76593"/>
                    <a:pt x="1905" y="73735"/>
                  </a:cubicBezTo>
                  <a:cubicBezTo>
                    <a:pt x="952" y="70878"/>
                    <a:pt x="952" y="68020"/>
                    <a:pt x="0" y="65163"/>
                  </a:cubicBezTo>
                  <a:cubicBezTo>
                    <a:pt x="0" y="63258"/>
                    <a:pt x="0" y="61353"/>
                    <a:pt x="0" y="60400"/>
                  </a:cubicBezTo>
                  <a:cubicBezTo>
                    <a:pt x="952" y="57543"/>
                    <a:pt x="952" y="54685"/>
                    <a:pt x="1905" y="51828"/>
                  </a:cubicBezTo>
                  <a:cubicBezTo>
                    <a:pt x="3810" y="27063"/>
                    <a:pt x="28575" y="2298"/>
                    <a:pt x="54293" y="393"/>
                  </a:cubicBezTo>
                  <a:cubicBezTo>
                    <a:pt x="75248" y="-1512"/>
                    <a:pt x="94298" y="3250"/>
                    <a:pt x="108585" y="20395"/>
                  </a:cubicBezTo>
                  <a:close/>
                </a:path>
              </a:pathLst>
            </a:custGeom>
            <a:solidFill>
              <a:srgbClr val="B2B3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7353819" y="2802997"/>
              <a:ext cx="165545" cy="142911"/>
            </a:xfrm>
            <a:custGeom>
              <a:avLst/>
              <a:gdLst/>
              <a:ahLst/>
              <a:cxnLst/>
              <a:rect l="l" t="t" r="r" b="b"/>
              <a:pathLst>
                <a:path w="104775" h="91171" extrusionOk="0">
                  <a:moveTo>
                    <a:pt x="100013" y="91171"/>
                  </a:moveTo>
                  <a:cubicBezTo>
                    <a:pt x="99060" y="90219"/>
                    <a:pt x="97155" y="89266"/>
                    <a:pt x="97155" y="88314"/>
                  </a:cubicBezTo>
                  <a:cubicBezTo>
                    <a:pt x="95250" y="70216"/>
                    <a:pt x="85725" y="56881"/>
                    <a:pt x="73342" y="45451"/>
                  </a:cubicBezTo>
                  <a:cubicBezTo>
                    <a:pt x="59055" y="31164"/>
                    <a:pt x="41910" y="24496"/>
                    <a:pt x="20955" y="23544"/>
                  </a:cubicBezTo>
                  <a:cubicBezTo>
                    <a:pt x="16192" y="23544"/>
                    <a:pt x="10478" y="24496"/>
                    <a:pt x="5715" y="23544"/>
                  </a:cubicBezTo>
                  <a:cubicBezTo>
                    <a:pt x="3810" y="23544"/>
                    <a:pt x="1905" y="20686"/>
                    <a:pt x="0" y="18781"/>
                  </a:cubicBezTo>
                  <a:cubicBezTo>
                    <a:pt x="953" y="17829"/>
                    <a:pt x="2858" y="15924"/>
                    <a:pt x="3810" y="14971"/>
                  </a:cubicBezTo>
                  <a:cubicBezTo>
                    <a:pt x="4763" y="14019"/>
                    <a:pt x="6667" y="13066"/>
                    <a:pt x="7620" y="12114"/>
                  </a:cubicBezTo>
                  <a:cubicBezTo>
                    <a:pt x="10478" y="11161"/>
                    <a:pt x="12383" y="9256"/>
                    <a:pt x="15240" y="8304"/>
                  </a:cubicBezTo>
                  <a:cubicBezTo>
                    <a:pt x="17145" y="7351"/>
                    <a:pt x="18097" y="6399"/>
                    <a:pt x="20003" y="5446"/>
                  </a:cubicBezTo>
                  <a:cubicBezTo>
                    <a:pt x="21908" y="4494"/>
                    <a:pt x="24765" y="4494"/>
                    <a:pt x="26670" y="3541"/>
                  </a:cubicBezTo>
                  <a:cubicBezTo>
                    <a:pt x="27622" y="2589"/>
                    <a:pt x="28575" y="2589"/>
                    <a:pt x="30480" y="1636"/>
                  </a:cubicBezTo>
                  <a:cubicBezTo>
                    <a:pt x="58103" y="-5031"/>
                    <a:pt x="88583" y="9256"/>
                    <a:pt x="99060" y="34021"/>
                  </a:cubicBezTo>
                  <a:cubicBezTo>
                    <a:pt x="100013" y="35926"/>
                    <a:pt x="100965" y="36879"/>
                    <a:pt x="101917" y="38784"/>
                  </a:cubicBezTo>
                  <a:cubicBezTo>
                    <a:pt x="101917" y="40689"/>
                    <a:pt x="102870" y="42594"/>
                    <a:pt x="102870" y="43546"/>
                  </a:cubicBezTo>
                  <a:cubicBezTo>
                    <a:pt x="103822" y="44499"/>
                    <a:pt x="103822" y="45451"/>
                    <a:pt x="104775" y="47356"/>
                  </a:cubicBezTo>
                  <a:cubicBezTo>
                    <a:pt x="104775" y="57834"/>
                    <a:pt x="104775" y="67359"/>
                    <a:pt x="104775" y="77836"/>
                  </a:cubicBezTo>
                  <a:cubicBezTo>
                    <a:pt x="103822" y="78789"/>
                    <a:pt x="103822" y="79741"/>
                    <a:pt x="102870" y="81646"/>
                  </a:cubicBezTo>
                  <a:cubicBezTo>
                    <a:pt x="102870" y="84504"/>
                    <a:pt x="101917" y="87361"/>
                    <a:pt x="100013" y="91171"/>
                  </a:cubicBezTo>
                  <a:close/>
                </a:path>
              </a:pathLst>
            </a:custGeom>
            <a:solidFill>
              <a:srgbClr val="B4B5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6638484" y="2687917"/>
              <a:ext cx="3010" cy="13437"/>
            </a:xfrm>
            <a:custGeom>
              <a:avLst/>
              <a:gdLst/>
              <a:ahLst/>
              <a:cxnLst/>
              <a:rect l="l" t="t" r="r" b="b"/>
              <a:pathLst>
                <a:path w="1905" h="8572" extrusionOk="0">
                  <a:moveTo>
                    <a:pt x="1905" y="0"/>
                  </a:moveTo>
                  <a:cubicBezTo>
                    <a:pt x="952" y="2858"/>
                    <a:pt x="952" y="5715"/>
                    <a:pt x="0" y="8573"/>
                  </a:cubicBezTo>
                  <a:cubicBezTo>
                    <a:pt x="952" y="5715"/>
                    <a:pt x="952" y="2858"/>
                    <a:pt x="1905" y="0"/>
                  </a:cubicBezTo>
                  <a:close/>
                </a:path>
              </a:pathLst>
            </a:custGeom>
            <a:solidFill>
              <a:srgbClr val="9FA0A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638484" y="2708806"/>
              <a:ext cx="3010" cy="13437"/>
            </a:xfrm>
            <a:custGeom>
              <a:avLst/>
              <a:gdLst/>
              <a:ahLst/>
              <a:cxnLst/>
              <a:rect l="l" t="t" r="r" b="b"/>
              <a:pathLst>
                <a:path w="1905" h="8572" extrusionOk="0">
                  <a:moveTo>
                    <a:pt x="0" y="0"/>
                  </a:moveTo>
                  <a:cubicBezTo>
                    <a:pt x="952" y="2857"/>
                    <a:pt x="952" y="5715"/>
                    <a:pt x="1905" y="8573"/>
                  </a:cubicBezTo>
                  <a:cubicBezTo>
                    <a:pt x="952" y="5715"/>
                    <a:pt x="952" y="2857"/>
                    <a:pt x="0" y="0"/>
                  </a:cubicBezTo>
                  <a:close/>
                </a:path>
              </a:pathLst>
            </a:custGeom>
            <a:solidFill>
              <a:srgbClr val="9FA0A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7498153" y="2913218"/>
              <a:ext cx="1504" cy="5972"/>
            </a:xfrm>
            <a:custGeom>
              <a:avLst/>
              <a:gdLst/>
              <a:ahLst/>
              <a:cxnLst/>
              <a:rect l="l" t="t" r="r" b="b"/>
              <a:pathLst>
                <a:path w="952" h="3810" extrusionOk="0">
                  <a:moveTo>
                    <a:pt x="953" y="3810"/>
                  </a:moveTo>
                  <a:cubicBezTo>
                    <a:pt x="953" y="2858"/>
                    <a:pt x="0" y="1905"/>
                    <a:pt x="0" y="0"/>
                  </a:cubicBezTo>
                  <a:cubicBezTo>
                    <a:pt x="0" y="952"/>
                    <a:pt x="0" y="2858"/>
                    <a:pt x="953" y="3810"/>
                  </a:cubicBezTo>
                  <a:close/>
                </a:path>
              </a:pathLst>
            </a:custGeom>
            <a:solidFill>
              <a:srgbClr val="A1A2A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6644508" y="2735663"/>
              <a:ext cx="3008" cy="4478"/>
            </a:xfrm>
            <a:custGeom>
              <a:avLst/>
              <a:gdLst/>
              <a:ahLst/>
              <a:cxnLst/>
              <a:rect l="l" t="t" r="r" b="b"/>
              <a:pathLst>
                <a:path w="1904" h="2857" extrusionOk="0">
                  <a:moveTo>
                    <a:pt x="0" y="0"/>
                  </a:moveTo>
                  <a:cubicBezTo>
                    <a:pt x="952" y="953"/>
                    <a:pt x="952" y="1905"/>
                    <a:pt x="1905" y="2858"/>
                  </a:cubicBezTo>
                  <a:cubicBezTo>
                    <a:pt x="952" y="1905"/>
                    <a:pt x="0" y="953"/>
                    <a:pt x="0" y="0"/>
                  </a:cubicBezTo>
                  <a:close/>
                </a:path>
              </a:pathLst>
            </a:custGeom>
            <a:solidFill>
              <a:srgbClr val="9FA0A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7268171" y="3216922"/>
              <a:ext cx="312513" cy="175272"/>
            </a:xfrm>
            <a:custGeom>
              <a:avLst/>
              <a:gdLst/>
              <a:ahLst/>
              <a:cxnLst/>
              <a:rect l="l" t="t" r="r" b="b"/>
              <a:pathLst>
                <a:path w="197793" h="111816" extrusionOk="0">
                  <a:moveTo>
                    <a:pt x="108353" y="0"/>
                  </a:moveTo>
                  <a:cubicBezTo>
                    <a:pt x="151216" y="0"/>
                    <a:pt x="183601" y="23813"/>
                    <a:pt x="195983" y="64770"/>
                  </a:cubicBezTo>
                  <a:cubicBezTo>
                    <a:pt x="202651" y="85725"/>
                    <a:pt x="190268" y="106680"/>
                    <a:pt x="169313" y="111443"/>
                  </a:cubicBezTo>
                  <a:cubicBezTo>
                    <a:pt x="163598" y="112395"/>
                    <a:pt x="156931" y="111443"/>
                    <a:pt x="152168" y="109538"/>
                  </a:cubicBezTo>
                  <a:cubicBezTo>
                    <a:pt x="124546" y="96202"/>
                    <a:pt x="94066" y="93345"/>
                    <a:pt x="63586" y="92393"/>
                  </a:cubicBezTo>
                  <a:cubicBezTo>
                    <a:pt x="46441" y="91440"/>
                    <a:pt x="29296" y="89535"/>
                    <a:pt x="12151" y="85725"/>
                  </a:cubicBezTo>
                  <a:cubicBezTo>
                    <a:pt x="721" y="82868"/>
                    <a:pt x="-3089" y="72390"/>
                    <a:pt x="2626" y="61913"/>
                  </a:cubicBezTo>
                  <a:cubicBezTo>
                    <a:pt x="8341" y="52388"/>
                    <a:pt x="15961" y="42863"/>
                    <a:pt x="24533" y="35243"/>
                  </a:cubicBezTo>
                  <a:cubicBezTo>
                    <a:pt x="48346" y="13335"/>
                    <a:pt x="75968" y="0"/>
                    <a:pt x="108353" y="0"/>
                  </a:cubicBezTo>
                  <a:close/>
                </a:path>
              </a:pathLst>
            </a:custGeom>
            <a:solidFill>
              <a:srgbClr val="2623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6573231" y="3202611"/>
              <a:ext cx="383674" cy="211494"/>
            </a:xfrm>
            <a:custGeom>
              <a:avLst/>
              <a:gdLst/>
              <a:ahLst/>
              <a:cxnLst/>
              <a:rect l="l" t="t" r="r" b="b"/>
              <a:pathLst>
                <a:path w="196756" h="110730" extrusionOk="0">
                  <a:moveTo>
                    <a:pt x="81951" y="0"/>
                  </a:moveTo>
                  <a:cubicBezTo>
                    <a:pt x="130528" y="1905"/>
                    <a:pt x="163866" y="20955"/>
                    <a:pt x="189583" y="53340"/>
                  </a:cubicBezTo>
                  <a:cubicBezTo>
                    <a:pt x="202918" y="70485"/>
                    <a:pt x="197203" y="84773"/>
                    <a:pt x="176248" y="88583"/>
                  </a:cubicBezTo>
                  <a:cubicBezTo>
                    <a:pt x="166723" y="90488"/>
                    <a:pt x="157198" y="91440"/>
                    <a:pt x="147673" y="91440"/>
                  </a:cubicBezTo>
                  <a:cubicBezTo>
                    <a:pt x="131481" y="92393"/>
                    <a:pt x="114336" y="90488"/>
                    <a:pt x="98143" y="93345"/>
                  </a:cubicBezTo>
                  <a:cubicBezTo>
                    <a:pt x="80046" y="96202"/>
                    <a:pt x="62901" y="102870"/>
                    <a:pt x="45756" y="108585"/>
                  </a:cubicBezTo>
                  <a:cubicBezTo>
                    <a:pt x="23848" y="116205"/>
                    <a:pt x="988" y="102870"/>
                    <a:pt x="36" y="79058"/>
                  </a:cubicBezTo>
                  <a:cubicBezTo>
                    <a:pt x="-917" y="53340"/>
                    <a:pt x="17181" y="20002"/>
                    <a:pt x="48613" y="7620"/>
                  </a:cubicBezTo>
                  <a:cubicBezTo>
                    <a:pt x="60996" y="3810"/>
                    <a:pt x="74331" y="952"/>
                    <a:pt x="81951" y="0"/>
                  </a:cubicBezTo>
                  <a:close/>
                </a:path>
              </a:pathLst>
            </a:custGeom>
            <a:solidFill>
              <a:srgbClr val="2522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874541" y="2979871"/>
              <a:ext cx="116476" cy="115480"/>
            </a:xfrm>
            <a:custGeom>
              <a:avLst/>
              <a:gdLst/>
              <a:ahLst/>
              <a:cxnLst/>
              <a:rect l="l" t="t" r="r" b="b"/>
              <a:pathLst>
                <a:path w="70485" h="70522" extrusionOk="0">
                  <a:moveTo>
                    <a:pt x="0" y="35243"/>
                  </a:moveTo>
                  <a:cubicBezTo>
                    <a:pt x="0" y="16193"/>
                    <a:pt x="16193" y="0"/>
                    <a:pt x="34290" y="0"/>
                  </a:cubicBezTo>
                  <a:cubicBezTo>
                    <a:pt x="53340" y="0"/>
                    <a:pt x="70485" y="17145"/>
                    <a:pt x="70485" y="36195"/>
                  </a:cubicBezTo>
                  <a:cubicBezTo>
                    <a:pt x="70485" y="54293"/>
                    <a:pt x="53340" y="71438"/>
                    <a:pt x="35243" y="70485"/>
                  </a:cubicBezTo>
                  <a:cubicBezTo>
                    <a:pt x="15240" y="70485"/>
                    <a:pt x="0" y="55245"/>
                    <a:pt x="0" y="35243"/>
                  </a:cubicBezTo>
                  <a:close/>
                </a:path>
              </a:pathLst>
            </a:custGeom>
            <a:solidFill>
              <a:srgbClr val="2825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187769" y="2979871"/>
              <a:ext cx="116476" cy="115480"/>
            </a:xfrm>
            <a:custGeom>
              <a:avLst/>
              <a:gdLst/>
              <a:ahLst/>
              <a:cxnLst/>
              <a:rect l="l" t="t" r="r" b="b"/>
              <a:pathLst>
                <a:path w="70485" h="70522" extrusionOk="0">
                  <a:moveTo>
                    <a:pt x="0" y="35243"/>
                  </a:moveTo>
                  <a:cubicBezTo>
                    <a:pt x="0" y="16193"/>
                    <a:pt x="16193" y="0"/>
                    <a:pt x="34290" y="0"/>
                  </a:cubicBezTo>
                  <a:cubicBezTo>
                    <a:pt x="53340" y="0"/>
                    <a:pt x="70485" y="17145"/>
                    <a:pt x="70485" y="36195"/>
                  </a:cubicBezTo>
                  <a:cubicBezTo>
                    <a:pt x="70485" y="54293"/>
                    <a:pt x="53340" y="71438"/>
                    <a:pt x="35243" y="70485"/>
                  </a:cubicBezTo>
                  <a:cubicBezTo>
                    <a:pt x="15240" y="70485"/>
                    <a:pt x="0" y="55245"/>
                    <a:pt x="0" y="35243"/>
                  </a:cubicBezTo>
                  <a:close/>
                </a:path>
              </a:pathLst>
            </a:custGeom>
            <a:solidFill>
              <a:srgbClr val="2825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6316434" y="3130115"/>
              <a:ext cx="1539775" cy="444140"/>
            </a:xfrm>
            <a:custGeom>
              <a:avLst/>
              <a:gdLst/>
              <a:ahLst/>
              <a:cxnLst/>
              <a:rect l="l" t="t" r="r" b="b"/>
              <a:pathLst>
                <a:path w="974541" h="283343" extrusionOk="0">
                  <a:moveTo>
                    <a:pt x="966701" y="124949"/>
                  </a:moveTo>
                  <a:cubicBezTo>
                    <a:pt x="968606" y="130664"/>
                    <a:pt x="970511" y="136379"/>
                    <a:pt x="971463" y="142094"/>
                  </a:cubicBezTo>
                  <a:cubicBezTo>
                    <a:pt x="977178" y="176384"/>
                    <a:pt x="975273" y="209722"/>
                    <a:pt x="962891" y="241154"/>
                  </a:cubicBezTo>
                  <a:cubicBezTo>
                    <a:pt x="949556" y="274492"/>
                    <a:pt x="910503" y="289732"/>
                    <a:pt x="876213" y="279254"/>
                  </a:cubicBezTo>
                  <a:cubicBezTo>
                    <a:pt x="842876" y="268777"/>
                    <a:pt x="808586" y="260204"/>
                    <a:pt x="775248" y="251632"/>
                  </a:cubicBezTo>
                  <a:cubicBezTo>
                    <a:pt x="750483" y="245917"/>
                    <a:pt x="725718" y="240202"/>
                    <a:pt x="700001" y="236392"/>
                  </a:cubicBezTo>
                  <a:cubicBezTo>
                    <a:pt x="679998" y="232582"/>
                    <a:pt x="660948" y="230677"/>
                    <a:pt x="640946" y="228772"/>
                  </a:cubicBezTo>
                  <a:cubicBezTo>
                    <a:pt x="606656" y="225914"/>
                    <a:pt x="572366" y="222104"/>
                    <a:pt x="537123" y="221152"/>
                  </a:cubicBezTo>
                  <a:cubicBezTo>
                    <a:pt x="503786" y="220199"/>
                    <a:pt x="470448" y="220199"/>
                    <a:pt x="436158" y="221152"/>
                  </a:cubicBezTo>
                  <a:cubicBezTo>
                    <a:pt x="411393" y="222104"/>
                    <a:pt x="387581" y="223057"/>
                    <a:pt x="362816" y="225914"/>
                  </a:cubicBezTo>
                  <a:cubicBezTo>
                    <a:pt x="338051" y="227819"/>
                    <a:pt x="313286" y="231629"/>
                    <a:pt x="289473" y="234487"/>
                  </a:cubicBezTo>
                  <a:cubicBezTo>
                    <a:pt x="267566" y="237344"/>
                    <a:pt x="246611" y="241154"/>
                    <a:pt x="224703" y="244964"/>
                  </a:cubicBezTo>
                  <a:cubicBezTo>
                    <a:pt x="200891" y="249727"/>
                    <a:pt x="176126" y="255442"/>
                    <a:pt x="152313" y="262109"/>
                  </a:cubicBezTo>
                  <a:cubicBezTo>
                    <a:pt x="131358" y="267824"/>
                    <a:pt x="110403" y="273539"/>
                    <a:pt x="89448" y="281159"/>
                  </a:cubicBezTo>
                  <a:cubicBezTo>
                    <a:pt x="63731" y="289732"/>
                    <a:pt x="21821" y="272587"/>
                    <a:pt x="10391" y="238297"/>
                  </a:cubicBezTo>
                  <a:cubicBezTo>
                    <a:pt x="-2944" y="201149"/>
                    <a:pt x="-2944" y="163049"/>
                    <a:pt x="7533" y="124949"/>
                  </a:cubicBezTo>
                  <a:cubicBezTo>
                    <a:pt x="7533" y="123997"/>
                    <a:pt x="8486" y="123997"/>
                    <a:pt x="9438" y="123044"/>
                  </a:cubicBezTo>
                  <a:cubicBezTo>
                    <a:pt x="13248" y="119234"/>
                    <a:pt x="18011" y="116377"/>
                    <a:pt x="20868" y="111614"/>
                  </a:cubicBezTo>
                  <a:cubicBezTo>
                    <a:pt x="42776" y="78277"/>
                    <a:pt x="72303" y="53512"/>
                    <a:pt x="106593" y="34462"/>
                  </a:cubicBezTo>
                  <a:cubicBezTo>
                    <a:pt x="121833" y="25889"/>
                    <a:pt x="138026" y="21127"/>
                    <a:pt x="154218" y="14459"/>
                  </a:cubicBezTo>
                  <a:cubicBezTo>
                    <a:pt x="179936" y="4934"/>
                    <a:pt x="206606" y="2077"/>
                    <a:pt x="234228" y="1124"/>
                  </a:cubicBezTo>
                  <a:cubicBezTo>
                    <a:pt x="261851" y="172"/>
                    <a:pt x="290426" y="4934"/>
                    <a:pt x="317096" y="12554"/>
                  </a:cubicBezTo>
                  <a:cubicBezTo>
                    <a:pt x="340908" y="19222"/>
                    <a:pt x="364721" y="29699"/>
                    <a:pt x="388533" y="36367"/>
                  </a:cubicBezTo>
                  <a:cubicBezTo>
                    <a:pt x="407583" y="42082"/>
                    <a:pt x="427586" y="45892"/>
                    <a:pt x="446636" y="47797"/>
                  </a:cubicBezTo>
                  <a:cubicBezTo>
                    <a:pt x="467591" y="49702"/>
                    <a:pt x="488546" y="49702"/>
                    <a:pt x="509501" y="47797"/>
                  </a:cubicBezTo>
                  <a:cubicBezTo>
                    <a:pt x="531408" y="46844"/>
                    <a:pt x="552363" y="44939"/>
                    <a:pt x="573318" y="39224"/>
                  </a:cubicBezTo>
                  <a:cubicBezTo>
                    <a:pt x="600941" y="32557"/>
                    <a:pt x="626658" y="22079"/>
                    <a:pt x="654281" y="13507"/>
                  </a:cubicBezTo>
                  <a:cubicBezTo>
                    <a:pt x="666663" y="9697"/>
                    <a:pt x="678093" y="5887"/>
                    <a:pt x="690476" y="3982"/>
                  </a:cubicBezTo>
                  <a:cubicBezTo>
                    <a:pt x="714288" y="172"/>
                    <a:pt x="738101" y="-1733"/>
                    <a:pt x="762866" y="2077"/>
                  </a:cubicBezTo>
                  <a:cubicBezTo>
                    <a:pt x="776201" y="3982"/>
                    <a:pt x="789536" y="4934"/>
                    <a:pt x="802871" y="8744"/>
                  </a:cubicBezTo>
                  <a:cubicBezTo>
                    <a:pt x="820016" y="13507"/>
                    <a:pt x="836208" y="19222"/>
                    <a:pt x="852401" y="25889"/>
                  </a:cubicBezTo>
                  <a:cubicBezTo>
                    <a:pt x="863831" y="30652"/>
                    <a:pt x="875261" y="36367"/>
                    <a:pt x="885738" y="43987"/>
                  </a:cubicBezTo>
                  <a:cubicBezTo>
                    <a:pt x="901931" y="56369"/>
                    <a:pt x="918123" y="68752"/>
                    <a:pt x="933363" y="83039"/>
                  </a:cubicBezTo>
                  <a:cubicBezTo>
                    <a:pt x="946698" y="95422"/>
                    <a:pt x="956223" y="110662"/>
                    <a:pt x="962891" y="126854"/>
                  </a:cubicBezTo>
                  <a:cubicBezTo>
                    <a:pt x="963843" y="126854"/>
                    <a:pt x="964796" y="125902"/>
                    <a:pt x="966701" y="124949"/>
                  </a:cubicBezTo>
                  <a:close/>
                  <a:moveTo>
                    <a:pt x="710478" y="55417"/>
                  </a:moveTo>
                  <a:cubicBezTo>
                    <a:pt x="678093" y="55417"/>
                    <a:pt x="650471" y="68752"/>
                    <a:pt x="626658" y="89707"/>
                  </a:cubicBezTo>
                  <a:cubicBezTo>
                    <a:pt x="618086" y="97327"/>
                    <a:pt x="610466" y="106852"/>
                    <a:pt x="604751" y="116377"/>
                  </a:cubicBezTo>
                  <a:cubicBezTo>
                    <a:pt x="598083" y="126854"/>
                    <a:pt x="601893" y="137332"/>
                    <a:pt x="614276" y="140189"/>
                  </a:cubicBezTo>
                  <a:cubicBezTo>
                    <a:pt x="631421" y="143999"/>
                    <a:pt x="648566" y="146857"/>
                    <a:pt x="665711" y="146857"/>
                  </a:cubicBezTo>
                  <a:cubicBezTo>
                    <a:pt x="696191" y="147809"/>
                    <a:pt x="725718" y="150667"/>
                    <a:pt x="754293" y="164002"/>
                  </a:cubicBezTo>
                  <a:cubicBezTo>
                    <a:pt x="759056" y="166859"/>
                    <a:pt x="765723" y="166859"/>
                    <a:pt x="771438" y="165907"/>
                  </a:cubicBezTo>
                  <a:cubicBezTo>
                    <a:pt x="793346" y="162097"/>
                    <a:pt x="804776" y="141142"/>
                    <a:pt x="798108" y="119234"/>
                  </a:cubicBezTo>
                  <a:cubicBezTo>
                    <a:pt x="785726" y="79229"/>
                    <a:pt x="753341" y="54464"/>
                    <a:pt x="710478" y="55417"/>
                  </a:cubicBezTo>
                  <a:close/>
                  <a:moveTo>
                    <a:pt x="258993" y="50654"/>
                  </a:moveTo>
                  <a:cubicBezTo>
                    <a:pt x="252326" y="52559"/>
                    <a:pt x="238038" y="54464"/>
                    <a:pt x="225656" y="59227"/>
                  </a:cubicBezTo>
                  <a:cubicBezTo>
                    <a:pt x="193271" y="71609"/>
                    <a:pt x="175173" y="104947"/>
                    <a:pt x="177078" y="130664"/>
                  </a:cubicBezTo>
                  <a:cubicBezTo>
                    <a:pt x="178031" y="153524"/>
                    <a:pt x="200891" y="167812"/>
                    <a:pt x="222798" y="160192"/>
                  </a:cubicBezTo>
                  <a:cubicBezTo>
                    <a:pt x="239943" y="153524"/>
                    <a:pt x="257088" y="147809"/>
                    <a:pt x="275186" y="144952"/>
                  </a:cubicBezTo>
                  <a:cubicBezTo>
                    <a:pt x="291378" y="142094"/>
                    <a:pt x="308523" y="143999"/>
                    <a:pt x="324716" y="143047"/>
                  </a:cubicBezTo>
                  <a:cubicBezTo>
                    <a:pt x="334241" y="142094"/>
                    <a:pt x="343766" y="142094"/>
                    <a:pt x="353291" y="140189"/>
                  </a:cubicBezTo>
                  <a:cubicBezTo>
                    <a:pt x="375198" y="136379"/>
                    <a:pt x="380913" y="122092"/>
                    <a:pt x="366626" y="104947"/>
                  </a:cubicBezTo>
                  <a:cubicBezTo>
                    <a:pt x="340908" y="71609"/>
                    <a:pt x="307571" y="52559"/>
                    <a:pt x="258993" y="50654"/>
                  </a:cubicBezTo>
                  <a:close/>
                </a:path>
              </a:pathLst>
            </a:custGeom>
            <a:solidFill>
              <a:srgbClr val="A1A2A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" name="Google Shape;32;p2"/>
          <p:cNvGrpSpPr/>
          <p:nvPr/>
        </p:nvGrpSpPr>
        <p:grpSpPr>
          <a:xfrm flipH="1">
            <a:off x="12274812" y="7573717"/>
            <a:ext cx="1898087" cy="1679888"/>
            <a:chOff x="-57404" y="6066190"/>
            <a:chExt cx="959352" cy="850146"/>
          </a:xfrm>
        </p:grpSpPr>
        <p:sp>
          <p:nvSpPr>
            <p:cNvPr id="33" name="Google Shape;33;p2"/>
            <p:cNvSpPr/>
            <p:nvPr/>
          </p:nvSpPr>
          <p:spPr>
            <a:xfrm>
              <a:off x="-50142" y="6252659"/>
              <a:ext cx="667285" cy="657432"/>
            </a:xfrm>
            <a:custGeom>
              <a:avLst/>
              <a:gdLst/>
              <a:ahLst/>
              <a:cxnLst/>
              <a:rect l="l" t="t" r="r" b="b"/>
              <a:pathLst>
                <a:path w="667285" h="657432" extrusionOk="0">
                  <a:moveTo>
                    <a:pt x="541556" y="505985"/>
                  </a:moveTo>
                  <a:cubicBezTo>
                    <a:pt x="511076" y="485030"/>
                    <a:pt x="502503" y="460265"/>
                    <a:pt x="499646" y="425022"/>
                  </a:cubicBezTo>
                  <a:cubicBezTo>
                    <a:pt x="496788" y="389780"/>
                    <a:pt x="467261" y="330725"/>
                    <a:pt x="464403" y="295482"/>
                  </a:cubicBezTo>
                  <a:cubicBezTo>
                    <a:pt x="457736" y="223092"/>
                    <a:pt x="464403" y="157370"/>
                    <a:pt x="481548" y="105935"/>
                  </a:cubicBezTo>
                  <a:cubicBezTo>
                    <a:pt x="460593" y="96410"/>
                    <a:pt x="448211" y="85932"/>
                    <a:pt x="426303" y="105935"/>
                  </a:cubicBezTo>
                  <a:cubicBezTo>
                    <a:pt x="399633" y="129747"/>
                    <a:pt x="421541" y="182135"/>
                    <a:pt x="399633" y="237380"/>
                  </a:cubicBezTo>
                  <a:cubicBezTo>
                    <a:pt x="381536" y="283100"/>
                    <a:pt x="353913" y="328820"/>
                    <a:pt x="370106" y="391685"/>
                  </a:cubicBezTo>
                  <a:cubicBezTo>
                    <a:pt x="379631" y="428832"/>
                    <a:pt x="369153" y="468837"/>
                    <a:pt x="386298" y="517415"/>
                  </a:cubicBezTo>
                  <a:cubicBezTo>
                    <a:pt x="325338" y="500270"/>
                    <a:pt x="317718" y="467885"/>
                    <a:pt x="292001" y="411687"/>
                  </a:cubicBezTo>
                  <a:cubicBezTo>
                    <a:pt x="276761" y="379302"/>
                    <a:pt x="265331" y="345965"/>
                    <a:pt x="250091" y="313580"/>
                  </a:cubicBezTo>
                  <a:cubicBezTo>
                    <a:pt x="234851" y="281195"/>
                    <a:pt x="214848" y="254525"/>
                    <a:pt x="194846" y="225950"/>
                  </a:cubicBezTo>
                  <a:cubicBezTo>
                    <a:pt x="171986" y="191660"/>
                    <a:pt x="173891" y="159275"/>
                    <a:pt x="174843" y="119270"/>
                  </a:cubicBezTo>
                  <a:cubicBezTo>
                    <a:pt x="174843" y="93552"/>
                    <a:pt x="136743" y="37355"/>
                    <a:pt x="118646" y="17352"/>
                  </a:cubicBezTo>
                  <a:cubicBezTo>
                    <a:pt x="99596" y="-3603"/>
                    <a:pt x="81498" y="-2650"/>
                    <a:pt x="63401" y="4970"/>
                  </a:cubicBezTo>
                  <a:cubicBezTo>
                    <a:pt x="60543" y="11637"/>
                    <a:pt x="56733" y="17352"/>
                    <a:pt x="54828" y="24020"/>
                  </a:cubicBezTo>
                  <a:cubicBezTo>
                    <a:pt x="42446" y="58310"/>
                    <a:pt x="38636" y="95457"/>
                    <a:pt x="36731" y="132605"/>
                  </a:cubicBezTo>
                  <a:cubicBezTo>
                    <a:pt x="30063" y="154512"/>
                    <a:pt x="9108" y="223092"/>
                    <a:pt x="5298" y="243095"/>
                  </a:cubicBezTo>
                  <a:cubicBezTo>
                    <a:pt x="-6132" y="302150"/>
                    <a:pt x="4346" y="464075"/>
                    <a:pt x="5298" y="597425"/>
                  </a:cubicBezTo>
                  <a:cubicBezTo>
                    <a:pt x="90071" y="615522"/>
                    <a:pt x="198656" y="644097"/>
                    <a:pt x="285333" y="653622"/>
                  </a:cubicBezTo>
                  <a:cubicBezTo>
                    <a:pt x="336768" y="659337"/>
                    <a:pt x="468213" y="626000"/>
                    <a:pt x="476786" y="622190"/>
                  </a:cubicBezTo>
                  <a:cubicBezTo>
                    <a:pt x="532031" y="625047"/>
                    <a:pt x="566321" y="645050"/>
                    <a:pt x="598706" y="653622"/>
                  </a:cubicBezTo>
                  <a:cubicBezTo>
                    <a:pt x="613946" y="657432"/>
                    <a:pt x="638711" y="658385"/>
                    <a:pt x="667286" y="656480"/>
                  </a:cubicBezTo>
                  <a:cubicBezTo>
                    <a:pt x="663476" y="635525"/>
                    <a:pt x="658713" y="615522"/>
                    <a:pt x="649188" y="596472"/>
                  </a:cubicBezTo>
                  <a:cubicBezTo>
                    <a:pt x="624423" y="548847"/>
                    <a:pt x="582513" y="533607"/>
                    <a:pt x="541556" y="505985"/>
                  </a:cubicBezTo>
                  <a:close/>
                </a:path>
              </a:pathLst>
            </a:custGeom>
            <a:solidFill>
              <a:srgbClr val="8782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4" name="Google Shape;34;p2"/>
            <p:cNvGrpSpPr/>
            <p:nvPr/>
          </p:nvGrpSpPr>
          <p:grpSpPr>
            <a:xfrm>
              <a:off x="23831" y="6082457"/>
              <a:ext cx="878117" cy="822880"/>
              <a:chOff x="23831" y="6082457"/>
              <a:chExt cx="878117" cy="822880"/>
            </a:xfrm>
          </p:grpSpPr>
          <p:grpSp>
            <p:nvGrpSpPr>
              <p:cNvPr id="35" name="Google Shape;35;p2"/>
              <p:cNvGrpSpPr/>
              <p:nvPr/>
            </p:nvGrpSpPr>
            <p:grpSpPr>
              <a:xfrm>
                <a:off x="510471" y="6536712"/>
                <a:ext cx="391477" cy="368625"/>
                <a:chOff x="510471" y="6536712"/>
                <a:chExt cx="391477" cy="368625"/>
              </a:xfrm>
            </p:grpSpPr>
            <p:sp>
              <p:nvSpPr>
                <p:cNvPr id="36" name="Google Shape;36;p2"/>
                <p:cNvSpPr/>
                <p:nvPr/>
              </p:nvSpPr>
              <p:spPr>
                <a:xfrm>
                  <a:off x="510471" y="6665076"/>
                  <a:ext cx="391477" cy="2402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477" h="240261" extrusionOk="0">
                      <a:moveTo>
                        <a:pt x="340042" y="6899"/>
                      </a:moveTo>
                      <a:cubicBezTo>
                        <a:pt x="315278" y="12614"/>
                        <a:pt x="294323" y="-4531"/>
                        <a:pt x="277178" y="1184"/>
                      </a:cubicBezTo>
                      <a:cubicBezTo>
                        <a:pt x="261938" y="5946"/>
                        <a:pt x="248602" y="24996"/>
                        <a:pt x="236220" y="33569"/>
                      </a:cubicBezTo>
                      <a:cubicBezTo>
                        <a:pt x="208598" y="51666"/>
                        <a:pt x="204788" y="39284"/>
                        <a:pt x="175260" y="44999"/>
                      </a:cubicBezTo>
                      <a:cubicBezTo>
                        <a:pt x="141923" y="51666"/>
                        <a:pt x="91440" y="60239"/>
                        <a:pt x="62865" y="52619"/>
                      </a:cubicBezTo>
                      <a:cubicBezTo>
                        <a:pt x="59055" y="55476"/>
                        <a:pt x="55245" y="57381"/>
                        <a:pt x="52388" y="59286"/>
                      </a:cubicBezTo>
                      <a:cubicBezTo>
                        <a:pt x="41910" y="65001"/>
                        <a:pt x="24765" y="90719"/>
                        <a:pt x="13335" y="96434"/>
                      </a:cubicBezTo>
                      <a:cubicBezTo>
                        <a:pt x="8573" y="99291"/>
                        <a:pt x="3810" y="101196"/>
                        <a:pt x="0" y="103101"/>
                      </a:cubicBezTo>
                      <a:cubicBezTo>
                        <a:pt x="33338" y="123104"/>
                        <a:pt x="65723" y="141201"/>
                        <a:pt x="84773" y="180254"/>
                      </a:cubicBezTo>
                      <a:cubicBezTo>
                        <a:pt x="94298" y="199304"/>
                        <a:pt x="99060" y="220259"/>
                        <a:pt x="102870" y="240261"/>
                      </a:cubicBezTo>
                      <a:cubicBezTo>
                        <a:pt x="198120" y="234546"/>
                        <a:pt x="366713" y="191684"/>
                        <a:pt x="391478" y="151679"/>
                      </a:cubicBezTo>
                      <a:cubicBezTo>
                        <a:pt x="390525" y="99291"/>
                        <a:pt x="382905" y="52619"/>
                        <a:pt x="370523" y="231"/>
                      </a:cubicBezTo>
                      <a:cubicBezTo>
                        <a:pt x="367665" y="231"/>
                        <a:pt x="340995" y="5946"/>
                        <a:pt x="340042" y="6899"/>
                      </a:cubicBezTo>
                      <a:close/>
                    </a:path>
                  </a:pathLst>
                </a:custGeom>
                <a:solidFill>
                  <a:srgbClr val="99969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" name="Google Shape;37;p2"/>
                <p:cNvSpPr/>
                <p:nvPr/>
              </p:nvSpPr>
              <p:spPr>
                <a:xfrm>
                  <a:off x="575233" y="6536712"/>
                  <a:ext cx="306704" cy="187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704" h="187013" extrusionOk="0">
                      <a:moveTo>
                        <a:pt x="113348" y="177165"/>
                      </a:moveTo>
                      <a:cubicBezTo>
                        <a:pt x="142875" y="171450"/>
                        <a:pt x="146685" y="183832"/>
                        <a:pt x="174307" y="165735"/>
                      </a:cubicBezTo>
                      <a:cubicBezTo>
                        <a:pt x="186690" y="157163"/>
                        <a:pt x="200025" y="139065"/>
                        <a:pt x="215265" y="133350"/>
                      </a:cubicBezTo>
                      <a:cubicBezTo>
                        <a:pt x="233363" y="127635"/>
                        <a:pt x="253365" y="144780"/>
                        <a:pt x="278130" y="139065"/>
                      </a:cubicBezTo>
                      <a:cubicBezTo>
                        <a:pt x="279082" y="139065"/>
                        <a:pt x="305753" y="133350"/>
                        <a:pt x="306705" y="132397"/>
                      </a:cubicBezTo>
                      <a:cubicBezTo>
                        <a:pt x="295275" y="87630"/>
                        <a:pt x="289560" y="45720"/>
                        <a:pt x="278130" y="0"/>
                      </a:cubicBezTo>
                      <a:cubicBezTo>
                        <a:pt x="257175" y="11430"/>
                        <a:pt x="192405" y="27622"/>
                        <a:pt x="176213" y="44767"/>
                      </a:cubicBezTo>
                      <a:cubicBezTo>
                        <a:pt x="132398" y="93345"/>
                        <a:pt x="149542" y="117157"/>
                        <a:pt x="60007" y="138113"/>
                      </a:cubicBezTo>
                      <a:cubicBezTo>
                        <a:pt x="49530" y="140970"/>
                        <a:pt x="22860" y="167640"/>
                        <a:pt x="0" y="183832"/>
                      </a:cubicBezTo>
                      <a:cubicBezTo>
                        <a:pt x="29527" y="191452"/>
                        <a:pt x="80010" y="183832"/>
                        <a:pt x="113348" y="177165"/>
                      </a:cubicBezTo>
                      <a:close/>
                    </a:path>
                  </a:pathLst>
                </a:custGeom>
                <a:solidFill>
                  <a:srgbClr val="87828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38" name="Google Shape;38;p2"/>
              <p:cNvSpPr/>
              <p:nvPr/>
            </p:nvSpPr>
            <p:spPr>
              <a:xfrm>
                <a:off x="410761" y="6262239"/>
                <a:ext cx="401644" cy="509740"/>
              </a:xfrm>
              <a:custGeom>
                <a:avLst/>
                <a:gdLst/>
                <a:ahLst/>
                <a:cxnLst/>
                <a:rect l="l" t="t" r="r" b="b"/>
                <a:pathLst>
                  <a:path w="401644" h="509740" extrusionOk="0">
                    <a:moveTo>
                      <a:pt x="154947" y="465925"/>
                    </a:moveTo>
                    <a:cubicBezTo>
                      <a:pt x="180664" y="450685"/>
                      <a:pt x="213049" y="415443"/>
                      <a:pt x="225432" y="412585"/>
                    </a:cubicBezTo>
                    <a:cubicBezTo>
                      <a:pt x="315919" y="391630"/>
                      <a:pt x="297822" y="367818"/>
                      <a:pt x="341637" y="319240"/>
                    </a:cubicBezTo>
                    <a:cubicBezTo>
                      <a:pt x="356877" y="302095"/>
                      <a:pt x="380689" y="290665"/>
                      <a:pt x="401644" y="279235"/>
                    </a:cubicBezTo>
                    <a:cubicBezTo>
                      <a:pt x="366402" y="197320"/>
                      <a:pt x="318777" y="121120"/>
                      <a:pt x="262579" y="56350"/>
                    </a:cubicBezTo>
                    <a:cubicBezTo>
                      <a:pt x="240672" y="31585"/>
                      <a:pt x="216859" y="2058"/>
                      <a:pt x="181617" y="153"/>
                    </a:cubicBezTo>
                    <a:cubicBezTo>
                      <a:pt x="150184" y="-1752"/>
                      <a:pt x="115894" y="14440"/>
                      <a:pt x="87319" y="32538"/>
                    </a:cubicBezTo>
                    <a:cubicBezTo>
                      <a:pt x="58744" y="54445"/>
                      <a:pt x="33027" y="78258"/>
                      <a:pt x="19692" y="96355"/>
                    </a:cubicBezTo>
                    <a:cubicBezTo>
                      <a:pt x="2547" y="147790"/>
                      <a:pt x="-4121" y="213513"/>
                      <a:pt x="2547" y="285903"/>
                    </a:cubicBezTo>
                    <a:cubicBezTo>
                      <a:pt x="6357" y="321145"/>
                      <a:pt x="34932" y="380200"/>
                      <a:pt x="37789" y="415443"/>
                    </a:cubicBezTo>
                    <a:cubicBezTo>
                      <a:pt x="40647" y="450685"/>
                      <a:pt x="49219" y="475450"/>
                      <a:pt x="79699" y="496405"/>
                    </a:cubicBezTo>
                    <a:cubicBezTo>
                      <a:pt x="86367" y="501168"/>
                      <a:pt x="93987" y="504978"/>
                      <a:pt x="100654" y="509740"/>
                    </a:cubicBezTo>
                    <a:cubicBezTo>
                      <a:pt x="105417" y="507835"/>
                      <a:pt x="110179" y="505930"/>
                      <a:pt x="113989" y="503073"/>
                    </a:cubicBezTo>
                    <a:cubicBezTo>
                      <a:pt x="127324" y="497358"/>
                      <a:pt x="144469" y="472593"/>
                      <a:pt x="154947" y="465925"/>
                    </a:cubicBezTo>
                    <a:close/>
                  </a:path>
                </a:pathLst>
              </a:custGeom>
              <a:solidFill>
                <a:srgbClr val="A5A0A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39" name="Google Shape;39;p2"/>
              <p:cNvGrpSpPr/>
              <p:nvPr/>
            </p:nvGrpSpPr>
            <p:grpSpPr>
              <a:xfrm>
                <a:off x="23831" y="6082457"/>
                <a:ext cx="474249" cy="688569"/>
                <a:chOff x="23831" y="6082457"/>
                <a:chExt cx="474249" cy="688569"/>
              </a:xfrm>
            </p:grpSpPr>
            <p:sp>
              <p:nvSpPr>
                <p:cNvPr id="40" name="Google Shape;40;p2"/>
                <p:cNvSpPr/>
                <p:nvPr/>
              </p:nvSpPr>
              <p:spPr>
                <a:xfrm>
                  <a:off x="154228" y="6174761"/>
                  <a:ext cx="343852" cy="596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852" h="596265" extrusionOk="0">
                      <a:moveTo>
                        <a:pt x="340995" y="122873"/>
                      </a:moveTo>
                      <a:cubicBezTo>
                        <a:pt x="330518" y="95250"/>
                        <a:pt x="306705" y="69533"/>
                        <a:pt x="289560" y="48578"/>
                      </a:cubicBezTo>
                      <a:cubicBezTo>
                        <a:pt x="275272" y="31433"/>
                        <a:pt x="260033" y="15240"/>
                        <a:pt x="244793" y="0"/>
                      </a:cubicBezTo>
                      <a:cubicBezTo>
                        <a:pt x="227647" y="123825"/>
                        <a:pt x="104775" y="270510"/>
                        <a:pt x="0" y="319088"/>
                      </a:cubicBezTo>
                      <a:cubicBezTo>
                        <a:pt x="16192" y="342900"/>
                        <a:pt x="32385" y="365760"/>
                        <a:pt x="44767" y="392430"/>
                      </a:cubicBezTo>
                      <a:cubicBezTo>
                        <a:pt x="60007" y="424815"/>
                        <a:pt x="71438" y="458153"/>
                        <a:pt x="86677" y="490538"/>
                      </a:cubicBezTo>
                      <a:cubicBezTo>
                        <a:pt x="112395" y="545783"/>
                        <a:pt x="120015" y="579120"/>
                        <a:pt x="180975" y="596265"/>
                      </a:cubicBezTo>
                      <a:cubicBezTo>
                        <a:pt x="163830" y="547688"/>
                        <a:pt x="174308" y="508635"/>
                        <a:pt x="164783" y="470535"/>
                      </a:cubicBezTo>
                      <a:cubicBezTo>
                        <a:pt x="148590" y="407670"/>
                        <a:pt x="176213" y="361950"/>
                        <a:pt x="194310" y="316230"/>
                      </a:cubicBezTo>
                      <a:cubicBezTo>
                        <a:pt x="216218" y="260033"/>
                        <a:pt x="194310" y="208598"/>
                        <a:pt x="220980" y="184785"/>
                      </a:cubicBezTo>
                      <a:cubicBezTo>
                        <a:pt x="242888" y="164783"/>
                        <a:pt x="255270" y="175260"/>
                        <a:pt x="276225" y="184785"/>
                      </a:cubicBezTo>
                      <a:cubicBezTo>
                        <a:pt x="289560" y="166688"/>
                        <a:pt x="315278" y="142875"/>
                        <a:pt x="343853" y="120968"/>
                      </a:cubicBezTo>
                      <a:cubicBezTo>
                        <a:pt x="343853" y="120968"/>
                        <a:pt x="341947" y="121920"/>
                        <a:pt x="340995" y="122873"/>
                      </a:cubicBezTo>
                      <a:close/>
                    </a:path>
                  </a:pathLst>
                </a:custGeom>
                <a:solidFill>
                  <a:srgbClr val="99969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" name="Google Shape;41;p2"/>
                <p:cNvSpPr/>
                <p:nvPr/>
              </p:nvSpPr>
              <p:spPr>
                <a:xfrm>
                  <a:off x="23831" y="6082457"/>
                  <a:ext cx="384810" cy="4237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810" h="423748" extrusionOk="0">
                      <a:moveTo>
                        <a:pt x="384810" y="103708"/>
                      </a:moveTo>
                      <a:cubicBezTo>
                        <a:pt x="364808" y="84658"/>
                        <a:pt x="344805" y="66561"/>
                        <a:pt x="322898" y="50368"/>
                      </a:cubicBezTo>
                      <a:cubicBezTo>
                        <a:pt x="294323" y="28461"/>
                        <a:pt x="251460" y="-12497"/>
                        <a:pt x="213360" y="3696"/>
                      </a:cubicBezTo>
                      <a:cubicBezTo>
                        <a:pt x="189548" y="13221"/>
                        <a:pt x="167640" y="35128"/>
                        <a:pt x="147638" y="49416"/>
                      </a:cubicBezTo>
                      <a:cubicBezTo>
                        <a:pt x="123825" y="66561"/>
                        <a:pt x="99060" y="83706"/>
                        <a:pt x="75248" y="102756"/>
                      </a:cubicBezTo>
                      <a:cubicBezTo>
                        <a:pt x="44768" y="126568"/>
                        <a:pt x="17145" y="153238"/>
                        <a:pt x="0" y="187528"/>
                      </a:cubicBezTo>
                      <a:cubicBezTo>
                        <a:pt x="18097" y="179908"/>
                        <a:pt x="35243" y="178956"/>
                        <a:pt x="55245" y="199911"/>
                      </a:cubicBezTo>
                      <a:cubicBezTo>
                        <a:pt x="73343" y="219913"/>
                        <a:pt x="111443" y="276111"/>
                        <a:pt x="111443" y="301828"/>
                      </a:cubicBezTo>
                      <a:cubicBezTo>
                        <a:pt x="111443" y="340881"/>
                        <a:pt x="108585" y="374218"/>
                        <a:pt x="131445" y="408508"/>
                      </a:cubicBezTo>
                      <a:cubicBezTo>
                        <a:pt x="135255" y="413271"/>
                        <a:pt x="138113" y="418033"/>
                        <a:pt x="141923" y="423748"/>
                      </a:cubicBezTo>
                      <a:cubicBezTo>
                        <a:pt x="243840" y="374218"/>
                        <a:pt x="366713" y="226581"/>
                        <a:pt x="384810" y="103708"/>
                      </a:cubicBezTo>
                      <a:close/>
                    </a:path>
                  </a:pathLst>
                </a:custGeom>
                <a:solidFill>
                  <a:srgbClr val="A5A0A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42" name="Google Shape;42;p2"/>
            <p:cNvSpPr/>
            <p:nvPr/>
          </p:nvSpPr>
          <p:spPr>
            <a:xfrm>
              <a:off x="451408" y="6303349"/>
              <a:ext cx="220979" cy="43815"/>
            </a:xfrm>
            <a:custGeom>
              <a:avLst/>
              <a:gdLst/>
              <a:ahLst/>
              <a:cxnLst/>
              <a:rect l="l" t="t" r="r" b="b"/>
              <a:pathLst>
                <a:path w="220979" h="43815" extrusionOk="0">
                  <a:moveTo>
                    <a:pt x="10477" y="41910"/>
                  </a:moveTo>
                  <a:cubicBezTo>
                    <a:pt x="6667" y="41910"/>
                    <a:pt x="3810" y="42863"/>
                    <a:pt x="0" y="43815"/>
                  </a:cubicBezTo>
                  <a:cubicBezTo>
                    <a:pt x="20002" y="27622"/>
                    <a:pt x="41910" y="12383"/>
                    <a:pt x="63817" y="953"/>
                  </a:cubicBezTo>
                  <a:cubicBezTo>
                    <a:pt x="63817" y="953"/>
                    <a:pt x="64770" y="953"/>
                    <a:pt x="64770" y="0"/>
                  </a:cubicBezTo>
                  <a:cubicBezTo>
                    <a:pt x="67627" y="0"/>
                    <a:pt x="70485" y="0"/>
                    <a:pt x="73342" y="0"/>
                  </a:cubicBezTo>
                  <a:cubicBezTo>
                    <a:pt x="49530" y="9525"/>
                    <a:pt x="28575" y="23813"/>
                    <a:pt x="10477" y="41910"/>
                  </a:cubicBezTo>
                  <a:close/>
                  <a:moveTo>
                    <a:pt x="188595" y="10478"/>
                  </a:moveTo>
                  <a:cubicBezTo>
                    <a:pt x="199073" y="15240"/>
                    <a:pt x="208598" y="20955"/>
                    <a:pt x="217170" y="29528"/>
                  </a:cubicBezTo>
                  <a:cubicBezTo>
                    <a:pt x="218123" y="30480"/>
                    <a:pt x="220027" y="32385"/>
                    <a:pt x="220980" y="33338"/>
                  </a:cubicBezTo>
                  <a:cubicBezTo>
                    <a:pt x="210502" y="24765"/>
                    <a:pt x="200025" y="17145"/>
                    <a:pt x="188595" y="10478"/>
                  </a:cubicBezTo>
                  <a:close/>
                </a:path>
              </a:pathLst>
            </a:custGeom>
            <a:solidFill>
              <a:srgbClr val="BCB7B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-57404" y="6557666"/>
              <a:ext cx="886954" cy="358670"/>
            </a:xfrm>
            <a:custGeom>
              <a:avLst/>
              <a:gdLst/>
              <a:ahLst/>
              <a:cxnLst/>
              <a:rect l="l" t="t" r="r" b="b"/>
              <a:pathLst>
                <a:path w="886954" h="358670" extrusionOk="0">
                  <a:moveTo>
                    <a:pt x="731697" y="319088"/>
                  </a:moveTo>
                  <a:cubicBezTo>
                    <a:pt x="706932" y="315278"/>
                    <a:pt x="655497" y="287655"/>
                    <a:pt x="651687" y="280988"/>
                  </a:cubicBezTo>
                  <a:cubicBezTo>
                    <a:pt x="640257" y="261938"/>
                    <a:pt x="618350" y="228600"/>
                    <a:pt x="569772" y="214313"/>
                  </a:cubicBezTo>
                  <a:cubicBezTo>
                    <a:pt x="569772" y="244793"/>
                    <a:pt x="612635" y="262890"/>
                    <a:pt x="620255" y="269558"/>
                  </a:cubicBezTo>
                  <a:cubicBezTo>
                    <a:pt x="624065" y="273368"/>
                    <a:pt x="623112" y="295275"/>
                    <a:pt x="611682" y="299085"/>
                  </a:cubicBezTo>
                  <a:cubicBezTo>
                    <a:pt x="599300" y="302895"/>
                    <a:pt x="575487" y="288608"/>
                    <a:pt x="565962" y="281940"/>
                  </a:cubicBezTo>
                  <a:cubicBezTo>
                    <a:pt x="534530" y="259080"/>
                    <a:pt x="509765" y="267653"/>
                    <a:pt x="480237" y="244793"/>
                  </a:cubicBezTo>
                  <a:cubicBezTo>
                    <a:pt x="468807" y="236220"/>
                    <a:pt x="475475" y="200977"/>
                    <a:pt x="438327" y="170498"/>
                  </a:cubicBezTo>
                  <a:cubicBezTo>
                    <a:pt x="406895" y="143827"/>
                    <a:pt x="388797" y="80963"/>
                    <a:pt x="379272" y="0"/>
                  </a:cubicBezTo>
                  <a:cubicBezTo>
                    <a:pt x="357365" y="60008"/>
                    <a:pt x="369747" y="146685"/>
                    <a:pt x="383082" y="246698"/>
                  </a:cubicBezTo>
                  <a:cubicBezTo>
                    <a:pt x="361175" y="266700"/>
                    <a:pt x="357365" y="309563"/>
                    <a:pt x="343077" y="336233"/>
                  </a:cubicBezTo>
                  <a:cubicBezTo>
                    <a:pt x="335457" y="315278"/>
                    <a:pt x="321170" y="296228"/>
                    <a:pt x="307835" y="282893"/>
                  </a:cubicBezTo>
                  <a:cubicBezTo>
                    <a:pt x="281165" y="256223"/>
                    <a:pt x="254495" y="252413"/>
                    <a:pt x="221157" y="240030"/>
                  </a:cubicBezTo>
                  <a:cubicBezTo>
                    <a:pt x="168770" y="220980"/>
                    <a:pt x="154482" y="159068"/>
                    <a:pt x="129717" y="112395"/>
                  </a:cubicBezTo>
                  <a:cubicBezTo>
                    <a:pt x="116382" y="87630"/>
                    <a:pt x="61137" y="3810"/>
                    <a:pt x="5892" y="10478"/>
                  </a:cubicBezTo>
                  <a:cubicBezTo>
                    <a:pt x="-7443" y="72390"/>
                    <a:pt x="5892" y="272415"/>
                    <a:pt x="6845" y="295275"/>
                  </a:cubicBezTo>
                  <a:cubicBezTo>
                    <a:pt x="59232" y="302895"/>
                    <a:pt x="228777" y="351473"/>
                    <a:pt x="294500" y="352425"/>
                  </a:cubicBezTo>
                  <a:cubicBezTo>
                    <a:pt x="313550" y="356235"/>
                    <a:pt x="478332" y="338138"/>
                    <a:pt x="487857" y="322898"/>
                  </a:cubicBezTo>
                  <a:cubicBezTo>
                    <a:pt x="544055" y="334328"/>
                    <a:pt x="591680" y="362903"/>
                    <a:pt x="663117" y="358140"/>
                  </a:cubicBezTo>
                  <a:cubicBezTo>
                    <a:pt x="752652" y="352425"/>
                    <a:pt x="865047" y="320993"/>
                    <a:pt x="886955" y="306705"/>
                  </a:cubicBezTo>
                  <a:cubicBezTo>
                    <a:pt x="831710" y="280035"/>
                    <a:pt x="777417" y="313373"/>
                    <a:pt x="731697" y="319088"/>
                  </a:cubicBezTo>
                  <a:close/>
                </a:path>
              </a:pathLst>
            </a:custGeom>
            <a:solidFill>
              <a:srgbClr val="6D69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7543" y="6066190"/>
              <a:ext cx="444817" cy="456233"/>
            </a:xfrm>
            <a:custGeom>
              <a:avLst/>
              <a:gdLst/>
              <a:ahLst/>
              <a:cxnLst/>
              <a:rect l="l" t="t" r="r" b="b"/>
              <a:pathLst>
                <a:path w="444817" h="456233" extrusionOk="0">
                  <a:moveTo>
                    <a:pt x="395288" y="97141"/>
                  </a:moveTo>
                  <a:cubicBezTo>
                    <a:pt x="377190" y="79996"/>
                    <a:pt x="350520" y="68566"/>
                    <a:pt x="329565" y="52374"/>
                  </a:cubicBezTo>
                  <a:cubicBezTo>
                    <a:pt x="287655" y="19989"/>
                    <a:pt x="245745" y="-12396"/>
                    <a:pt x="215265" y="4749"/>
                  </a:cubicBezTo>
                  <a:cubicBezTo>
                    <a:pt x="169545" y="31419"/>
                    <a:pt x="44768" y="127621"/>
                    <a:pt x="27622" y="148576"/>
                  </a:cubicBezTo>
                  <a:cubicBezTo>
                    <a:pt x="20002" y="158101"/>
                    <a:pt x="4763" y="185724"/>
                    <a:pt x="0" y="201916"/>
                  </a:cubicBezTo>
                  <a:cubicBezTo>
                    <a:pt x="6667" y="200011"/>
                    <a:pt x="20955" y="198106"/>
                    <a:pt x="26670" y="200011"/>
                  </a:cubicBezTo>
                  <a:cubicBezTo>
                    <a:pt x="54293" y="208584"/>
                    <a:pt x="69533" y="229539"/>
                    <a:pt x="85725" y="255256"/>
                  </a:cubicBezTo>
                  <a:cubicBezTo>
                    <a:pt x="103823" y="283831"/>
                    <a:pt x="102870" y="311454"/>
                    <a:pt x="105727" y="342886"/>
                  </a:cubicBezTo>
                  <a:cubicBezTo>
                    <a:pt x="106680" y="352411"/>
                    <a:pt x="110490" y="360031"/>
                    <a:pt x="112395" y="369556"/>
                  </a:cubicBezTo>
                  <a:cubicBezTo>
                    <a:pt x="121920" y="408609"/>
                    <a:pt x="146685" y="420991"/>
                    <a:pt x="166687" y="456234"/>
                  </a:cubicBezTo>
                  <a:cubicBezTo>
                    <a:pt x="165735" y="439089"/>
                    <a:pt x="160020" y="410514"/>
                    <a:pt x="141923" y="391464"/>
                  </a:cubicBezTo>
                  <a:cubicBezTo>
                    <a:pt x="132398" y="381939"/>
                    <a:pt x="136208" y="345744"/>
                    <a:pt x="140970" y="330504"/>
                  </a:cubicBezTo>
                  <a:cubicBezTo>
                    <a:pt x="145733" y="315264"/>
                    <a:pt x="152400" y="300976"/>
                    <a:pt x="145733" y="284784"/>
                  </a:cubicBezTo>
                  <a:cubicBezTo>
                    <a:pt x="137160" y="261924"/>
                    <a:pt x="109537" y="247636"/>
                    <a:pt x="97155" y="226681"/>
                  </a:cubicBezTo>
                  <a:cubicBezTo>
                    <a:pt x="80963" y="200011"/>
                    <a:pt x="75248" y="168579"/>
                    <a:pt x="91440" y="139051"/>
                  </a:cubicBezTo>
                  <a:cubicBezTo>
                    <a:pt x="96202" y="130479"/>
                    <a:pt x="102870" y="123811"/>
                    <a:pt x="109537" y="117144"/>
                  </a:cubicBezTo>
                  <a:cubicBezTo>
                    <a:pt x="127635" y="102856"/>
                    <a:pt x="145733" y="88569"/>
                    <a:pt x="163830" y="74281"/>
                  </a:cubicBezTo>
                  <a:cubicBezTo>
                    <a:pt x="185737" y="56184"/>
                    <a:pt x="206693" y="36181"/>
                    <a:pt x="235268" y="31419"/>
                  </a:cubicBezTo>
                  <a:cubicBezTo>
                    <a:pt x="247650" y="29514"/>
                    <a:pt x="259080" y="31419"/>
                    <a:pt x="270510" y="34276"/>
                  </a:cubicBezTo>
                  <a:cubicBezTo>
                    <a:pt x="297180" y="45706"/>
                    <a:pt x="322898" y="65709"/>
                    <a:pt x="342900" y="78091"/>
                  </a:cubicBezTo>
                  <a:cubicBezTo>
                    <a:pt x="360998" y="89521"/>
                    <a:pt x="377190" y="98094"/>
                    <a:pt x="391478" y="113334"/>
                  </a:cubicBezTo>
                  <a:cubicBezTo>
                    <a:pt x="406718" y="129526"/>
                    <a:pt x="423863" y="152386"/>
                    <a:pt x="444818" y="166674"/>
                  </a:cubicBezTo>
                  <a:cubicBezTo>
                    <a:pt x="426720" y="140956"/>
                    <a:pt x="414338" y="115239"/>
                    <a:pt x="395288" y="97141"/>
                  </a:cubicBezTo>
                  <a:close/>
                </a:path>
              </a:pathLst>
            </a:custGeom>
            <a:solidFill>
              <a:srgbClr val="BCB7B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59825" y="6248965"/>
              <a:ext cx="389714" cy="350611"/>
            </a:xfrm>
            <a:custGeom>
              <a:avLst/>
              <a:gdLst/>
              <a:ahLst/>
              <a:cxnLst/>
              <a:rect l="l" t="t" r="r" b="b"/>
              <a:pathLst>
                <a:path w="389714" h="350611" extrusionOk="0">
                  <a:moveTo>
                    <a:pt x="323040" y="77244"/>
                  </a:moveTo>
                  <a:cubicBezTo>
                    <a:pt x="300180" y="45812"/>
                    <a:pt x="256365" y="2949"/>
                    <a:pt x="219218" y="92"/>
                  </a:cubicBezTo>
                  <a:cubicBezTo>
                    <a:pt x="203977" y="-861"/>
                    <a:pt x="189690" y="5807"/>
                    <a:pt x="174450" y="10569"/>
                  </a:cubicBezTo>
                  <a:cubicBezTo>
                    <a:pt x="133492" y="23904"/>
                    <a:pt x="72533" y="58194"/>
                    <a:pt x="41100" y="81054"/>
                  </a:cubicBezTo>
                  <a:cubicBezTo>
                    <a:pt x="12525" y="102962"/>
                    <a:pt x="-4620" y="124869"/>
                    <a:pt x="1095" y="163922"/>
                  </a:cubicBezTo>
                  <a:cubicBezTo>
                    <a:pt x="11572" y="146777"/>
                    <a:pt x="42053" y="151539"/>
                    <a:pt x="39195" y="174399"/>
                  </a:cubicBezTo>
                  <a:cubicBezTo>
                    <a:pt x="32528" y="226787"/>
                    <a:pt x="40147" y="305844"/>
                    <a:pt x="67770" y="350612"/>
                  </a:cubicBezTo>
                  <a:cubicBezTo>
                    <a:pt x="79200" y="299177"/>
                    <a:pt x="53483" y="266792"/>
                    <a:pt x="58245" y="223929"/>
                  </a:cubicBezTo>
                  <a:cubicBezTo>
                    <a:pt x="61103" y="196307"/>
                    <a:pt x="66817" y="160112"/>
                    <a:pt x="78248" y="134394"/>
                  </a:cubicBezTo>
                  <a:cubicBezTo>
                    <a:pt x="90630" y="103914"/>
                    <a:pt x="113490" y="95342"/>
                    <a:pt x="138255" y="80102"/>
                  </a:cubicBezTo>
                  <a:cubicBezTo>
                    <a:pt x="154448" y="70577"/>
                    <a:pt x="170640" y="58194"/>
                    <a:pt x="187785" y="51527"/>
                  </a:cubicBezTo>
                  <a:cubicBezTo>
                    <a:pt x="232552" y="33429"/>
                    <a:pt x="267795" y="48669"/>
                    <a:pt x="302085" y="77244"/>
                  </a:cubicBezTo>
                  <a:cubicBezTo>
                    <a:pt x="335423" y="105819"/>
                    <a:pt x="360187" y="140109"/>
                    <a:pt x="389715" y="172494"/>
                  </a:cubicBezTo>
                  <a:cubicBezTo>
                    <a:pt x="384000" y="136299"/>
                    <a:pt x="345900" y="108677"/>
                    <a:pt x="323040" y="77244"/>
                  </a:cubicBezTo>
                  <a:close/>
                </a:path>
              </a:pathLst>
            </a:custGeom>
            <a:solidFill>
              <a:srgbClr val="BCB7B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546658" y="6472894"/>
              <a:ext cx="307559" cy="274319"/>
            </a:xfrm>
            <a:custGeom>
              <a:avLst/>
              <a:gdLst/>
              <a:ahLst/>
              <a:cxnLst/>
              <a:rect l="l" t="t" r="r" b="b"/>
              <a:pathLst>
                <a:path w="307559" h="274319" extrusionOk="0">
                  <a:moveTo>
                    <a:pt x="299085" y="54293"/>
                  </a:moveTo>
                  <a:cubicBezTo>
                    <a:pt x="268605" y="42863"/>
                    <a:pt x="245745" y="38100"/>
                    <a:pt x="232410" y="0"/>
                  </a:cubicBezTo>
                  <a:cubicBezTo>
                    <a:pt x="234315" y="48577"/>
                    <a:pt x="223838" y="56197"/>
                    <a:pt x="213360" y="61913"/>
                  </a:cubicBezTo>
                  <a:cubicBezTo>
                    <a:pt x="187642" y="69532"/>
                    <a:pt x="134302" y="77152"/>
                    <a:pt x="115252" y="87630"/>
                  </a:cubicBezTo>
                  <a:cubicBezTo>
                    <a:pt x="93345" y="100013"/>
                    <a:pt x="100013" y="109538"/>
                    <a:pt x="94298" y="128588"/>
                  </a:cubicBezTo>
                  <a:cubicBezTo>
                    <a:pt x="86677" y="154305"/>
                    <a:pt x="65723" y="185738"/>
                    <a:pt x="41910" y="196215"/>
                  </a:cubicBezTo>
                  <a:cubicBezTo>
                    <a:pt x="15240" y="207645"/>
                    <a:pt x="0" y="234315"/>
                    <a:pt x="0" y="274320"/>
                  </a:cubicBezTo>
                  <a:cubicBezTo>
                    <a:pt x="11430" y="260033"/>
                    <a:pt x="35242" y="237172"/>
                    <a:pt x="65723" y="227647"/>
                  </a:cubicBezTo>
                  <a:cubicBezTo>
                    <a:pt x="97155" y="219075"/>
                    <a:pt x="128588" y="210503"/>
                    <a:pt x="149542" y="196215"/>
                  </a:cubicBezTo>
                  <a:cubicBezTo>
                    <a:pt x="170498" y="181927"/>
                    <a:pt x="195263" y="169545"/>
                    <a:pt x="202882" y="163830"/>
                  </a:cubicBezTo>
                  <a:cubicBezTo>
                    <a:pt x="232410" y="142875"/>
                    <a:pt x="217170" y="119063"/>
                    <a:pt x="220980" y="117157"/>
                  </a:cubicBezTo>
                  <a:cubicBezTo>
                    <a:pt x="247650" y="103822"/>
                    <a:pt x="270510" y="121920"/>
                    <a:pt x="282892" y="100013"/>
                  </a:cubicBezTo>
                  <a:cubicBezTo>
                    <a:pt x="288607" y="90488"/>
                    <a:pt x="301942" y="78105"/>
                    <a:pt x="306705" y="67627"/>
                  </a:cubicBezTo>
                  <a:cubicBezTo>
                    <a:pt x="309563" y="61913"/>
                    <a:pt x="304800" y="55245"/>
                    <a:pt x="299085" y="54293"/>
                  </a:cubicBezTo>
                  <a:close/>
                </a:path>
              </a:pathLst>
            </a:custGeom>
            <a:solidFill>
              <a:srgbClr val="BCB7B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81862" y="6765312"/>
              <a:ext cx="168613" cy="142967"/>
            </a:xfrm>
            <a:custGeom>
              <a:avLst/>
              <a:gdLst/>
              <a:ahLst/>
              <a:cxnLst/>
              <a:rect l="l" t="t" r="r" b="b"/>
              <a:pathLst>
                <a:path w="168613" h="142967" extrusionOk="0">
                  <a:moveTo>
                    <a:pt x="122873" y="89535"/>
                  </a:moveTo>
                  <a:cubicBezTo>
                    <a:pt x="102870" y="86677"/>
                    <a:pt x="95250" y="85725"/>
                    <a:pt x="82868" y="69532"/>
                  </a:cubicBezTo>
                  <a:cubicBezTo>
                    <a:pt x="64770" y="47625"/>
                    <a:pt x="54293" y="24765"/>
                    <a:pt x="40005" y="0"/>
                  </a:cubicBezTo>
                  <a:cubicBezTo>
                    <a:pt x="45720" y="54292"/>
                    <a:pt x="58103" y="73342"/>
                    <a:pt x="61913" y="93345"/>
                  </a:cubicBezTo>
                  <a:cubicBezTo>
                    <a:pt x="53340" y="114300"/>
                    <a:pt x="16193" y="129540"/>
                    <a:pt x="0" y="142875"/>
                  </a:cubicBezTo>
                  <a:cubicBezTo>
                    <a:pt x="28575" y="143827"/>
                    <a:pt x="106680" y="137160"/>
                    <a:pt x="112395" y="134302"/>
                  </a:cubicBezTo>
                  <a:cubicBezTo>
                    <a:pt x="139065" y="121920"/>
                    <a:pt x="140018" y="122873"/>
                    <a:pt x="168593" y="120015"/>
                  </a:cubicBezTo>
                  <a:cubicBezTo>
                    <a:pt x="169545" y="92392"/>
                    <a:pt x="137160" y="91440"/>
                    <a:pt x="122873" y="89535"/>
                  </a:cubicBezTo>
                  <a:close/>
                </a:path>
              </a:pathLst>
            </a:custGeom>
            <a:solidFill>
              <a:srgbClr val="5B575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-57227" y="6681491"/>
              <a:ext cx="154305" cy="204787"/>
            </a:xfrm>
            <a:custGeom>
              <a:avLst/>
              <a:gdLst/>
              <a:ahLst/>
              <a:cxnLst/>
              <a:rect l="l" t="t" r="r" b="b"/>
              <a:pathLst>
                <a:path w="154305" h="204787" extrusionOk="0">
                  <a:moveTo>
                    <a:pt x="154305" y="204788"/>
                  </a:moveTo>
                  <a:cubicBezTo>
                    <a:pt x="145733" y="183833"/>
                    <a:pt x="92393" y="160973"/>
                    <a:pt x="75248" y="148590"/>
                  </a:cubicBezTo>
                  <a:cubicBezTo>
                    <a:pt x="65723" y="141923"/>
                    <a:pt x="64770" y="116205"/>
                    <a:pt x="34290" y="111443"/>
                  </a:cubicBezTo>
                  <a:cubicBezTo>
                    <a:pt x="26670" y="77152"/>
                    <a:pt x="23813" y="16193"/>
                    <a:pt x="0" y="0"/>
                  </a:cubicBezTo>
                  <a:cubicBezTo>
                    <a:pt x="953" y="35243"/>
                    <a:pt x="2858" y="139065"/>
                    <a:pt x="6668" y="174308"/>
                  </a:cubicBezTo>
                  <a:cubicBezTo>
                    <a:pt x="29528" y="181927"/>
                    <a:pt x="106680" y="194310"/>
                    <a:pt x="154305" y="204788"/>
                  </a:cubicBezTo>
                  <a:close/>
                </a:path>
              </a:pathLst>
            </a:custGeom>
            <a:solidFill>
              <a:srgbClr val="5B575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9" name="Google Shape;49;p2"/>
          <p:cNvSpPr/>
          <p:nvPr/>
        </p:nvSpPr>
        <p:spPr>
          <a:xfrm flipH="1">
            <a:off x="327542" y="3593087"/>
            <a:ext cx="1933293" cy="4117323"/>
          </a:xfrm>
          <a:custGeom>
            <a:avLst/>
            <a:gdLst/>
            <a:ahLst/>
            <a:cxnLst/>
            <a:rect l="l" t="t" r="r" b="b"/>
            <a:pathLst>
              <a:path w="755218" h="1610426" extrusionOk="0">
                <a:moveTo>
                  <a:pt x="124839" y="867728"/>
                </a:moveTo>
                <a:cubicBezTo>
                  <a:pt x="176273" y="796290"/>
                  <a:pt x="243901" y="733425"/>
                  <a:pt x="271523" y="649605"/>
                </a:cubicBezTo>
                <a:cubicBezTo>
                  <a:pt x="296289" y="573405"/>
                  <a:pt x="285811" y="488633"/>
                  <a:pt x="316291" y="415290"/>
                </a:cubicBezTo>
                <a:cubicBezTo>
                  <a:pt x="349628" y="333375"/>
                  <a:pt x="426781" y="279083"/>
                  <a:pt x="493456" y="221933"/>
                </a:cubicBezTo>
                <a:cubicBezTo>
                  <a:pt x="561084" y="164783"/>
                  <a:pt x="625853" y="88583"/>
                  <a:pt x="620139" y="0"/>
                </a:cubicBezTo>
                <a:cubicBezTo>
                  <a:pt x="735391" y="220980"/>
                  <a:pt x="775396" y="477203"/>
                  <a:pt x="745868" y="724853"/>
                </a:cubicBezTo>
                <a:cubicBezTo>
                  <a:pt x="716341" y="972503"/>
                  <a:pt x="618234" y="1209675"/>
                  <a:pt x="475359" y="1412557"/>
                </a:cubicBezTo>
                <a:cubicBezTo>
                  <a:pt x="431543" y="1474470"/>
                  <a:pt x="382014" y="1535430"/>
                  <a:pt x="316291" y="1573530"/>
                </a:cubicBezTo>
                <a:cubicBezTo>
                  <a:pt x="250568" y="1611630"/>
                  <a:pt x="165796" y="1624965"/>
                  <a:pt x="98168" y="1590675"/>
                </a:cubicBezTo>
                <a:lnTo>
                  <a:pt x="98168" y="1590675"/>
                </a:lnTo>
                <a:cubicBezTo>
                  <a:pt x="-7559" y="1536382"/>
                  <a:pt x="2918" y="1370648"/>
                  <a:pt x="61" y="1267778"/>
                </a:cubicBezTo>
                <a:cubicBezTo>
                  <a:pt x="-1844" y="1126807"/>
                  <a:pt x="41018" y="982980"/>
                  <a:pt x="124839" y="867728"/>
                </a:cubicBezTo>
                <a:close/>
              </a:path>
            </a:pathLst>
          </a:custGeom>
          <a:gradFill>
            <a:gsLst>
              <a:gs pos="0">
                <a:srgbClr val="2A5B52"/>
              </a:gs>
              <a:gs pos="8000">
                <a:srgbClr val="2A5B52"/>
              </a:gs>
              <a:gs pos="100000">
                <a:srgbClr val="1C3B36"/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0" name="Google Shape;50;p2"/>
          <p:cNvGrpSpPr/>
          <p:nvPr/>
        </p:nvGrpSpPr>
        <p:grpSpPr>
          <a:xfrm flipH="1">
            <a:off x="3304838" y="3398217"/>
            <a:ext cx="2779869" cy="6364804"/>
            <a:chOff x="6209083" y="1899986"/>
            <a:chExt cx="1085697" cy="2488974"/>
          </a:xfrm>
        </p:grpSpPr>
        <p:sp>
          <p:nvSpPr>
            <p:cNvPr id="51" name="Google Shape;51;p2"/>
            <p:cNvSpPr/>
            <p:nvPr/>
          </p:nvSpPr>
          <p:spPr>
            <a:xfrm>
              <a:off x="6209083" y="1899986"/>
              <a:ext cx="1085697" cy="2325514"/>
            </a:xfrm>
            <a:custGeom>
              <a:avLst/>
              <a:gdLst/>
              <a:ahLst/>
              <a:cxnLst/>
              <a:rect l="l" t="t" r="r" b="b"/>
              <a:pathLst>
                <a:path w="1085697" h="2325514" extrusionOk="0">
                  <a:moveTo>
                    <a:pt x="140933" y="1965007"/>
                  </a:moveTo>
                  <a:lnTo>
                    <a:pt x="140933" y="1965007"/>
                  </a:lnTo>
                  <a:cubicBezTo>
                    <a:pt x="116169" y="1839278"/>
                    <a:pt x="185701" y="1717357"/>
                    <a:pt x="230469" y="1597343"/>
                  </a:cubicBezTo>
                  <a:cubicBezTo>
                    <a:pt x="275236" y="1477328"/>
                    <a:pt x="286666" y="1318260"/>
                    <a:pt x="182844" y="1243965"/>
                  </a:cubicBezTo>
                  <a:cubicBezTo>
                    <a:pt x="130456" y="1205865"/>
                    <a:pt x="51398" y="1191578"/>
                    <a:pt x="32348" y="1130618"/>
                  </a:cubicBezTo>
                  <a:cubicBezTo>
                    <a:pt x="3773" y="1041082"/>
                    <a:pt x="135219" y="968693"/>
                    <a:pt x="130456" y="875347"/>
                  </a:cubicBezTo>
                  <a:cubicBezTo>
                    <a:pt x="127598" y="809625"/>
                    <a:pt x="60923" y="768668"/>
                    <a:pt x="27586" y="712470"/>
                  </a:cubicBezTo>
                  <a:cubicBezTo>
                    <a:pt x="-16229" y="640080"/>
                    <a:pt x="-1942" y="545783"/>
                    <a:pt x="29491" y="467678"/>
                  </a:cubicBezTo>
                  <a:cubicBezTo>
                    <a:pt x="60923" y="389572"/>
                    <a:pt x="108548" y="317183"/>
                    <a:pt x="131408" y="235267"/>
                  </a:cubicBezTo>
                  <a:cubicBezTo>
                    <a:pt x="154269" y="153353"/>
                    <a:pt x="146648" y="55245"/>
                    <a:pt x="82831" y="0"/>
                  </a:cubicBezTo>
                  <a:cubicBezTo>
                    <a:pt x="219991" y="76200"/>
                    <a:pt x="359056" y="154305"/>
                    <a:pt x="470498" y="263842"/>
                  </a:cubicBezTo>
                  <a:cubicBezTo>
                    <a:pt x="582894" y="373380"/>
                    <a:pt x="666713" y="521017"/>
                    <a:pt x="666713" y="678180"/>
                  </a:cubicBezTo>
                  <a:cubicBezTo>
                    <a:pt x="666713" y="784860"/>
                    <a:pt x="631471" y="904875"/>
                    <a:pt x="696241" y="988695"/>
                  </a:cubicBezTo>
                  <a:cubicBezTo>
                    <a:pt x="736246" y="1041082"/>
                    <a:pt x="803873" y="1062038"/>
                    <a:pt x="864833" y="1087755"/>
                  </a:cubicBezTo>
                  <a:cubicBezTo>
                    <a:pt x="925794" y="1113473"/>
                    <a:pt x="990563" y="1153478"/>
                    <a:pt x="1002946" y="1218248"/>
                  </a:cubicBezTo>
                  <a:cubicBezTo>
                    <a:pt x="1017233" y="1288732"/>
                    <a:pt x="965798" y="1355407"/>
                    <a:pt x="959131" y="1427798"/>
                  </a:cubicBezTo>
                  <a:cubicBezTo>
                    <a:pt x="951511" y="1522095"/>
                    <a:pt x="1021044" y="1602105"/>
                    <a:pt x="1057239" y="1689735"/>
                  </a:cubicBezTo>
                  <a:cubicBezTo>
                    <a:pt x="1117246" y="1834515"/>
                    <a:pt x="1078194" y="2009775"/>
                    <a:pt x="979133" y="2131695"/>
                  </a:cubicBezTo>
                  <a:cubicBezTo>
                    <a:pt x="882931" y="2250758"/>
                    <a:pt x="705766" y="2368868"/>
                    <a:pt x="550508" y="2309813"/>
                  </a:cubicBezTo>
                  <a:cubicBezTo>
                    <a:pt x="394298" y="2248853"/>
                    <a:pt x="176176" y="2145983"/>
                    <a:pt x="140933" y="1965007"/>
                  </a:cubicBezTo>
                  <a:close/>
                </a:path>
              </a:pathLst>
            </a:custGeom>
            <a:gradFill>
              <a:gsLst>
                <a:gs pos="0">
                  <a:srgbClr val="2A5B52"/>
                </a:gs>
                <a:gs pos="8000">
                  <a:srgbClr val="2A5B52"/>
                </a:gs>
                <a:gs pos="100000">
                  <a:srgbClr val="1C3B36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6442316" y="2213685"/>
              <a:ext cx="561812" cy="2175275"/>
            </a:xfrm>
            <a:custGeom>
              <a:avLst/>
              <a:gdLst/>
              <a:ahLst/>
              <a:cxnLst/>
              <a:rect l="l" t="t" r="r" b="b"/>
              <a:pathLst>
                <a:path w="561812" h="2175275" extrusionOk="0">
                  <a:moveTo>
                    <a:pt x="329658" y="1406516"/>
                  </a:moveTo>
                  <a:cubicBezTo>
                    <a:pt x="365853" y="1257926"/>
                    <a:pt x="422050" y="1114098"/>
                    <a:pt x="495393" y="979796"/>
                  </a:cubicBezTo>
                  <a:cubicBezTo>
                    <a:pt x="498250" y="975033"/>
                    <a:pt x="490630" y="971223"/>
                    <a:pt x="488725" y="975986"/>
                  </a:cubicBezTo>
                  <a:cubicBezTo>
                    <a:pt x="417287" y="1105526"/>
                    <a:pt x="362995" y="1244591"/>
                    <a:pt x="325848" y="1387466"/>
                  </a:cubicBezTo>
                  <a:cubicBezTo>
                    <a:pt x="322990" y="1361748"/>
                    <a:pt x="320133" y="1336031"/>
                    <a:pt x="318228" y="1311266"/>
                  </a:cubicBezTo>
                  <a:cubicBezTo>
                    <a:pt x="290605" y="1018848"/>
                    <a:pt x="282033" y="722621"/>
                    <a:pt x="205833" y="437823"/>
                  </a:cubicBezTo>
                  <a:cubicBezTo>
                    <a:pt x="204880" y="433061"/>
                    <a:pt x="202975" y="428298"/>
                    <a:pt x="202023" y="423536"/>
                  </a:cubicBezTo>
                  <a:cubicBezTo>
                    <a:pt x="202023" y="423536"/>
                    <a:pt x="202023" y="423536"/>
                    <a:pt x="202023" y="422583"/>
                  </a:cubicBezTo>
                  <a:cubicBezTo>
                    <a:pt x="212500" y="353051"/>
                    <a:pt x="222978" y="283518"/>
                    <a:pt x="232503" y="213986"/>
                  </a:cubicBezTo>
                  <a:cubicBezTo>
                    <a:pt x="233455" y="209223"/>
                    <a:pt x="224883" y="209223"/>
                    <a:pt x="224883" y="213986"/>
                  </a:cubicBezTo>
                  <a:cubicBezTo>
                    <a:pt x="215358" y="277803"/>
                    <a:pt x="205833" y="340668"/>
                    <a:pt x="196308" y="404486"/>
                  </a:cubicBezTo>
                  <a:cubicBezTo>
                    <a:pt x="196308" y="404486"/>
                    <a:pt x="196308" y="404486"/>
                    <a:pt x="196308" y="404486"/>
                  </a:cubicBezTo>
                  <a:cubicBezTo>
                    <a:pt x="196308" y="403533"/>
                    <a:pt x="196308" y="401628"/>
                    <a:pt x="195355" y="400676"/>
                  </a:cubicBezTo>
                  <a:cubicBezTo>
                    <a:pt x="153445" y="258753"/>
                    <a:pt x="94390" y="122546"/>
                    <a:pt x="7712" y="1578"/>
                  </a:cubicBezTo>
                  <a:cubicBezTo>
                    <a:pt x="4855" y="-2232"/>
                    <a:pt x="-2765" y="1578"/>
                    <a:pt x="1045" y="5388"/>
                  </a:cubicBezTo>
                  <a:cubicBezTo>
                    <a:pt x="84865" y="123498"/>
                    <a:pt x="142968" y="254943"/>
                    <a:pt x="183925" y="391151"/>
                  </a:cubicBezTo>
                  <a:cubicBezTo>
                    <a:pt x="135348" y="354003"/>
                    <a:pt x="86770" y="317808"/>
                    <a:pt x="38193" y="280661"/>
                  </a:cubicBezTo>
                  <a:cubicBezTo>
                    <a:pt x="34383" y="277803"/>
                    <a:pt x="29620" y="284471"/>
                    <a:pt x="34383" y="287328"/>
                  </a:cubicBezTo>
                  <a:cubicBezTo>
                    <a:pt x="85818" y="326381"/>
                    <a:pt x="136300" y="365433"/>
                    <a:pt x="187735" y="403533"/>
                  </a:cubicBezTo>
                  <a:cubicBezTo>
                    <a:pt x="228693" y="543551"/>
                    <a:pt x="252505" y="689283"/>
                    <a:pt x="268698" y="834063"/>
                  </a:cubicBezTo>
                  <a:cubicBezTo>
                    <a:pt x="282985" y="958841"/>
                    <a:pt x="291558" y="1084571"/>
                    <a:pt x="302035" y="1210301"/>
                  </a:cubicBezTo>
                  <a:cubicBezTo>
                    <a:pt x="233455" y="1045518"/>
                    <a:pt x="139158" y="891213"/>
                    <a:pt x="24858" y="754053"/>
                  </a:cubicBezTo>
                  <a:cubicBezTo>
                    <a:pt x="21048" y="750243"/>
                    <a:pt x="15333" y="755958"/>
                    <a:pt x="19143" y="759768"/>
                  </a:cubicBezTo>
                  <a:cubicBezTo>
                    <a:pt x="137253" y="900738"/>
                    <a:pt x="232503" y="1058853"/>
                    <a:pt x="301083" y="1229351"/>
                  </a:cubicBezTo>
                  <a:cubicBezTo>
                    <a:pt x="302035" y="1230303"/>
                    <a:pt x="302987" y="1231256"/>
                    <a:pt x="303940" y="1231256"/>
                  </a:cubicBezTo>
                  <a:cubicBezTo>
                    <a:pt x="318228" y="1395086"/>
                    <a:pt x="335373" y="1557963"/>
                    <a:pt x="372520" y="1717983"/>
                  </a:cubicBezTo>
                  <a:cubicBezTo>
                    <a:pt x="409668" y="1878003"/>
                    <a:pt x="465865" y="2034213"/>
                    <a:pt x="554448" y="2173278"/>
                  </a:cubicBezTo>
                  <a:cubicBezTo>
                    <a:pt x="557305" y="2178041"/>
                    <a:pt x="563973" y="2173278"/>
                    <a:pt x="561115" y="2169468"/>
                  </a:cubicBezTo>
                  <a:cubicBezTo>
                    <a:pt x="416335" y="1940868"/>
                    <a:pt x="359185" y="1673216"/>
                    <a:pt x="328705" y="1406516"/>
                  </a:cubicBezTo>
                  <a:cubicBezTo>
                    <a:pt x="328705" y="1408421"/>
                    <a:pt x="329658" y="1407468"/>
                    <a:pt x="329658" y="1406516"/>
                  </a:cubicBezTo>
                  <a:close/>
                </a:path>
              </a:pathLst>
            </a:custGeom>
            <a:solidFill>
              <a:srgbClr val="44937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3" name="Google Shape;53;p2"/>
          <p:cNvGrpSpPr/>
          <p:nvPr/>
        </p:nvGrpSpPr>
        <p:grpSpPr>
          <a:xfrm flipH="1">
            <a:off x="8371559" y="5585505"/>
            <a:ext cx="1923866" cy="4409265"/>
            <a:chOff x="4564559" y="2755331"/>
            <a:chExt cx="751379" cy="1724255"/>
          </a:xfrm>
        </p:grpSpPr>
        <p:sp>
          <p:nvSpPr>
            <p:cNvPr id="54" name="Google Shape;54;p2"/>
            <p:cNvSpPr/>
            <p:nvPr/>
          </p:nvSpPr>
          <p:spPr>
            <a:xfrm>
              <a:off x="4564559" y="2755331"/>
              <a:ext cx="751379" cy="1607284"/>
            </a:xfrm>
            <a:custGeom>
              <a:avLst/>
              <a:gdLst/>
              <a:ahLst/>
              <a:cxnLst/>
              <a:rect l="l" t="t" r="r" b="b"/>
              <a:pathLst>
                <a:path w="751379" h="1607284" extrusionOk="0">
                  <a:moveTo>
                    <a:pt x="97627" y="1359218"/>
                  </a:moveTo>
                  <a:lnTo>
                    <a:pt x="97627" y="1359218"/>
                  </a:lnTo>
                  <a:cubicBezTo>
                    <a:pt x="80482" y="1272540"/>
                    <a:pt x="128107" y="1187768"/>
                    <a:pt x="159539" y="1104900"/>
                  </a:cubicBezTo>
                  <a:cubicBezTo>
                    <a:pt x="190972" y="1022033"/>
                    <a:pt x="198592" y="912495"/>
                    <a:pt x="126202" y="860108"/>
                  </a:cubicBezTo>
                  <a:cubicBezTo>
                    <a:pt x="90007" y="834390"/>
                    <a:pt x="35714" y="823912"/>
                    <a:pt x="22379" y="782002"/>
                  </a:cubicBezTo>
                  <a:cubicBezTo>
                    <a:pt x="2377" y="720090"/>
                    <a:pt x="93817" y="670560"/>
                    <a:pt x="90007" y="604837"/>
                  </a:cubicBezTo>
                  <a:cubicBezTo>
                    <a:pt x="88102" y="560070"/>
                    <a:pt x="42382" y="530543"/>
                    <a:pt x="18569" y="492442"/>
                  </a:cubicBezTo>
                  <a:cubicBezTo>
                    <a:pt x="-10958" y="441960"/>
                    <a:pt x="-1433" y="377190"/>
                    <a:pt x="20474" y="322898"/>
                  </a:cubicBezTo>
                  <a:cubicBezTo>
                    <a:pt x="42382" y="268605"/>
                    <a:pt x="74767" y="219075"/>
                    <a:pt x="90959" y="162877"/>
                  </a:cubicBezTo>
                  <a:cubicBezTo>
                    <a:pt x="107152" y="106680"/>
                    <a:pt x="101437" y="38100"/>
                    <a:pt x="57622" y="0"/>
                  </a:cubicBezTo>
                  <a:cubicBezTo>
                    <a:pt x="151919" y="52388"/>
                    <a:pt x="248122" y="106680"/>
                    <a:pt x="326227" y="181927"/>
                  </a:cubicBezTo>
                  <a:cubicBezTo>
                    <a:pt x="403380" y="258127"/>
                    <a:pt x="461482" y="360045"/>
                    <a:pt x="461482" y="467677"/>
                  </a:cubicBezTo>
                  <a:cubicBezTo>
                    <a:pt x="461482" y="541020"/>
                    <a:pt x="436717" y="623887"/>
                    <a:pt x="481484" y="682943"/>
                  </a:cubicBezTo>
                  <a:cubicBezTo>
                    <a:pt x="509107" y="719137"/>
                    <a:pt x="555780" y="734377"/>
                    <a:pt x="598642" y="751523"/>
                  </a:cubicBezTo>
                  <a:cubicBezTo>
                    <a:pt x="641505" y="768668"/>
                    <a:pt x="685319" y="797243"/>
                    <a:pt x="694844" y="842010"/>
                  </a:cubicBezTo>
                  <a:cubicBezTo>
                    <a:pt x="704369" y="890587"/>
                    <a:pt x="669127" y="937260"/>
                    <a:pt x="664364" y="986790"/>
                  </a:cubicBezTo>
                  <a:cubicBezTo>
                    <a:pt x="658649" y="1051560"/>
                    <a:pt x="707227" y="1107758"/>
                    <a:pt x="731992" y="1167765"/>
                  </a:cubicBezTo>
                  <a:cubicBezTo>
                    <a:pt x="772949" y="1267777"/>
                    <a:pt x="746280" y="1388745"/>
                    <a:pt x="677699" y="1473518"/>
                  </a:cubicBezTo>
                  <a:cubicBezTo>
                    <a:pt x="611024" y="1555433"/>
                    <a:pt x="489105" y="1637348"/>
                    <a:pt x="381472" y="1596390"/>
                  </a:cubicBezTo>
                  <a:cubicBezTo>
                    <a:pt x="272887" y="1555433"/>
                    <a:pt x="121439" y="1483995"/>
                    <a:pt x="97627" y="1359218"/>
                  </a:cubicBezTo>
                  <a:close/>
                </a:path>
              </a:pathLst>
            </a:custGeom>
            <a:solidFill>
              <a:srgbClr val="3D7A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4724610" y="2974174"/>
              <a:ext cx="388550" cy="1505412"/>
            </a:xfrm>
            <a:custGeom>
              <a:avLst/>
              <a:gdLst/>
              <a:ahLst/>
              <a:cxnLst/>
              <a:rect l="l" t="t" r="r" b="b"/>
              <a:pathLst>
                <a:path w="388550" h="1505412" extrusionOk="0">
                  <a:moveTo>
                    <a:pt x="229042" y="970829"/>
                  </a:moveTo>
                  <a:cubicBezTo>
                    <a:pt x="253806" y="867959"/>
                    <a:pt x="292859" y="768899"/>
                    <a:pt x="343342" y="676506"/>
                  </a:cubicBezTo>
                  <a:cubicBezTo>
                    <a:pt x="345246" y="673649"/>
                    <a:pt x="340484" y="670791"/>
                    <a:pt x="338579" y="673649"/>
                  </a:cubicBezTo>
                  <a:cubicBezTo>
                    <a:pt x="289049" y="763184"/>
                    <a:pt x="251901" y="859386"/>
                    <a:pt x="226184" y="958446"/>
                  </a:cubicBezTo>
                  <a:cubicBezTo>
                    <a:pt x="224279" y="940349"/>
                    <a:pt x="222374" y="923204"/>
                    <a:pt x="220469" y="905106"/>
                  </a:cubicBezTo>
                  <a:cubicBezTo>
                    <a:pt x="201419" y="703176"/>
                    <a:pt x="195704" y="498389"/>
                    <a:pt x="142364" y="301221"/>
                  </a:cubicBezTo>
                  <a:cubicBezTo>
                    <a:pt x="141411" y="297411"/>
                    <a:pt x="140459" y="294554"/>
                    <a:pt x="139506" y="290744"/>
                  </a:cubicBezTo>
                  <a:cubicBezTo>
                    <a:pt x="139506" y="290744"/>
                    <a:pt x="139506" y="290744"/>
                    <a:pt x="139506" y="290744"/>
                  </a:cubicBezTo>
                  <a:cubicBezTo>
                    <a:pt x="146174" y="243119"/>
                    <a:pt x="153794" y="194541"/>
                    <a:pt x="160461" y="146916"/>
                  </a:cubicBezTo>
                  <a:cubicBezTo>
                    <a:pt x="161414" y="143106"/>
                    <a:pt x="155699" y="143106"/>
                    <a:pt x="154746" y="146916"/>
                  </a:cubicBezTo>
                  <a:cubicBezTo>
                    <a:pt x="148079" y="190731"/>
                    <a:pt x="141411" y="234546"/>
                    <a:pt x="135696" y="278361"/>
                  </a:cubicBezTo>
                  <a:cubicBezTo>
                    <a:pt x="135696" y="278361"/>
                    <a:pt x="135696" y="278361"/>
                    <a:pt x="135696" y="278361"/>
                  </a:cubicBezTo>
                  <a:cubicBezTo>
                    <a:pt x="135696" y="277409"/>
                    <a:pt x="135696" y="276456"/>
                    <a:pt x="134744" y="276456"/>
                  </a:cubicBezTo>
                  <a:cubicBezTo>
                    <a:pt x="106169" y="178349"/>
                    <a:pt x="64259" y="84051"/>
                    <a:pt x="5204" y="1184"/>
                  </a:cubicBezTo>
                  <a:cubicBezTo>
                    <a:pt x="3299" y="-1674"/>
                    <a:pt x="-1464" y="1184"/>
                    <a:pt x="441" y="4041"/>
                  </a:cubicBezTo>
                  <a:cubicBezTo>
                    <a:pt x="58544" y="85956"/>
                    <a:pt x="98549" y="176444"/>
                    <a:pt x="127124" y="270741"/>
                  </a:cubicBezTo>
                  <a:cubicBezTo>
                    <a:pt x="93786" y="245024"/>
                    <a:pt x="60449" y="220259"/>
                    <a:pt x="27111" y="194541"/>
                  </a:cubicBezTo>
                  <a:cubicBezTo>
                    <a:pt x="24254" y="192636"/>
                    <a:pt x="21396" y="197399"/>
                    <a:pt x="24254" y="199304"/>
                  </a:cubicBezTo>
                  <a:cubicBezTo>
                    <a:pt x="59496" y="225974"/>
                    <a:pt x="94739" y="252644"/>
                    <a:pt x="129981" y="280266"/>
                  </a:cubicBezTo>
                  <a:cubicBezTo>
                    <a:pt x="158556" y="377421"/>
                    <a:pt x="174749" y="477434"/>
                    <a:pt x="185226" y="577446"/>
                  </a:cubicBezTo>
                  <a:cubicBezTo>
                    <a:pt x="194751" y="664124"/>
                    <a:pt x="200467" y="750801"/>
                    <a:pt x="208086" y="837479"/>
                  </a:cubicBezTo>
                  <a:cubicBezTo>
                    <a:pt x="160461" y="723179"/>
                    <a:pt x="95692" y="616499"/>
                    <a:pt x="16634" y="522201"/>
                  </a:cubicBezTo>
                  <a:cubicBezTo>
                    <a:pt x="14729" y="519344"/>
                    <a:pt x="9966" y="523154"/>
                    <a:pt x="12824" y="526011"/>
                  </a:cubicBezTo>
                  <a:cubicBezTo>
                    <a:pt x="94739" y="623166"/>
                    <a:pt x="160461" y="732704"/>
                    <a:pt x="208086" y="850814"/>
                  </a:cubicBezTo>
                  <a:cubicBezTo>
                    <a:pt x="208086" y="851766"/>
                    <a:pt x="209039" y="851766"/>
                    <a:pt x="209992" y="852719"/>
                  </a:cubicBezTo>
                  <a:cubicBezTo>
                    <a:pt x="219517" y="966066"/>
                    <a:pt x="231899" y="1078461"/>
                    <a:pt x="257617" y="1188951"/>
                  </a:cubicBezTo>
                  <a:cubicBezTo>
                    <a:pt x="283334" y="1299441"/>
                    <a:pt x="322386" y="1408026"/>
                    <a:pt x="383346" y="1504229"/>
                  </a:cubicBezTo>
                  <a:cubicBezTo>
                    <a:pt x="385251" y="1507086"/>
                    <a:pt x="390014" y="1504229"/>
                    <a:pt x="388109" y="1501371"/>
                  </a:cubicBezTo>
                  <a:cubicBezTo>
                    <a:pt x="288096" y="1343256"/>
                    <a:pt x="249044" y="1158471"/>
                    <a:pt x="227136" y="973686"/>
                  </a:cubicBezTo>
                  <a:cubicBezTo>
                    <a:pt x="229042" y="972734"/>
                    <a:pt x="229042" y="971781"/>
                    <a:pt x="229042" y="9708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6" name="Google Shape;56;p2"/>
          <p:cNvGrpSpPr/>
          <p:nvPr/>
        </p:nvGrpSpPr>
        <p:grpSpPr>
          <a:xfrm flipH="1">
            <a:off x="8526071" y="7602292"/>
            <a:ext cx="2619296" cy="2650075"/>
            <a:chOff x="4232609" y="3544001"/>
            <a:chExt cx="1022984" cy="1036319"/>
          </a:xfrm>
        </p:grpSpPr>
        <p:sp>
          <p:nvSpPr>
            <p:cNvPr id="57" name="Google Shape;57;p2"/>
            <p:cNvSpPr/>
            <p:nvPr/>
          </p:nvSpPr>
          <p:spPr>
            <a:xfrm>
              <a:off x="4232609" y="3544001"/>
              <a:ext cx="1020127" cy="1036319"/>
            </a:xfrm>
            <a:custGeom>
              <a:avLst/>
              <a:gdLst/>
              <a:ahLst/>
              <a:cxnLst/>
              <a:rect l="l" t="t" r="r" b="b"/>
              <a:pathLst>
                <a:path w="1020127" h="1036319" extrusionOk="0">
                  <a:moveTo>
                    <a:pt x="930593" y="376238"/>
                  </a:moveTo>
                  <a:cubicBezTo>
                    <a:pt x="929640" y="375285"/>
                    <a:pt x="929640" y="375285"/>
                    <a:pt x="928688" y="374332"/>
                  </a:cubicBezTo>
                  <a:cubicBezTo>
                    <a:pt x="923925" y="378142"/>
                    <a:pt x="919163" y="381000"/>
                    <a:pt x="914400" y="383857"/>
                  </a:cubicBezTo>
                  <a:cubicBezTo>
                    <a:pt x="838200" y="429578"/>
                    <a:pt x="744855" y="434340"/>
                    <a:pt x="656272" y="439103"/>
                  </a:cubicBezTo>
                  <a:cubicBezTo>
                    <a:pt x="734378" y="421957"/>
                    <a:pt x="805815" y="375285"/>
                    <a:pt x="854393" y="311467"/>
                  </a:cubicBezTo>
                  <a:cubicBezTo>
                    <a:pt x="792480" y="267653"/>
                    <a:pt x="721995" y="234315"/>
                    <a:pt x="652463" y="203835"/>
                  </a:cubicBezTo>
                  <a:cubicBezTo>
                    <a:pt x="620078" y="189547"/>
                    <a:pt x="587693" y="175260"/>
                    <a:pt x="555307" y="161925"/>
                  </a:cubicBezTo>
                  <a:cubicBezTo>
                    <a:pt x="541972" y="175260"/>
                    <a:pt x="526733" y="186690"/>
                    <a:pt x="509588" y="195263"/>
                  </a:cubicBezTo>
                  <a:cubicBezTo>
                    <a:pt x="467678" y="215265"/>
                    <a:pt x="421005" y="219075"/>
                    <a:pt x="374333" y="218122"/>
                  </a:cubicBezTo>
                  <a:cubicBezTo>
                    <a:pt x="406717" y="191453"/>
                    <a:pt x="440055" y="163830"/>
                    <a:pt x="462915" y="127635"/>
                  </a:cubicBezTo>
                  <a:cubicBezTo>
                    <a:pt x="463867" y="126682"/>
                    <a:pt x="463867" y="125730"/>
                    <a:pt x="464820" y="124778"/>
                  </a:cubicBezTo>
                  <a:cubicBezTo>
                    <a:pt x="357188" y="80963"/>
                    <a:pt x="248603" y="39053"/>
                    <a:pt x="138113" y="0"/>
                  </a:cubicBezTo>
                  <a:cubicBezTo>
                    <a:pt x="138113" y="2857"/>
                    <a:pt x="138113" y="4763"/>
                    <a:pt x="138113" y="7620"/>
                  </a:cubicBezTo>
                  <a:cubicBezTo>
                    <a:pt x="140017" y="87630"/>
                    <a:pt x="103822" y="161925"/>
                    <a:pt x="68580" y="236220"/>
                  </a:cubicBezTo>
                  <a:cubicBezTo>
                    <a:pt x="124778" y="250507"/>
                    <a:pt x="181928" y="260032"/>
                    <a:pt x="240030" y="261938"/>
                  </a:cubicBezTo>
                  <a:cubicBezTo>
                    <a:pt x="189547" y="291465"/>
                    <a:pt x="129540" y="298132"/>
                    <a:pt x="71438" y="303847"/>
                  </a:cubicBezTo>
                  <a:cubicBezTo>
                    <a:pt x="60960" y="304800"/>
                    <a:pt x="49530" y="305753"/>
                    <a:pt x="38100" y="305753"/>
                  </a:cubicBezTo>
                  <a:cubicBezTo>
                    <a:pt x="35242" y="312420"/>
                    <a:pt x="33338" y="318135"/>
                    <a:pt x="30480" y="324803"/>
                  </a:cubicBezTo>
                  <a:cubicBezTo>
                    <a:pt x="12383" y="374332"/>
                    <a:pt x="2858" y="426720"/>
                    <a:pt x="0" y="479107"/>
                  </a:cubicBezTo>
                  <a:cubicBezTo>
                    <a:pt x="93345" y="478155"/>
                    <a:pt x="186690" y="449580"/>
                    <a:pt x="264795" y="398145"/>
                  </a:cubicBezTo>
                  <a:cubicBezTo>
                    <a:pt x="248603" y="454342"/>
                    <a:pt x="195263" y="489585"/>
                    <a:pt x="145733" y="521017"/>
                  </a:cubicBezTo>
                  <a:cubicBezTo>
                    <a:pt x="111442" y="542925"/>
                    <a:pt x="76200" y="563880"/>
                    <a:pt x="41910" y="585788"/>
                  </a:cubicBezTo>
                  <a:cubicBezTo>
                    <a:pt x="31433" y="592455"/>
                    <a:pt x="20003" y="599122"/>
                    <a:pt x="7620" y="603885"/>
                  </a:cubicBezTo>
                  <a:cubicBezTo>
                    <a:pt x="20003" y="677228"/>
                    <a:pt x="45720" y="747713"/>
                    <a:pt x="84772" y="810578"/>
                  </a:cubicBezTo>
                  <a:cubicBezTo>
                    <a:pt x="151447" y="775335"/>
                    <a:pt x="210503" y="723900"/>
                    <a:pt x="266700" y="672465"/>
                  </a:cubicBezTo>
                  <a:cubicBezTo>
                    <a:pt x="252413" y="745807"/>
                    <a:pt x="224790" y="815340"/>
                    <a:pt x="183833" y="878205"/>
                  </a:cubicBezTo>
                  <a:cubicBezTo>
                    <a:pt x="177165" y="888682"/>
                    <a:pt x="169545" y="899160"/>
                    <a:pt x="160020" y="907732"/>
                  </a:cubicBezTo>
                  <a:cubicBezTo>
                    <a:pt x="163830" y="911542"/>
                    <a:pt x="166688" y="914400"/>
                    <a:pt x="170497" y="918210"/>
                  </a:cubicBezTo>
                  <a:cubicBezTo>
                    <a:pt x="230505" y="975360"/>
                    <a:pt x="306705" y="1018222"/>
                    <a:pt x="387667" y="1033463"/>
                  </a:cubicBezTo>
                  <a:cubicBezTo>
                    <a:pt x="417195" y="985838"/>
                    <a:pt x="447675" y="937260"/>
                    <a:pt x="477203" y="889635"/>
                  </a:cubicBezTo>
                  <a:cubicBezTo>
                    <a:pt x="487680" y="921067"/>
                    <a:pt x="496253" y="953453"/>
                    <a:pt x="495300" y="985838"/>
                  </a:cubicBezTo>
                  <a:cubicBezTo>
                    <a:pt x="494347" y="1002982"/>
                    <a:pt x="491490" y="1020128"/>
                    <a:pt x="484822" y="1036320"/>
                  </a:cubicBezTo>
                  <a:cubicBezTo>
                    <a:pt x="486728" y="1036320"/>
                    <a:pt x="489585" y="1035367"/>
                    <a:pt x="491490" y="1035367"/>
                  </a:cubicBezTo>
                  <a:cubicBezTo>
                    <a:pt x="603885" y="1018222"/>
                    <a:pt x="704850" y="922020"/>
                    <a:pt x="709613" y="810578"/>
                  </a:cubicBezTo>
                  <a:cubicBezTo>
                    <a:pt x="714375" y="812482"/>
                    <a:pt x="720090" y="814388"/>
                    <a:pt x="724853" y="816292"/>
                  </a:cubicBezTo>
                  <a:cubicBezTo>
                    <a:pt x="776288" y="833438"/>
                    <a:pt x="835343" y="831532"/>
                    <a:pt x="884872" y="810578"/>
                  </a:cubicBezTo>
                  <a:cubicBezTo>
                    <a:pt x="942022" y="786765"/>
                    <a:pt x="987743" y="738188"/>
                    <a:pt x="1008697" y="680085"/>
                  </a:cubicBezTo>
                  <a:cubicBezTo>
                    <a:pt x="1009650" y="678180"/>
                    <a:pt x="1009650" y="677228"/>
                    <a:pt x="1010603" y="675322"/>
                  </a:cubicBezTo>
                  <a:cubicBezTo>
                    <a:pt x="985838" y="677228"/>
                    <a:pt x="962025" y="671513"/>
                    <a:pt x="938213" y="664845"/>
                  </a:cubicBezTo>
                  <a:cubicBezTo>
                    <a:pt x="891540" y="649605"/>
                    <a:pt x="847725" y="626745"/>
                    <a:pt x="807720" y="597217"/>
                  </a:cubicBezTo>
                  <a:cubicBezTo>
                    <a:pt x="879157" y="609600"/>
                    <a:pt x="954405" y="598170"/>
                    <a:pt x="1020128" y="567690"/>
                  </a:cubicBezTo>
                  <a:cubicBezTo>
                    <a:pt x="1014413" y="496253"/>
                    <a:pt x="979170" y="427672"/>
                    <a:pt x="930593" y="376238"/>
                  </a:cubicBezTo>
                  <a:close/>
                </a:path>
              </a:pathLst>
            </a:custGeom>
            <a:gradFill>
              <a:gsLst>
                <a:gs pos="0">
                  <a:srgbClr val="2A5B52"/>
                </a:gs>
                <a:gs pos="8000">
                  <a:srgbClr val="2A5B52"/>
                </a:gs>
                <a:gs pos="100000">
                  <a:srgbClr val="1C3B36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370721" y="3544001"/>
              <a:ext cx="884872" cy="825579"/>
            </a:xfrm>
            <a:custGeom>
              <a:avLst/>
              <a:gdLst/>
              <a:ahLst/>
              <a:cxnLst/>
              <a:rect l="l" t="t" r="r" b="b"/>
              <a:pathLst>
                <a:path w="884872" h="825579" extrusionOk="0">
                  <a:moveTo>
                    <a:pt x="645795" y="824865"/>
                  </a:moveTo>
                  <a:cubicBezTo>
                    <a:pt x="681038" y="827722"/>
                    <a:pt x="716280" y="822007"/>
                    <a:pt x="749618" y="807720"/>
                  </a:cubicBezTo>
                  <a:cubicBezTo>
                    <a:pt x="806768" y="783907"/>
                    <a:pt x="852488" y="735330"/>
                    <a:pt x="873443" y="677228"/>
                  </a:cubicBezTo>
                  <a:cubicBezTo>
                    <a:pt x="874395" y="675322"/>
                    <a:pt x="874395" y="674370"/>
                    <a:pt x="875347" y="672465"/>
                  </a:cubicBezTo>
                  <a:cubicBezTo>
                    <a:pt x="850582" y="674370"/>
                    <a:pt x="826770" y="668655"/>
                    <a:pt x="802957" y="661988"/>
                  </a:cubicBezTo>
                  <a:cubicBezTo>
                    <a:pt x="756285" y="646747"/>
                    <a:pt x="712470" y="623888"/>
                    <a:pt x="672465" y="594360"/>
                  </a:cubicBezTo>
                  <a:cubicBezTo>
                    <a:pt x="743903" y="606742"/>
                    <a:pt x="819150" y="595313"/>
                    <a:pt x="884872" y="564832"/>
                  </a:cubicBezTo>
                  <a:cubicBezTo>
                    <a:pt x="876300" y="495300"/>
                    <a:pt x="841057" y="427672"/>
                    <a:pt x="792480" y="376238"/>
                  </a:cubicBezTo>
                  <a:cubicBezTo>
                    <a:pt x="791528" y="375285"/>
                    <a:pt x="791528" y="375285"/>
                    <a:pt x="790575" y="374332"/>
                  </a:cubicBezTo>
                  <a:cubicBezTo>
                    <a:pt x="785813" y="378142"/>
                    <a:pt x="781050" y="381000"/>
                    <a:pt x="776288" y="383857"/>
                  </a:cubicBezTo>
                  <a:cubicBezTo>
                    <a:pt x="700088" y="429578"/>
                    <a:pt x="606743" y="434340"/>
                    <a:pt x="518160" y="439103"/>
                  </a:cubicBezTo>
                  <a:cubicBezTo>
                    <a:pt x="596265" y="421957"/>
                    <a:pt x="667703" y="375285"/>
                    <a:pt x="716280" y="311467"/>
                  </a:cubicBezTo>
                  <a:cubicBezTo>
                    <a:pt x="654368" y="267653"/>
                    <a:pt x="583882" y="234315"/>
                    <a:pt x="514350" y="203835"/>
                  </a:cubicBezTo>
                  <a:cubicBezTo>
                    <a:pt x="481965" y="189547"/>
                    <a:pt x="449580" y="175260"/>
                    <a:pt x="417195" y="161925"/>
                  </a:cubicBezTo>
                  <a:cubicBezTo>
                    <a:pt x="403860" y="175260"/>
                    <a:pt x="388620" y="186690"/>
                    <a:pt x="371475" y="195263"/>
                  </a:cubicBezTo>
                  <a:cubicBezTo>
                    <a:pt x="329565" y="215265"/>
                    <a:pt x="282892" y="219075"/>
                    <a:pt x="236220" y="218122"/>
                  </a:cubicBezTo>
                  <a:cubicBezTo>
                    <a:pt x="268605" y="191453"/>
                    <a:pt x="301942" y="163830"/>
                    <a:pt x="324803" y="127635"/>
                  </a:cubicBezTo>
                  <a:cubicBezTo>
                    <a:pt x="325755" y="126682"/>
                    <a:pt x="325755" y="125730"/>
                    <a:pt x="326708" y="124778"/>
                  </a:cubicBezTo>
                  <a:cubicBezTo>
                    <a:pt x="219075" y="80963"/>
                    <a:pt x="110490" y="39053"/>
                    <a:pt x="0" y="0"/>
                  </a:cubicBezTo>
                  <a:cubicBezTo>
                    <a:pt x="0" y="2857"/>
                    <a:pt x="0" y="4763"/>
                    <a:pt x="0" y="7620"/>
                  </a:cubicBezTo>
                  <a:cubicBezTo>
                    <a:pt x="14288" y="40957"/>
                    <a:pt x="127635" y="297180"/>
                    <a:pt x="323850" y="471488"/>
                  </a:cubicBezTo>
                  <a:cubicBezTo>
                    <a:pt x="520065" y="645795"/>
                    <a:pt x="571500" y="810578"/>
                    <a:pt x="571500" y="810578"/>
                  </a:cubicBezTo>
                  <a:lnTo>
                    <a:pt x="645795" y="824865"/>
                  </a:lnTo>
                  <a:close/>
                </a:path>
              </a:pathLst>
            </a:custGeom>
            <a:solidFill>
              <a:srgbClr val="255B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9" name="Google Shape;59;p2"/>
          <p:cNvGrpSpPr/>
          <p:nvPr/>
        </p:nvGrpSpPr>
        <p:grpSpPr>
          <a:xfrm flipH="1">
            <a:off x="-1082351" y="4047855"/>
            <a:ext cx="2627899" cy="4555844"/>
            <a:chOff x="7981884" y="2154029"/>
            <a:chExt cx="1026344" cy="1781575"/>
          </a:xfrm>
        </p:grpSpPr>
        <p:sp>
          <p:nvSpPr>
            <p:cNvPr id="60" name="Google Shape;60;p2"/>
            <p:cNvSpPr/>
            <p:nvPr/>
          </p:nvSpPr>
          <p:spPr>
            <a:xfrm>
              <a:off x="7981884" y="2154029"/>
              <a:ext cx="1026344" cy="1688503"/>
            </a:xfrm>
            <a:custGeom>
              <a:avLst/>
              <a:gdLst/>
              <a:ahLst/>
              <a:cxnLst/>
              <a:rect l="l" t="t" r="r" b="b"/>
              <a:pathLst>
                <a:path w="1026344" h="1688503" extrusionOk="0">
                  <a:moveTo>
                    <a:pt x="224555" y="1223284"/>
                  </a:moveTo>
                  <a:cubicBezTo>
                    <a:pt x="165500" y="1170897"/>
                    <a:pt x="100730" y="1123272"/>
                    <a:pt x="54057" y="1059454"/>
                  </a:cubicBezTo>
                  <a:cubicBezTo>
                    <a:pt x="7385" y="995637"/>
                    <a:pt x="-17380" y="908959"/>
                    <a:pt x="14052" y="836569"/>
                  </a:cubicBezTo>
                  <a:cubicBezTo>
                    <a:pt x="45485" y="764179"/>
                    <a:pt x="149307" y="725127"/>
                    <a:pt x="209315" y="776562"/>
                  </a:cubicBezTo>
                  <a:cubicBezTo>
                    <a:pt x="234080" y="797517"/>
                    <a:pt x="258845" y="831807"/>
                    <a:pt x="288373" y="819424"/>
                  </a:cubicBezTo>
                  <a:cubicBezTo>
                    <a:pt x="315995" y="807994"/>
                    <a:pt x="312185" y="766084"/>
                    <a:pt x="296945" y="740367"/>
                  </a:cubicBezTo>
                  <a:cubicBezTo>
                    <a:pt x="271227" y="698457"/>
                    <a:pt x="230270" y="667977"/>
                    <a:pt x="193123" y="635592"/>
                  </a:cubicBezTo>
                  <a:cubicBezTo>
                    <a:pt x="155975" y="603207"/>
                    <a:pt x="119780" y="565107"/>
                    <a:pt x="110255" y="516529"/>
                  </a:cubicBezTo>
                  <a:cubicBezTo>
                    <a:pt x="100730" y="467952"/>
                    <a:pt x="129305" y="409849"/>
                    <a:pt x="177882" y="403182"/>
                  </a:cubicBezTo>
                  <a:cubicBezTo>
                    <a:pt x="195980" y="401277"/>
                    <a:pt x="215030" y="406039"/>
                    <a:pt x="232175" y="399372"/>
                  </a:cubicBezTo>
                  <a:cubicBezTo>
                    <a:pt x="260750" y="388894"/>
                    <a:pt x="270275" y="350794"/>
                    <a:pt x="263607" y="320314"/>
                  </a:cubicBezTo>
                  <a:cubicBezTo>
                    <a:pt x="256940" y="289834"/>
                    <a:pt x="237890" y="264117"/>
                    <a:pt x="227412" y="235542"/>
                  </a:cubicBezTo>
                  <a:cubicBezTo>
                    <a:pt x="189312" y="133624"/>
                    <a:pt x="271227" y="6942"/>
                    <a:pt x="379812" y="274"/>
                  </a:cubicBezTo>
                  <a:cubicBezTo>
                    <a:pt x="488398" y="-6393"/>
                    <a:pt x="585552" y="109812"/>
                    <a:pt x="560787" y="215539"/>
                  </a:cubicBezTo>
                  <a:cubicBezTo>
                    <a:pt x="553167" y="247924"/>
                    <a:pt x="536023" y="279357"/>
                    <a:pt x="533165" y="312694"/>
                  </a:cubicBezTo>
                  <a:cubicBezTo>
                    <a:pt x="531260" y="346032"/>
                    <a:pt x="552215" y="386037"/>
                    <a:pt x="585552" y="385084"/>
                  </a:cubicBezTo>
                  <a:cubicBezTo>
                    <a:pt x="619842" y="384132"/>
                    <a:pt x="638892" y="346032"/>
                    <a:pt x="667467" y="327934"/>
                  </a:cubicBezTo>
                  <a:cubicBezTo>
                    <a:pt x="715092" y="297454"/>
                    <a:pt x="783673" y="331744"/>
                    <a:pt x="805580" y="384132"/>
                  </a:cubicBezTo>
                  <a:cubicBezTo>
                    <a:pt x="827487" y="436519"/>
                    <a:pt x="813200" y="497479"/>
                    <a:pt x="790340" y="548914"/>
                  </a:cubicBezTo>
                  <a:cubicBezTo>
                    <a:pt x="767480" y="600349"/>
                    <a:pt x="735095" y="648927"/>
                    <a:pt x="718902" y="703219"/>
                  </a:cubicBezTo>
                  <a:cubicBezTo>
                    <a:pt x="713187" y="722269"/>
                    <a:pt x="710330" y="746082"/>
                    <a:pt x="726523" y="758464"/>
                  </a:cubicBezTo>
                  <a:cubicBezTo>
                    <a:pt x="751287" y="778467"/>
                    <a:pt x="783673" y="747987"/>
                    <a:pt x="809390" y="729889"/>
                  </a:cubicBezTo>
                  <a:cubicBezTo>
                    <a:pt x="872255" y="687027"/>
                    <a:pt x="965600" y="726079"/>
                    <a:pt x="1001795" y="792754"/>
                  </a:cubicBezTo>
                  <a:cubicBezTo>
                    <a:pt x="1037990" y="860382"/>
                    <a:pt x="1029417" y="942297"/>
                    <a:pt x="1006557" y="1015639"/>
                  </a:cubicBezTo>
                  <a:lnTo>
                    <a:pt x="1006557" y="1015639"/>
                  </a:lnTo>
                  <a:cubicBezTo>
                    <a:pt x="970362" y="1133749"/>
                    <a:pt x="903687" y="1237572"/>
                    <a:pt x="835107" y="1338537"/>
                  </a:cubicBezTo>
                  <a:cubicBezTo>
                    <a:pt x="768432" y="1436644"/>
                    <a:pt x="715092" y="1549992"/>
                    <a:pt x="645560" y="1643337"/>
                  </a:cubicBezTo>
                  <a:cubicBezTo>
                    <a:pt x="547452" y="1775734"/>
                    <a:pt x="504590" y="1582377"/>
                    <a:pt x="457917" y="1506177"/>
                  </a:cubicBezTo>
                  <a:cubicBezTo>
                    <a:pt x="396005" y="1401402"/>
                    <a:pt x="316948" y="1305199"/>
                    <a:pt x="224555" y="1223284"/>
                  </a:cubicBezTo>
                  <a:close/>
                </a:path>
              </a:pathLst>
            </a:custGeom>
            <a:gradFill>
              <a:gsLst>
                <a:gs pos="0">
                  <a:srgbClr val="BDD559"/>
                </a:gs>
                <a:gs pos="8000">
                  <a:srgbClr val="BDD559"/>
                </a:gs>
                <a:gs pos="100000">
                  <a:srgbClr val="5F9322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8212802" y="2446819"/>
              <a:ext cx="551152" cy="1488785"/>
            </a:xfrm>
            <a:custGeom>
              <a:avLst/>
              <a:gdLst/>
              <a:ahLst/>
              <a:cxnLst/>
              <a:rect l="l" t="t" r="r" b="b"/>
              <a:pathLst>
                <a:path w="551152" h="1488785" extrusionOk="0">
                  <a:moveTo>
                    <a:pt x="550849" y="615216"/>
                  </a:moveTo>
                  <a:cubicBezTo>
                    <a:pt x="552754" y="610454"/>
                    <a:pt x="545134" y="608549"/>
                    <a:pt x="543229" y="613311"/>
                  </a:cubicBezTo>
                  <a:cubicBezTo>
                    <a:pt x="447026" y="844769"/>
                    <a:pt x="381304" y="1084799"/>
                    <a:pt x="356539" y="1333401"/>
                  </a:cubicBezTo>
                  <a:cubicBezTo>
                    <a:pt x="339394" y="1060034"/>
                    <a:pt x="306057" y="786666"/>
                    <a:pt x="257479" y="517109"/>
                  </a:cubicBezTo>
                  <a:cubicBezTo>
                    <a:pt x="257479" y="517109"/>
                    <a:pt x="257479" y="517109"/>
                    <a:pt x="257479" y="517109"/>
                  </a:cubicBezTo>
                  <a:cubicBezTo>
                    <a:pt x="286054" y="420906"/>
                    <a:pt x="324154" y="328514"/>
                    <a:pt x="372732" y="239931"/>
                  </a:cubicBezTo>
                  <a:cubicBezTo>
                    <a:pt x="375589" y="235169"/>
                    <a:pt x="368921" y="231359"/>
                    <a:pt x="366064" y="236121"/>
                  </a:cubicBezTo>
                  <a:cubicBezTo>
                    <a:pt x="319392" y="319941"/>
                    <a:pt x="282244" y="408524"/>
                    <a:pt x="253669" y="500916"/>
                  </a:cubicBezTo>
                  <a:cubicBezTo>
                    <a:pt x="243192" y="441861"/>
                    <a:pt x="231762" y="383759"/>
                    <a:pt x="219379" y="325656"/>
                  </a:cubicBezTo>
                  <a:cubicBezTo>
                    <a:pt x="197471" y="217071"/>
                    <a:pt x="171754" y="109439"/>
                    <a:pt x="145084" y="2759"/>
                  </a:cubicBezTo>
                  <a:cubicBezTo>
                    <a:pt x="144132" y="-2004"/>
                    <a:pt x="136512" y="-99"/>
                    <a:pt x="137464" y="4664"/>
                  </a:cubicBezTo>
                  <a:cubicBezTo>
                    <a:pt x="166039" y="116106"/>
                    <a:pt x="191757" y="228501"/>
                    <a:pt x="214617" y="341849"/>
                  </a:cubicBezTo>
                  <a:cubicBezTo>
                    <a:pt x="172707" y="301844"/>
                    <a:pt x="130796" y="262791"/>
                    <a:pt x="89839" y="222786"/>
                  </a:cubicBezTo>
                  <a:cubicBezTo>
                    <a:pt x="86029" y="218976"/>
                    <a:pt x="80314" y="224691"/>
                    <a:pt x="84124" y="228501"/>
                  </a:cubicBezTo>
                  <a:cubicBezTo>
                    <a:pt x="127939" y="270411"/>
                    <a:pt x="172707" y="312321"/>
                    <a:pt x="216521" y="354231"/>
                  </a:cubicBezTo>
                  <a:cubicBezTo>
                    <a:pt x="216521" y="354231"/>
                    <a:pt x="217474" y="355184"/>
                    <a:pt x="217474" y="355184"/>
                  </a:cubicBezTo>
                  <a:cubicBezTo>
                    <a:pt x="258432" y="555209"/>
                    <a:pt x="289864" y="757139"/>
                    <a:pt x="313676" y="959069"/>
                  </a:cubicBezTo>
                  <a:cubicBezTo>
                    <a:pt x="222237" y="839054"/>
                    <a:pt x="119367" y="727611"/>
                    <a:pt x="6971" y="626646"/>
                  </a:cubicBezTo>
                  <a:cubicBezTo>
                    <a:pt x="3162" y="622836"/>
                    <a:pt x="-2554" y="628551"/>
                    <a:pt x="1257" y="632361"/>
                  </a:cubicBezTo>
                  <a:cubicBezTo>
                    <a:pt x="116509" y="736184"/>
                    <a:pt x="222237" y="850484"/>
                    <a:pt x="314629" y="974309"/>
                  </a:cubicBezTo>
                  <a:cubicBezTo>
                    <a:pt x="321296" y="1035269"/>
                    <a:pt x="327964" y="1096229"/>
                    <a:pt x="333679" y="1157189"/>
                  </a:cubicBezTo>
                  <a:cubicBezTo>
                    <a:pt x="343204" y="1265774"/>
                    <a:pt x="350824" y="1375311"/>
                    <a:pt x="355587" y="1484849"/>
                  </a:cubicBezTo>
                  <a:cubicBezTo>
                    <a:pt x="355587" y="1489611"/>
                    <a:pt x="363207" y="1490564"/>
                    <a:pt x="363207" y="1484849"/>
                  </a:cubicBezTo>
                  <a:cubicBezTo>
                    <a:pt x="361301" y="1450559"/>
                    <a:pt x="360349" y="1417221"/>
                    <a:pt x="357492" y="1382931"/>
                  </a:cubicBezTo>
                  <a:cubicBezTo>
                    <a:pt x="357492" y="1381979"/>
                    <a:pt x="358444" y="1381979"/>
                    <a:pt x="358444" y="1381026"/>
                  </a:cubicBezTo>
                  <a:cubicBezTo>
                    <a:pt x="382257" y="1115279"/>
                    <a:pt x="449884" y="860009"/>
                    <a:pt x="550849" y="615216"/>
                  </a:cubicBezTo>
                  <a:close/>
                </a:path>
              </a:pathLst>
            </a:custGeom>
            <a:solidFill>
              <a:srgbClr val="192B3E"/>
            </a:solidFill>
            <a:ln w="9525" cap="flat" cmpd="sng">
              <a:solidFill>
                <a:srgbClr val="317A60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2" name="Google Shape;62;p2"/>
          <p:cNvGrpSpPr/>
          <p:nvPr/>
        </p:nvGrpSpPr>
        <p:grpSpPr>
          <a:xfrm flipH="1">
            <a:off x="13637261" y="6421424"/>
            <a:ext cx="3171314" cy="3148003"/>
            <a:chOff x="2327129" y="3221103"/>
            <a:chExt cx="1159671" cy="1202017"/>
          </a:xfrm>
        </p:grpSpPr>
        <p:sp>
          <p:nvSpPr>
            <p:cNvPr id="63" name="Google Shape;63;p2"/>
            <p:cNvSpPr/>
            <p:nvPr/>
          </p:nvSpPr>
          <p:spPr>
            <a:xfrm>
              <a:off x="2943611" y="3343976"/>
              <a:ext cx="543189" cy="1006792"/>
            </a:xfrm>
            <a:custGeom>
              <a:avLst/>
              <a:gdLst/>
              <a:ahLst/>
              <a:cxnLst/>
              <a:rect l="l" t="t" r="r" b="b"/>
              <a:pathLst>
                <a:path w="543189" h="1006792" extrusionOk="0">
                  <a:moveTo>
                    <a:pt x="42175" y="986790"/>
                  </a:moveTo>
                  <a:cubicBezTo>
                    <a:pt x="12647" y="913447"/>
                    <a:pt x="10742" y="897255"/>
                    <a:pt x="2170" y="818197"/>
                  </a:cubicBezTo>
                  <a:cubicBezTo>
                    <a:pt x="-6403" y="739140"/>
                    <a:pt x="9790" y="655320"/>
                    <a:pt x="62177" y="596265"/>
                  </a:cubicBezTo>
                  <a:cubicBezTo>
                    <a:pt x="99325" y="554355"/>
                    <a:pt x="152665" y="527685"/>
                    <a:pt x="182192" y="480060"/>
                  </a:cubicBezTo>
                  <a:cubicBezTo>
                    <a:pt x="207910" y="439103"/>
                    <a:pt x="212672" y="387667"/>
                    <a:pt x="230770" y="342900"/>
                  </a:cubicBezTo>
                  <a:cubicBezTo>
                    <a:pt x="288872" y="198120"/>
                    <a:pt x="471752" y="139065"/>
                    <a:pt x="543190" y="0"/>
                  </a:cubicBezTo>
                  <a:cubicBezTo>
                    <a:pt x="516520" y="165735"/>
                    <a:pt x="486040" y="340042"/>
                    <a:pt x="376502" y="467678"/>
                  </a:cubicBezTo>
                  <a:cubicBezTo>
                    <a:pt x="345070" y="503872"/>
                    <a:pt x="307922" y="535305"/>
                    <a:pt x="280300" y="574357"/>
                  </a:cubicBezTo>
                  <a:cubicBezTo>
                    <a:pt x="232675" y="641032"/>
                    <a:pt x="216482" y="722947"/>
                    <a:pt x="194575" y="801053"/>
                  </a:cubicBezTo>
                  <a:cubicBezTo>
                    <a:pt x="172667" y="879157"/>
                    <a:pt x="139330" y="960120"/>
                    <a:pt x="72655" y="1006792"/>
                  </a:cubicBezTo>
                  <a:lnTo>
                    <a:pt x="42175" y="986790"/>
                  </a:lnTo>
                  <a:close/>
                </a:path>
              </a:pathLst>
            </a:custGeom>
            <a:solidFill>
              <a:srgbClr val="3A7B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4" name="Google Shape;64;p2"/>
            <p:cNvGrpSpPr/>
            <p:nvPr/>
          </p:nvGrpSpPr>
          <p:grpSpPr>
            <a:xfrm>
              <a:off x="2970533" y="3650680"/>
              <a:ext cx="488180" cy="772440"/>
              <a:chOff x="2970533" y="3650680"/>
              <a:chExt cx="488180" cy="772440"/>
            </a:xfrm>
          </p:grpSpPr>
          <p:sp>
            <p:nvSpPr>
              <p:cNvPr id="65" name="Google Shape;65;p2"/>
              <p:cNvSpPr/>
              <p:nvPr/>
            </p:nvSpPr>
            <p:spPr>
              <a:xfrm>
                <a:off x="2970533" y="3650680"/>
                <a:ext cx="488180" cy="772440"/>
              </a:xfrm>
              <a:custGeom>
                <a:avLst/>
                <a:gdLst/>
                <a:ahLst/>
                <a:cxnLst/>
                <a:rect l="l" t="t" r="r" b="b"/>
                <a:pathLst>
                  <a:path w="488180" h="772440" extrusionOk="0">
                    <a:moveTo>
                      <a:pt x="344818" y="164783"/>
                    </a:moveTo>
                    <a:lnTo>
                      <a:pt x="344818" y="164783"/>
                    </a:lnTo>
                    <a:cubicBezTo>
                      <a:pt x="406730" y="125730"/>
                      <a:pt x="472453" y="73343"/>
                      <a:pt x="481025" y="0"/>
                    </a:cubicBezTo>
                    <a:cubicBezTo>
                      <a:pt x="503885" y="180975"/>
                      <a:pt x="471500" y="368618"/>
                      <a:pt x="390538" y="532448"/>
                    </a:cubicBezTo>
                    <a:cubicBezTo>
                      <a:pt x="336245" y="641985"/>
                      <a:pt x="248615" y="748665"/>
                      <a:pt x="127648" y="769620"/>
                    </a:cubicBezTo>
                    <a:cubicBezTo>
                      <a:pt x="86690" y="777240"/>
                      <a:pt x="37160" y="770573"/>
                      <a:pt x="13348" y="735330"/>
                    </a:cubicBezTo>
                    <a:cubicBezTo>
                      <a:pt x="-5702" y="706755"/>
                      <a:pt x="-940" y="669608"/>
                      <a:pt x="6680" y="636270"/>
                    </a:cubicBezTo>
                    <a:cubicBezTo>
                      <a:pt x="30493" y="533400"/>
                      <a:pt x="79070" y="437198"/>
                      <a:pt x="147650" y="357188"/>
                    </a:cubicBezTo>
                    <a:cubicBezTo>
                      <a:pt x="176225" y="323850"/>
                      <a:pt x="193370" y="282893"/>
                      <a:pt x="223850" y="251460"/>
                    </a:cubicBezTo>
                    <a:cubicBezTo>
                      <a:pt x="259093" y="216218"/>
                      <a:pt x="303860" y="191453"/>
                      <a:pt x="344818" y="164783"/>
                    </a:cubicBezTo>
                    <a:close/>
                  </a:path>
                </a:pathLst>
              </a:custGeom>
              <a:gradFill>
                <a:gsLst>
                  <a:gs pos="0">
                    <a:srgbClr val="BDD559"/>
                  </a:gs>
                  <a:gs pos="8000">
                    <a:srgbClr val="BDD559"/>
                  </a:gs>
                  <a:gs pos="100000">
                    <a:srgbClr val="5F9322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3026042" y="3780379"/>
                <a:ext cx="390274" cy="639594"/>
              </a:xfrm>
              <a:custGeom>
                <a:avLst/>
                <a:gdLst/>
                <a:ahLst/>
                <a:cxnLst/>
                <a:rect l="l" t="t" r="r" b="b"/>
                <a:pathLst>
                  <a:path w="390274" h="639594" extrusionOk="0">
                    <a:moveTo>
                      <a:pt x="382654" y="2699"/>
                    </a:moveTo>
                    <a:cubicBezTo>
                      <a:pt x="359794" y="93187"/>
                      <a:pt x="306454" y="173197"/>
                      <a:pt x="257877" y="251302"/>
                    </a:cubicBezTo>
                    <a:cubicBezTo>
                      <a:pt x="205489" y="334169"/>
                      <a:pt x="151197" y="417037"/>
                      <a:pt x="95952" y="497999"/>
                    </a:cubicBezTo>
                    <a:cubicBezTo>
                      <a:pt x="64519" y="543719"/>
                      <a:pt x="33087" y="588487"/>
                      <a:pt x="702" y="634207"/>
                    </a:cubicBezTo>
                    <a:cubicBezTo>
                      <a:pt x="-2156" y="638017"/>
                      <a:pt x="4512" y="641827"/>
                      <a:pt x="6417" y="638017"/>
                    </a:cubicBezTo>
                    <a:cubicBezTo>
                      <a:pt x="64519" y="557054"/>
                      <a:pt x="121669" y="474187"/>
                      <a:pt x="176914" y="391319"/>
                    </a:cubicBezTo>
                    <a:cubicBezTo>
                      <a:pt x="230254" y="310357"/>
                      <a:pt x="284547" y="229394"/>
                      <a:pt x="332172" y="144622"/>
                    </a:cubicBezTo>
                    <a:cubicBezTo>
                      <a:pt x="356937" y="100807"/>
                      <a:pt x="378844" y="55087"/>
                      <a:pt x="390274" y="5557"/>
                    </a:cubicBezTo>
                    <a:cubicBezTo>
                      <a:pt x="390274" y="-158"/>
                      <a:pt x="383607" y="-2063"/>
                      <a:pt x="382654" y="2699"/>
                    </a:cubicBezTo>
                    <a:lnTo>
                      <a:pt x="382654" y="269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7" name="Google Shape;67;p2"/>
            <p:cNvGrpSpPr/>
            <p:nvPr/>
          </p:nvGrpSpPr>
          <p:grpSpPr>
            <a:xfrm>
              <a:off x="2327129" y="3565908"/>
              <a:ext cx="479314" cy="778311"/>
              <a:chOff x="2327129" y="3565908"/>
              <a:chExt cx="479314" cy="778311"/>
            </a:xfrm>
          </p:grpSpPr>
          <p:sp>
            <p:nvSpPr>
              <p:cNvPr id="68" name="Google Shape;68;p2"/>
              <p:cNvSpPr/>
              <p:nvPr/>
            </p:nvSpPr>
            <p:spPr>
              <a:xfrm>
                <a:off x="2327129" y="3565908"/>
                <a:ext cx="479314" cy="778311"/>
              </a:xfrm>
              <a:custGeom>
                <a:avLst/>
                <a:gdLst/>
                <a:ahLst/>
                <a:cxnLst/>
                <a:rect l="l" t="t" r="r" b="b"/>
                <a:pathLst>
                  <a:path w="479314" h="778311" extrusionOk="0">
                    <a:moveTo>
                      <a:pt x="143355" y="166688"/>
                    </a:moveTo>
                    <a:lnTo>
                      <a:pt x="143355" y="166688"/>
                    </a:lnTo>
                    <a:cubicBezTo>
                      <a:pt x="81442" y="126683"/>
                      <a:pt x="17625" y="73343"/>
                      <a:pt x="9052" y="0"/>
                    </a:cubicBezTo>
                    <a:cubicBezTo>
                      <a:pt x="-16665" y="180975"/>
                      <a:pt x="12862" y="369570"/>
                      <a:pt x="91920" y="534353"/>
                    </a:cubicBezTo>
                    <a:cubicBezTo>
                      <a:pt x="144307" y="644843"/>
                      <a:pt x="230985" y="752475"/>
                      <a:pt x="351000" y="775335"/>
                    </a:cubicBezTo>
                    <a:cubicBezTo>
                      <a:pt x="391957" y="782955"/>
                      <a:pt x="441487" y="777240"/>
                      <a:pt x="465300" y="742950"/>
                    </a:cubicBezTo>
                    <a:cubicBezTo>
                      <a:pt x="484350" y="715328"/>
                      <a:pt x="480540" y="677228"/>
                      <a:pt x="473872" y="643890"/>
                    </a:cubicBezTo>
                    <a:cubicBezTo>
                      <a:pt x="451965" y="541020"/>
                      <a:pt x="404340" y="443865"/>
                      <a:pt x="336712" y="362903"/>
                    </a:cubicBezTo>
                    <a:cubicBezTo>
                      <a:pt x="308137" y="328613"/>
                      <a:pt x="291945" y="288608"/>
                      <a:pt x="261465" y="256222"/>
                    </a:cubicBezTo>
                    <a:cubicBezTo>
                      <a:pt x="228127" y="219075"/>
                      <a:pt x="184312" y="193358"/>
                      <a:pt x="143355" y="166688"/>
                    </a:cubicBezTo>
                    <a:close/>
                  </a:path>
                </a:pathLst>
              </a:custGeom>
              <a:gradFill>
                <a:gsLst>
                  <a:gs pos="0">
                    <a:srgbClr val="BDD559"/>
                  </a:gs>
                  <a:gs pos="8000">
                    <a:srgbClr val="BDD559"/>
                  </a:gs>
                  <a:gs pos="100000">
                    <a:srgbClr val="5F9322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2371330" y="3695326"/>
                <a:ext cx="379966" cy="644637"/>
              </a:xfrm>
              <a:custGeom>
                <a:avLst/>
                <a:gdLst/>
                <a:ahLst/>
                <a:cxnLst/>
                <a:rect l="l" t="t" r="r" b="b"/>
                <a:pathLst>
                  <a:path w="379966" h="644637" extrusionOk="0">
                    <a:moveTo>
                      <a:pt x="93" y="4884"/>
                    </a:moveTo>
                    <a:cubicBezTo>
                      <a:pt x="21048" y="95372"/>
                      <a:pt x="73436" y="176334"/>
                      <a:pt x="121061" y="254439"/>
                    </a:cubicBezTo>
                    <a:cubicBezTo>
                      <a:pt x="172496" y="338259"/>
                      <a:pt x="224883" y="422079"/>
                      <a:pt x="279176" y="503994"/>
                    </a:cubicBezTo>
                    <a:cubicBezTo>
                      <a:pt x="310608" y="550667"/>
                      <a:pt x="342041" y="597339"/>
                      <a:pt x="373473" y="643059"/>
                    </a:cubicBezTo>
                    <a:cubicBezTo>
                      <a:pt x="376331" y="646869"/>
                      <a:pt x="382046" y="643059"/>
                      <a:pt x="379188" y="639249"/>
                    </a:cubicBezTo>
                    <a:cubicBezTo>
                      <a:pt x="322991" y="559239"/>
                      <a:pt x="268698" y="478277"/>
                      <a:pt x="216311" y="395409"/>
                    </a:cubicBezTo>
                    <a:cubicBezTo>
                      <a:pt x="164876" y="314447"/>
                      <a:pt x="112488" y="232532"/>
                      <a:pt x="65816" y="148712"/>
                    </a:cubicBezTo>
                    <a:cubicBezTo>
                      <a:pt x="40098" y="102039"/>
                      <a:pt x="17238" y="54414"/>
                      <a:pt x="5808" y="2027"/>
                    </a:cubicBezTo>
                    <a:cubicBezTo>
                      <a:pt x="5808" y="-1783"/>
                      <a:pt x="-859" y="122"/>
                      <a:pt x="93" y="4884"/>
                    </a:cubicBezTo>
                    <a:lnTo>
                      <a:pt x="93" y="488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0" name="Google Shape;70;p2"/>
            <p:cNvGrpSpPr/>
            <p:nvPr/>
          </p:nvGrpSpPr>
          <p:grpSpPr>
            <a:xfrm>
              <a:off x="2774303" y="3274443"/>
              <a:ext cx="455089" cy="1142346"/>
              <a:chOff x="2774303" y="3274443"/>
              <a:chExt cx="455089" cy="1142346"/>
            </a:xfrm>
          </p:grpSpPr>
          <p:sp>
            <p:nvSpPr>
              <p:cNvPr id="71" name="Google Shape;71;p2"/>
              <p:cNvSpPr/>
              <p:nvPr/>
            </p:nvSpPr>
            <p:spPr>
              <a:xfrm>
                <a:off x="2774303" y="3274443"/>
                <a:ext cx="455089" cy="1142346"/>
              </a:xfrm>
              <a:custGeom>
                <a:avLst/>
                <a:gdLst/>
                <a:ahLst/>
                <a:cxnLst/>
                <a:rect l="l" t="t" r="r" b="b"/>
                <a:pathLst>
                  <a:path w="455089" h="1142346" extrusionOk="0">
                    <a:moveTo>
                      <a:pt x="47654" y="642938"/>
                    </a:moveTo>
                    <a:cubicBezTo>
                      <a:pt x="75276" y="588645"/>
                      <a:pt x="114329" y="539115"/>
                      <a:pt x="123854" y="479108"/>
                    </a:cubicBezTo>
                    <a:cubicBezTo>
                      <a:pt x="132426" y="424815"/>
                      <a:pt x="116233" y="368618"/>
                      <a:pt x="128616" y="315278"/>
                    </a:cubicBezTo>
                    <a:cubicBezTo>
                      <a:pt x="141951" y="256223"/>
                      <a:pt x="188623" y="211455"/>
                      <a:pt x="227676" y="164783"/>
                    </a:cubicBezTo>
                    <a:cubicBezTo>
                      <a:pt x="266729" y="118110"/>
                      <a:pt x="302923" y="60008"/>
                      <a:pt x="289589" y="0"/>
                    </a:cubicBezTo>
                    <a:cubicBezTo>
                      <a:pt x="391506" y="137160"/>
                      <a:pt x="447704" y="307658"/>
                      <a:pt x="454371" y="478155"/>
                    </a:cubicBezTo>
                    <a:cubicBezTo>
                      <a:pt x="461039" y="649605"/>
                      <a:pt x="421033" y="821055"/>
                      <a:pt x="345786" y="974408"/>
                    </a:cubicBezTo>
                    <a:cubicBezTo>
                      <a:pt x="322926" y="1021080"/>
                      <a:pt x="296256" y="1067753"/>
                      <a:pt x="255298" y="1101090"/>
                    </a:cubicBezTo>
                    <a:cubicBezTo>
                      <a:pt x="215294" y="1134428"/>
                      <a:pt x="159096" y="1152525"/>
                      <a:pt x="109566" y="1136333"/>
                    </a:cubicBezTo>
                    <a:cubicBezTo>
                      <a:pt x="109566" y="1136333"/>
                      <a:pt x="109566" y="1136333"/>
                      <a:pt x="109566" y="1136333"/>
                    </a:cubicBezTo>
                    <a:cubicBezTo>
                      <a:pt x="31461" y="1110615"/>
                      <a:pt x="20983" y="997268"/>
                      <a:pt x="7649" y="927735"/>
                    </a:cubicBezTo>
                    <a:cubicBezTo>
                      <a:pt x="-10449" y="831533"/>
                      <a:pt x="3838" y="729615"/>
                      <a:pt x="47654" y="642938"/>
                    </a:cubicBezTo>
                    <a:close/>
                  </a:path>
                </a:pathLst>
              </a:custGeom>
              <a:gradFill>
                <a:gsLst>
                  <a:gs pos="0">
                    <a:srgbClr val="BDD559"/>
                  </a:gs>
                  <a:gs pos="8000">
                    <a:srgbClr val="BDD559"/>
                  </a:gs>
                  <a:gs pos="100000">
                    <a:srgbClr val="5F9322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2908872" y="3416604"/>
                <a:ext cx="171475" cy="997883"/>
              </a:xfrm>
              <a:custGeom>
                <a:avLst/>
                <a:gdLst/>
                <a:ahLst/>
                <a:cxnLst/>
                <a:rect l="l" t="t" r="r" b="b"/>
                <a:pathLst>
                  <a:path w="171475" h="997883" extrusionOk="0">
                    <a:moveTo>
                      <a:pt x="15002" y="993219"/>
                    </a:moveTo>
                    <a:cubicBezTo>
                      <a:pt x="-25003" y="727472"/>
                      <a:pt x="99774" y="474107"/>
                      <a:pt x="150257" y="218837"/>
                    </a:cubicBezTo>
                    <a:cubicBezTo>
                      <a:pt x="164544" y="147399"/>
                      <a:pt x="173117" y="75962"/>
                      <a:pt x="171212" y="3572"/>
                    </a:cubicBezTo>
                    <a:cubicBezTo>
                      <a:pt x="171212" y="-1191"/>
                      <a:pt x="163592" y="-1191"/>
                      <a:pt x="163592" y="3572"/>
                    </a:cubicBezTo>
                    <a:cubicBezTo>
                      <a:pt x="168354" y="271224"/>
                      <a:pt x="40719" y="516017"/>
                      <a:pt x="7382" y="777954"/>
                    </a:cubicBezTo>
                    <a:cubicBezTo>
                      <a:pt x="-2143" y="850344"/>
                      <a:pt x="-3096" y="923687"/>
                      <a:pt x="8334" y="995124"/>
                    </a:cubicBezTo>
                    <a:cubicBezTo>
                      <a:pt x="9287" y="999887"/>
                      <a:pt x="15954" y="997982"/>
                      <a:pt x="15002" y="993219"/>
                    </a:cubicBezTo>
                    <a:lnTo>
                      <a:pt x="15002" y="9932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3" name="Google Shape;73;p2"/>
            <p:cNvSpPr/>
            <p:nvPr/>
          </p:nvSpPr>
          <p:spPr>
            <a:xfrm>
              <a:off x="2620449" y="3221103"/>
              <a:ext cx="262493" cy="1166812"/>
            </a:xfrm>
            <a:custGeom>
              <a:avLst/>
              <a:gdLst/>
              <a:ahLst/>
              <a:cxnLst/>
              <a:rect l="l" t="t" r="r" b="b"/>
              <a:pathLst>
                <a:path w="262493" h="1166812" extrusionOk="0">
                  <a:moveTo>
                    <a:pt x="202459" y="1166813"/>
                  </a:moveTo>
                  <a:cubicBezTo>
                    <a:pt x="134832" y="1117282"/>
                    <a:pt x="124354" y="1103948"/>
                    <a:pt x="72919" y="1037272"/>
                  </a:cubicBezTo>
                  <a:cubicBezTo>
                    <a:pt x="21484" y="971550"/>
                    <a:pt x="-10901" y="886777"/>
                    <a:pt x="3387" y="803910"/>
                  </a:cubicBezTo>
                  <a:cubicBezTo>
                    <a:pt x="13864" y="745807"/>
                    <a:pt x="46249" y="691515"/>
                    <a:pt x="47202" y="632460"/>
                  </a:cubicBezTo>
                  <a:cubicBezTo>
                    <a:pt x="47202" y="581025"/>
                    <a:pt x="23389" y="532447"/>
                    <a:pt x="13864" y="481965"/>
                  </a:cubicBezTo>
                  <a:cubicBezTo>
                    <a:pt x="-14711" y="319088"/>
                    <a:pt x="116734" y="163830"/>
                    <a:pt x="103399" y="0"/>
                  </a:cubicBezTo>
                  <a:cubicBezTo>
                    <a:pt x="171979" y="163830"/>
                    <a:pt x="242464" y="338138"/>
                    <a:pt x="214842" y="512445"/>
                  </a:cubicBezTo>
                  <a:cubicBezTo>
                    <a:pt x="207222" y="561975"/>
                    <a:pt x="191029" y="611505"/>
                    <a:pt x="188172" y="661988"/>
                  </a:cubicBezTo>
                  <a:cubicBezTo>
                    <a:pt x="182457" y="747713"/>
                    <a:pt x="213889" y="831532"/>
                    <a:pt x="237702" y="913447"/>
                  </a:cubicBezTo>
                  <a:cubicBezTo>
                    <a:pt x="261514" y="996315"/>
                    <a:pt x="276754" y="1087755"/>
                    <a:pt x="242464" y="1165860"/>
                  </a:cubicBezTo>
                  <a:lnTo>
                    <a:pt x="202459" y="1166813"/>
                  </a:lnTo>
                  <a:close/>
                </a:path>
              </a:pathLst>
            </a:custGeom>
            <a:solidFill>
              <a:srgbClr val="3A7B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4" name="Google Shape;74;p2"/>
          <p:cNvSpPr/>
          <p:nvPr/>
        </p:nvSpPr>
        <p:spPr>
          <a:xfrm rot="-802248" flipH="1">
            <a:off x="5111916" y="4031463"/>
            <a:ext cx="3171027" cy="4556831"/>
          </a:xfrm>
          <a:custGeom>
            <a:avLst/>
            <a:gdLst/>
            <a:ahLst/>
            <a:cxnLst/>
            <a:rect l="l" t="t" r="r" b="b"/>
            <a:pathLst>
              <a:path w="1109662" h="1587610" extrusionOk="0">
                <a:moveTo>
                  <a:pt x="828675" y="1237922"/>
                </a:moveTo>
                <a:cubicBezTo>
                  <a:pt x="626745" y="1089332"/>
                  <a:pt x="549592" y="938837"/>
                  <a:pt x="404813" y="799772"/>
                </a:cubicBezTo>
                <a:cubicBezTo>
                  <a:pt x="650557" y="878829"/>
                  <a:pt x="809625" y="1168389"/>
                  <a:pt x="828675" y="1230302"/>
                </a:cubicBezTo>
                <a:cubicBezTo>
                  <a:pt x="828675" y="1131242"/>
                  <a:pt x="818197" y="1031229"/>
                  <a:pt x="796290" y="934074"/>
                </a:cubicBezTo>
                <a:cubicBezTo>
                  <a:pt x="678180" y="833109"/>
                  <a:pt x="554355" y="775959"/>
                  <a:pt x="458153" y="632132"/>
                </a:cubicBezTo>
                <a:cubicBezTo>
                  <a:pt x="611505" y="670232"/>
                  <a:pt x="753428" y="850254"/>
                  <a:pt x="792480" y="919787"/>
                </a:cubicBezTo>
                <a:cubicBezTo>
                  <a:pt x="771525" y="834062"/>
                  <a:pt x="742950" y="749289"/>
                  <a:pt x="704850" y="669279"/>
                </a:cubicBezTo>
                <a:cubicBezTo>
                  <a:pt x="588645" y="611177"/>
                  <a:pt x="485775" y="535929"/>
                  <a:pt x="399097" y="446394"/>
                </a:cubicBezTo>
                <a:cubicBezTo>
                  <a:pt x="509588" y="476874"/>
                  <a:pt x="610553" y="541644"/>
                  <a:pt x="684847" y="628322"/>
                </a:cubicBezTo>
                <a:cubicBezTo>
                  <a:pt x="652463" y="566409"/>
                  <a:pt x="615315" y="506402"/>
                  <a:pt x="573405" y="449252"/>
                </a:cubicBezTo>
                <a:cubicBezTo>
                  <a:pt x="568642" y="450204"/>
                  <a:pt x="564832" y="452109"/>
                  <a:pt x="560070" y="453062"/>
                </a:cubicBezTo>
                <a:cubicBezTo>
                  <a:pt x="461010" y="429249"/>
                  <a:pt x="371475" y="376862"/>
                  <a:pt x="305753" y="304472"/>
                </a:cubicBezTo>
                <a:cubicBezTo>
                  <a:pt x="390525" y="318759"/>
                  <a:pt x="471488" y="354002"/>
                  <a:pt x="539115" y="405437"/>
                </a:cubicBezTo>
                <a:cubicBezTo>
                  <a:pt x="512445" y="373052"/>
                  <a:pt x="483870" y="341619"/>
                  <a:pt x="454342" y="311139"/>
                </a:cubicBezTo>
                <a:cubicBezTo>
                  <a:pt x="439103" y="310187"/>
                  <a:pt x="387667" y="300662"/>
                  <a:pt x="387667" y="300662"/>
                </a:cubicBezTo>
                <a:cubicBezTo>
                  <a:pt x="303847" y="278754"/>
                  <a:pt x="229553" y="241607"/>
                  <a:pt x="156210" y="198744"/>
                </a:cubicBezTo>
                <a:cubicBezTo>
                  <a:pt x="224790" y="199697"/>
                  <a:pt x="398145" y="273039"/>
                  <a:pt x="445770" y="301614"/>
                </a:cubicBezTo>
                <a:cubicBezTo>
                  <a:pt x="404813" y="260657"/>
                  <a:pt x="360997" y="222557"/>
                  <a:pt x="315278" y="188267"/>
                </a:cubicBezTo>
                <a:cubicBezTo>
                  <a:pt x="313372" y="188267"/>
                  <a:pt x="311467" y="188267"/>
                  <a:pt x="310515" y="189219"/>
                </a:cubicBezTo>
                <a:cubicBezTo>
                  <a:pt x="247650" y="183504"/>
                  <a:pt x="188595" y="155882"/>
                  <a:pt x="138113" y="120639"/>
                </a:cubicBezTo>
                <a:cubicBezTo>
                  <a:pt x="87630" y="85397"/>
                  <a:pt x="44767" y="42534"/>
                  <a:pt x="0" y="1577"/>
                </a:cubicBezTo>
                <a:cubicBezTo>
                  <a:pt x="151447" y="-15568"/>
                  <a:pt x="236220" y="111114"/>
                  <a:pt x="326707" y="187314"/>
                </a:cubicBezTo>
                <a:cubicBezTo>
                  <a:pt x="326707" y="187314"/>
                  <a:pt x="325755" y="187314"/>
                  <a:pt x="325755" y="187314"/>
                </a:cubicBezTo>
                <a:cubicBezTo>
                  <a:pt x="367665" y="218747"/>
                  <a:pt x="407670" y="252084"/>
                  <a:pt x="444817" y="288279"/>
                </a:cubicBezTo>
                <a:cubicBezTo>
                  <a:pt x="416242" y="201602"/>
                  <a:pt x="375285" y="117782"/>
                  <a:pt x="331470" y="34914"/>
                </a:cubicBezTo>
                <a:cubicBezTo>
                  <a:pt x="404813" y="97779"/>
                  <a:pt x="452438" y="185409"/>
                  <a:pt x="461963" y="275897"/>
                </a:cubicBezTo>
                <a:cubicBezTo>
                  <a:pt x="461963" y="275897"/>
                  <a:pt x="459105" y="292089"/>
                  <a:pt x="454342" y="297804"/>
                </a:cubicBezTo>
                <a:cubicBezTo>
                  <a:pt x="501967" y="344477"/>
                  <a:pt x="546735" y="394007"/>
                  <a:pt x="585788" y="446394"/>
                </a:cubicBezTo>
                <a:lnTo>
                  <a:pt x="585788" y="446394"/>
                </a:lnTo>
                <a:lnTo>
                  <a:pt x="585788" y="446394"/>
                </a:lnTo>
                <a:cubicBezTo>
                  <a:pt x="591503" y="454014"/>
                  <a:pt x="598170" y="462587"/>
                  <a:pt x="603885" y="471159"/>
                </a:cubicBezTo>
                <a:cubicBezTo>
                  <a:pt x="594360" y="431154"/>
                  <a:pt x="528638" y="234939"/>
                  <a:pt x="581025" y="83492"/>
                </a:cubicBezTo>
                <a:cubicBezTo>
                  <a:pt x="629603" y="205412"/>
                  <a:pt x="635317" y="354954"/>
                  <a:pt x="606742" y="474969"/>
                </a:cubicBezTo>
                <a:cubicBezTo>
                  <a:pt x="651510" y="537834"/>
                  <a:pt x="691515" y="604509"/>
                  <a:pt x="723900" y="674042"/>
                </a:cubicBezTo>
                <a:cubicBezTo>
                  <a:pt x="724853" y="606414"/>
                  <a:pt x="702945" y="365432"/>
                  <a:pt x="762000" y="214937"/>
                </a:cubicBezTo>
                <a:cubicBezTo>
                  <a:pt x="764857" y="292089"/>
                  <a:pt x="797242" y="386387"/>
                  <a:pt x="799147" y="463539"/>
                </a:cubicBezTo>
                <a:cubicBezTo>
                  <a:pt x="801053" y="537834"/>
                  <a:pt x="768667" y="622607"/>
                  <a:pt x="729615" y="685472"/>
                </a:cubicBezTo>
                <a:cubicBezTo>
                  <a:pt x="765810" y="763577"/>
                  <a:pt x="794385" y="845492"/>
                  <a:pt x="814388" y="929312"/>
                </a:cubicBezTo>
                <a:cubicBezTo>
                  <a:pt x="842010" y="747384"/>
                  <a:pt x="871538" y="546407"/>
                  <a:pt x="981075" y="363527"/>
                </a:cubicBezTo>
                <a:cubicBezTo>
                  <a:pt x="1020128" y="553074"/>
                  <a:pt x="855345" y="886449"/>
                  <a:pt x="816292" y="941694"/>
                </a:cubicBezTo>
                <a:cubicBezTo>
                  <a:pt x="838200" y="1036944"/>
                  <a:pt x="849630" y="1135052"/>
                  <a:pt x="849630" y="1234112"/>
                </a:cubicBezTo>
                <a:cubicBezTo>
                  <a:pt x="864870" y="1177914"/>
                  <a:pt x="899160" y="1000749"/>
                  <a:pt x="937260" y="915977"/>
                </a:cubicBezTo>
                <a:cubicBezTo>
                  <a:pt x="984885" y="815964"/>
                  <a:pt x="1023938" y="725477"/>
                  <a:pt x="1109663" y="642609"/>
                </a:cubicBezTo>
                <a:cubicBezTo>
                  <a:pt x="1106805" y="909309"/>
                  <a:pt x="998220" y="1096952"/>
                  <a:pt x="849630" y="1247447"/>
                </a:cubicBezTo>
                <a:cubicBezTo>
                  <a:pt x="848678" y="1357937"/>
                  <a:pt x="834390" y="1469379"/>
                  <a:pt x="807720" y="1577012"/>
                </a:cubicBezTo>
                <a:cubicBezTo>
                  <a:pt x="807720" y="1577012"/>
                  <a:pt x="807720" y="1577012"/>
                  <a:pt x="807720" y="1577012"/>
                </a:cubicBezTo>
                <a:cubicBezTo>
                  <a:pt x="805815" y="1583679"/>
                  <a:pt x="799147" y="1588442"/>
                  <a:pt x="792480" y="1587489"/>
                </a:cubicBezTo>
                <a:cubicBezTo>
                  <a:pt x="785813" y="1586537"/>
                  <a:pt x="782003" y="1579869"/>
                  <a:pt x="783907" y="1573202"/>
                </a:cubicBezTo>
                <a:cubicBezTo>
                  <a:pt x="812482" y="1463664"/>
                  <a:pt x="827722" y="1351269"/>
                  <a:pt x="828675" y="1237922"/>
                </a:cubicBezTo>
                <a:close/>
              </a:path>
            </a:pathLst>
          </a:custGeom>
          <a:gradFill>
            <a:gsLst>
              <a:gs pos="0">
                <a:srgbClr val="BDD559"/>
              </a:gs>
              <a:gs pos="8000">
                <a:srgbClr val="BDD559"/>
              </a:gs>
              <a:gs pos="100000">
                <a:srgbClr val="5F9322"/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" name="Google Shape;75;p2"/>
          <p:cNvSpPr/>
          <p:nvPr/>
        </p:nvSpPr>
        <p:spPr>
          <a:xfrm flipH="1">
            <a:off x="331085" y="6016647"/>
            <a:ext cx="858219" cy="3241283"/>
          </a:xfrm>
          <a:custGeom>
            <a:avLst/>
            <a:gdLst/>
            <a:ahLst/>
            <a:cxnLst/>
            <a:rect l="l" t="t" r="r" b="b"/>
            <a:pathLst>
              <a:path w="335253" h="1267777" extrusionOk="0">
                <a:moveTo>
                  <a:pt x="281655" y="1267778"/>
                </a:moveTo>
                <a:cubicBezTo>
                  <a:pt x="203550" y="1220153"/>
                  <a:pt x="190215" y="1205865"/>
                  <a:pt x="127350" y="1138238"/>
                </a:cubicBezTo>
                <a:cubicBezTo>
                  <a:pt x="65438" y="1070610"/>
                  <a:pt x="21623" y="981075"/>
                  <a:pt x="29243" y="889635"/>
                </a:cubicBezTo>
                <a:cubicBezTo>
                  <a:pt x="34958" y="824865"/>
                  <a:pt x="66390" y="762953"/>
                  <a:pt x="60675" y="698182"/>
                </a:cubicBezTo>
                <a:cubicBezTo>
                  <a:pt x="55913" y="641985"/>
                  <a:pt x="25433" y="591503"/>
                  <a:pt x="10193" y="536257"/>
                </a:cubicBezTo>
                <a:cubicBezTo>
                  <a:pt x="-36479" y="360997"/>
                  <a:pt x="94013" y="179070"/>
                  <a:pt x="63533" y="0"/>
                </a:cubicBezTo>
                <a:cubicBezTo>
                  <a:pt x="154021" y="172403"/>
                  <a:pt x="246413" y="357188"/>
                  <a:pt x="232125" y="551497"/>
                </a:cubicBezTo>
                <a:cubicBezTo>
                  <a:pt x="228315" y="606743"/>
                  <a:pt x="214980" y="661988"/>
                  <a:pt x="215933" y="717232"/>
                </a:cubicBezTo>
                <a:cubicBezTo>
                  <a:pt x="217838" y="811530"/>
                  <a:pt x="259748" y="900113"/>
                  <a:pt x="293085" y="988695"/>
                </a:cubicBezTo>
                <a:cubicBezTo>
                  <a:pt x="326423" y="1077278"/>
                  <a:pt x="352140" y="1175385"/>
                  <a:pt x="321660" y="1264920"/>
                </a:cubicBezTo>
                <a:lnTo>
                  <a:pt x="281655" y="1267778"/>
                </a:lnTo>
                <a:close/>
              </a:path>
            </a:pathLst>
          </a:custGeom>
          <a:gradFill>
            <a:gsLst>
              <a:gs pos="0">
                <a:srgbClr val="367023"/>
              </a:gs>
              <a:gs pos="52999">
                <a:srgbClr val="367023"/>
              </a:gs>
              <a:gs pos="100000">
                <a:srgbClr val="2A5B52"/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76;p2"/>
          <p:cNvSpPr/>
          <p:nvPr/>
        </p:nvSpPr>
        <p:spPr>
          <a:xfrm flipH="1">
            <a:off x="7375808" y="4849928"/>
            <a:ext cx="835726" cy="3686928"/>
          </a:xfrm>
          <a:custGeom>
            <a:avLst/>
            <a:gdLst/>
            <a:ahLst/>
            <a:cxnLst/>
            <a:rect l="l" t="t" r="r" b="b"/>
            <a:pathLst>
              <a:path w="326467" h="1442084" extrusionOk="0">
                <a:moveTo>
                  <a:pt x="255312" y="1442085"/>
                </a:moveTo>
                <a:cubicBezTo>
                  <a:pt x="171492" y="1382078"/>
                  <a:pt x="157204" y="1364932"/>
                  <a:pt x="93387" y="1283970"/>
                </a:cubicBezTo>
                <a:cubicBezTo>
                  <a:pt x="28617" y="1203007"/>
                  <a:pt x="-13293" y="1098232"/>
                  <a:pt x="3852" y="996315"/>
                </a:cubicBezTo>
                <a:cubicBezTo>
                  <a:pt x="15282" y="923925"/>
                  <a:pt x="55287" y="857250"/>
                  <a:pt x="55287" y="783907"/>
                </a:cubicBezTo>
                <a:cubicBezTo>
                  <a:pt x="55287" y="720090"/>
                  <a:pt x="23854" y="661035"/>
                  <a:pt x="12425" y="598170"/>
                </a:cubicBezTo>
                <a:cubicBezTo>
                  <a:pt x="-25675" y="397192"/>
                  <a:pt x="135297" y="203835"/>
                  <a:pt x="115294" y="0"/>
                </a:cubicBezTo>
                <a:cubicBezTo>
                  <a:pt x="202925" y="200977"/>
                  <a:pt x="291507" y="415290"/>
                  <a:pt x="260075" y="632460"/>
                </a:cubicBezTo>
                <a:cubicBezTo>
                  <a:pt x="251502" y="694372"/>
                  <a:pt x="232452" y="754380"/>
                  <a:pt x="228642" y="817245"/>
                </a:cubicBezTo>
                <a:cubicBezTo>
                  <a:pt x="222927" y="923925"/>
                  <a:pt x="262932" y="1025842"/>
                  <a:pt x="293412" y="1127760"/>
                </a:cubicBezTo>
                <a:cubicBezTo>
                  <a:pt x="323892" y="1229678"/>
                  <a:pt x="344847" y="1342073"/>
                  <a:pt x="302937" y="1440180"/>
                </a:cubicBezTo>
                <a:lnTo>
                  <a:pt x="255312" y="1442085"/>
                </a:lnTo>
                <a:close/>
              </a:path>
            </a:pathLst>
          </a:custGeom>
          <a:solidFill>
            <a:srgbClr val="3A7B05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77;p2"/>
          <p:cNvSpPr/>
          <p:nvPr/>
        </p:nvSpPr>
        <p:spPr>
          <a:xfrm flipH="1">
            <a:off x="7229007" y="5415020"/>
            <a:ext cx="2038433" cy="3160923"/>
          </a:xfrm>
          <a:custGeom>
            <a:avLst/>
            <a:gdLst/>
            <a:ahLst/>
            <a:cxnLst/>
            <a:rect l="l" t="t" r="r" b="b"/>
            <a:pathLst>
              <a:path w="796290" h="1236345" extrusionOk="0">
                <a:moveTo>
                  <a:pt x="755332" y="1236345"/>
                </a:moveTo>
                <a:cubicBezTo>
                  <a:pt x="653415" y="1219200"/>
                  <a:pt x="633413" y="1209675"/>
                  <a:pt x="540068" y="1164908"/>
                </a:cubicBezTo>
                <a:cubicBezTo>
                  <a:pt x="446722" y="1120140"/>
                  <a:pt x="363855" y="1043940"/>
                  <a:pt x="334328" y="944880"/>
                </a:cubicBezTo>
                <a:cubicBezTo>
                  <a:pt x="313372" y="874395"/>
                  <a:pt x="320040" y="797243"/>
                  <a:pt x="287655" y="731520"/>
                </a:cubicBezTo>
                <a:cubicBezTo>
                  <a:pt x="260032" y="674370"/>
                  <a:pt x="205740" y="634365"/>
                  <a:pt x="167640" y="582930"/>
                </a:cubicBezTo>
                <a:cubicBezTo>
                  <a:pt x="45720" y="419100"/>
                  <a:pt x="106680" y="174308"/>
                  <a:pt x="0" y="0"/>
                </a:cubicBezTo>
                <a:cubicBezTo>
                  <a:pt x="165735" y="142875"/>
                  <a:pt x="340043" y="297180"/>
                  <a:pt x="405765" y="506730"/>
                </a:cubicBezTo>
                <a:cubicBezTo>
                  <a:pt x="424815" y="566737"/>
                  <a:pt x="434340" y="628650"/>
                  <a:pt x="458153" y="686752"/>
                </a:cubicBezTo>
                <a:cubicBezTo>
                  <a:pt x="499110" y="784860"/>
                  <a:pt x="580072" y="860108"/>
                  <a:pt x="651510" y="938212"/>
                </a:cubicBezTo>
                <a:cubicBezTo>
                  <a:pt x="722947" y="1016318"/>
                  <a:pt x="790575" y="1108710"/>
                  <a:pt x="796290" y="1215390"/>
                </a:cubicBezTo>
                <a:lnTo>
                  <a:pt x="755332" y="1236345"/>
                </a:lnTo>
                <a:close/>
              </a:path>
            </a:pathLst>
          </a:custGeom>
          <a:gradFill>
            <a:gsLst>
              <a:gs pos="0">
                <a:srgbClr val="BDD559"/>
              </a:gs>
              <a:gs pos="8000">
                <a:srgbClr val="BDD559"/>
              </a:gs>
              <a:gs pos="100000">
                <a:srgbClr val="5F9322"/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8" name="Google Shape;78;p2"/>
          <p:cNvGrpSpPr/>
          <p:nvPr/>
        </p:nvGrpSpPr>
        <p:grpSpPr>
          <a:xfrm flipH="1">
            <a:off x="-732090" y="6094571"/>
            <a:ext cx="1740899" cy="3425592"/>
            <a:chOff x="8191513" y="2954403"/>
            <a:chExt cx="679920" cy="1339587"/>
          </a:xfrm>
        </p:grpSpPr>
        <p:sp>
          <p:nvSpPr>
            <p:cNvPr id="79" name="Google Shape;79;p2"/>
            <p:cNvSpPr/>
            <p:nvPr/>
          </p:nvSpPr>
          <p:spPr>
            <a:xfrm>
              <a:off x="8191513" y="2954403"/>
              <a:ext cx="679920" cy="1339587"/>
            </a:xfrm>
            <a:custGeom>
              <a:avLst/>
              <a:gdLst/>
              <a:ahLst/>
              <a:cxnLst/>
              <a:rect l="l" t="t" r="r" b="b"/>
              <a:pathLst>
                <a:path w="679920" h="1339587" extrusionOk="0">
                  <a:moveTo>
                    <a:pt x="129226" y="707707"/>
                  </a:moveTo>
                  <a:cubicBezTo>
                    <a:pt x="176851" y="650557"/>
                    <a:pt x="236858" y="600075"/>
                    <a:pt x="264481" y="531495"/>
                  </a:cubicBezTo>
                  <a:cubicBezTo>
                    <a:pt x="289246" y="468630"/>
                    <a:pt x="285435" y="396240"/>
                    <a:pt x="314963" y="335280"/>
                  </a:cubicBezTo>
                  <a:cubicBezTo>
                    <a:pt x="347348" y="267652"/>
                    <a:pt x="414976" y="226695"/>
                    <a:pt x="474983" y="180975"/>
                  </a:cubicBezTo>
                  <a:cubicBezTo>
                    <a:pt x="534990" y="136207"/>
                    <a:pt x="594046" y="75247"/>
                    <a:pt x="593093" y="0"/>
                  </a:cubicBezTo>
                  <a:cubicBezTo>
                    <a:pt x="678818" y="192405"/>
                    <a:pt x="699773" y="411480"/>
                    <a:pt x="661673" y="619125"/>
                  </a:cubicBezTo>
                  <a:cubicBezTo>
                    <a:pt x="623573" y="826770"/>
                    <a:pt x="528323" y="1022032"/>
                    <a:pt x="396878" y="1186815"/>
                  </a:cubicBezTo>
                  <a:cubicBezTo>
                    <a:pt x="356873" y="1237298"/>
                    <a:pt x="311153" y="1285875"/>
                    <a:pt x="254003" y="1314450"/>
                  </a:cubicBezTo>
                  <a:cubicBezTo>
                    <a:pt x="196853" y="1343977"/>
                    <a:pt x="124463" y="1350645"/>
                    <a:pt x="69218" y="1317307"/>
                  </a:cubicBezTo>
                  <a:lnTo>
                    <a:pt x="69218" y="1317307"/>
                  </a:lnTo>
                  <a:cubicBezTo>
                    <a:pt x="-17460" y="1265873"/>
                    <a:pt x="638" y="1126807"/>
                    <a:pt x="3496" y="1039177"/>
                  </a:cubicBezTo>
                  <a:cubicBezTo>
                    <a:pt x="8258" y="919163"/>
                    <a:pt x="52073" y="800100"/>
                    <a:pt x="129226" y="707707"/>
                  </a:cubicBezTo>
                  <a:close/>
                </a:path>
              </a:pathLst>
            </a:custGeom>
            <a:gradFill>
              <a:gsLst>
                <a:gs pos="0">
                  <a:srgbClr val="367023"/>
                </a:gs>
                <a:gs pos="52999">
                  <a:srgbClr val="367023"/>
                </a:gs>
                <a:gs pos="100000">
                  <a:srgbClr val="2A5B52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8301689" y="3128809"/>
              <a:ext cx="462055" cy="1157079"/>
            </a:xfrm>
            <a:custGeom>
              <a:avLst/>
              <a:gdLst/>
              <a:ahLst/>
              <a:cxnLst/>
              <a:rect l="l" t="t" r="r" b="b"/>
              <a:pathLst>
                <a:path w="462055" h="1157079" extrusionOk="0">
                  <a:moveTo>
                    <a:pt x="7620" y="1153379"/>
                  </a:moveTo>
                  <a:cubicBezTo>
                    <a:pt x="19050" y="990501"/>
                    <a:pt x="80963" y="838101"/>
                    <a:pt x="153352" y="694274"/>
                  </a:cubicBezTo>
                  <a:cubicBezTo>
                    <a:pt x="226695" y="548541"/>
                    <a:pt x="312420" y="408524"/>
                    <a:pt x="378143" y="258981"/>
                  </a:cubicBezTo>
                  <a:cubicBezTo>
                    <a:pt x="414338" y="177066"/>
                    <a:pt x="443865" y="92294"/>
                    <a:pt x="461963" y="4664"/>
                  </a:cubicBezTo>
                  <a:cubicBezTo>
                    <a:pt x="462915" y="-99"/>
                    <a:pt x="456247" y="-2004"/>
                    <a:pt x="455295" y="2759"/>
                  </a:cubicBezTo>
                  <a:cubicBezTo>
                    <a:pt x="421957" y="164684"/>
                    <a:pt x="348615" y="313274"/>
                    <a:pt x="271463" y="458054"/>
                  </a:cubicBezTo>
                  <a:cubicBezTo>
                    <a:pt x="195263" y="599976"/>
                    <a:pt x="113347" y="739994"/>
                    <a:pt x="58102" y="892394"/>
                  </a:cubicBezTo>
                  <a:cubicBezTo>
                    <a:pt x="27622" y="977166"/>
                    <a:pt x="6668" y="1063844"/>
                    <a:pt x="0" y="1154331"/>
                  </a:cubicBezTo>
                  <a:cubicBezTo>
                    <a:pt x="0" y="1158141"/>
                    <a:pt x="6668" y="1158141"/>
                    <a:pt x="7620" y="1153379"/>
                  </a:cubicBezTo>
                  <a:lnTo>
                    <a:pt x="7620" y="11533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1" name="Google Shape;81;p2"/>
          <p:cNvGrpSpPr/>
          <p:nvPr/>
        </p:nvGrpSpPr>
        <p:grpSpPr>
          <a:xfrm flipH="1">
            <a:off x="648256" y="6574411"/>
            <a:ext cx="1380404" cy="3028592"/>
            <a:chOff x="7793199" y="3142045"/>
            <a:chExt cx="539126" cy="1184339"/>
          </a:xfrm>
        </p:grpSpPr>
        <p:sp>
          <p:nvSpPr>
            <p:cNvPr id="82" name="Google Shape;82;p2"/>
            <p:cNvSpPr/>
            <p:nvPr/>
          </p:nvSpPr>
          <p:spPr>
            <a:xfrm>
              <a:off x="7793199" y="3142045"/>
              <a:ext cx="539126" cy="1184339"/>
            </a:xfrm>
            <a:custGeom>
              <a:avLst/>
              <a:gdLst/>
              <a:ahLst/>
              <a:cxnLst/>
              <a:rect l="l" t="t" r="r" b="b"/>
              <a:pathLst>
                <a:path w="539126" h="1184339" extrusionOk="0">
                  <a:moveTo>
                    <a:pt x="89390" y="737235"/>
                  </a:moveTo>
                  <a:cubicBezTo>
                    <a:pt x="89390" y="671513"/>
                    <a:pt x="101772" y="604838"/>
                    <a:pt x="81770" y="541972"/>
                  </a:cubicBezTo>
                  <a:cubicBezTo>
                    <a:pt x="63672" y="485775"/>
                    <a:pt x="19857" y="439103"/>
                    <a:pt x="5570" y="381953"/>
                  </a:cubicBezTo>
                  <a:cubicBezTo>
                    <a:pt x="-10623" y="318135"/>
                    <a:pt x="12237" y="252413"/>
                    <a:pt x="26524" y="188595"/>
                  </a:cubicBezTo>
                  <a:cubicBezTo>
                    <a:pt x="41765" y="124778"/>
                    <a:pt x="46527" y="50483"/>
                    <a:pt x="4617" y="0"/>
                  </a:cubicBezTo>
                  <a:cubicBezTo>
                    <a:pt x="170352" y="81915"/>
                    <a:pt x="307512" y="217170"/>
                    <a:pt x="398952" y="379095"/>
                  </a:cubicBezTo>
                  <a:cubicBezTo>
                    <a:pt x="490392" y="540068"/>
                    <a:pt x="536112" y="724853"/>
                    <a:pt x="538970" y="910590"/>
                  </a:cubicBezTo>
                  <a:cubicBezTo>
                    <a:pt x="539922" y="966788"/>
                    <a:pt x="537065" y="1024890"/>
                    <a:pt x="515157" y="1077278"/>
                  </a:cubicBezTo>
                  <a:cubicBezTo>
                    <a:pt x="493249" y="1128713"/>
                    <a:pt x="447529" y="1174433"/>
                    <a:pt x="392285" y="1183005"/>
                  </a:cubicBezTo>
                  <a:lnTo>
                    <a:pt x="392285" y="1183005"/>
                  </a:lnTo>
                  <a:cubicBezTo>
                    <a:pt x="304654" y="1197293"/>
                    <a:pt x="238932" y="1093470"/>
                    <a:pt x="192260" y="1032510"/>
                  </a:cubicBezTo>
                  <a:cubicBezTo>
                    <a:pt x="126537" y="947738"/>
                    <a:pt x="89390" y="842963"/>
                    <a:pt x="89390" y="737235"/>
                  </a:cubicBezTo>
                  <a:close/>
                </a:path>
              </a:pathLst>
            </a:custGeom>
            <a:solidFill>
              <a:srgbClr val="3A7B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7878077" y="3272865"/>
              <a:ext cx="346292" cy="1036599"/>
            </a:xfrm>
            <a:custGeom>
              <a:avLst/>
              <a:gdLst/>
              <a:ahLst/>
              <a:cxnLst/>
              <a:rect l="l" t="t" r="r" b="b"/>
              <a:pathLst>
                <a:path w="346292" h="1036599" extrusionOk="0">
                  <a:moveTo>
                    <a:pt x="345507" y="1031231"/>
                  </a:moveTo>
                  <a:cubicBezTo>
                    <a:pt x="262639" y="915978"/>
                    <a:pt x="217872" y="778818"/>
                    <a:pt x="186439" y="641658"/>
                  </a:cubicBezTo>
                  <a:cubicBezTo>
                    <a:pt x="154055" y="501641"/>
                    <a:pt x="133099" y="358766"/>
                    <a:pt x="93094" y="220653"/>
                  </a:cubicBezTo>
                  <a:cubicBezTo>
                    <a:pt x="71187" y="144453"/>
                    <a:pt x="43564" y="71111"/>
                    <a:pt x="6417" y="1578"/>
                  </a:cubicBezTo>
                  <a:cubicBezTo>
                    <a:pt x="4512" y="-2232"/>
                    <a:pt x="-2156" y="1578"/>
                    <a:pt x="702" y="5388"/>
                  </a:cubicBezTo>
                  <a:cubicBezTo>
                    <a:pt x="69282" y="132071"/>
                    <a:pt x="102619" y="273041"/>
                    <a:pt x="132147" y="413058"/>
                  </a:cubicBezTo>
                  <a:cubicBezTo>
                    <a:pt x="160722" y="553076"/>
                    <a:pt x="184534" y="694998"/>
                    <a:pt x="234064" y="829301"/>
                  </a:cubicBezTo>
                  <a:cubicBezTo>
                    <a:pt x="260734" y="902643"/>
                    <a:pt x="295024" y="972176"/>
                    <a:pt x="340744" y="1035993"/>
                  </a:cubicBezTo>
                  <a:cubicBezTo>
                    <a:pt x="342649" y="1037898"/>
                    <a:pt x="348364" y="1035041"/>
                    <a:pt x="345507" y="1031231"/>
                  </a:cubicBezTo>
                  <a:lnTo>
                    <a:pt x="345507" y="10312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4" name="Google Shape;84;p2"/>
          <p:cNvGrpSpPr/>
          <p:nvPr/>
        </p:nvGrpSpPr>
        <p:grpSpPr>
          <a:xfrm flipH="1">
            <a:off x="1190382" y="6498903"/>
            <a:ext cx="2960436" cy="3391459"/>
            <a:chOff x="6964378" y="3112518"/>
            <a:chExt cx="1156219" cy="1326239"/>
          </a:xfrm>
        </p:grpSpPr>
        <p:sp>
          <p:nvSpPr>
            <p:cNvPr id="85" name="Google Shape;85;p2"/>
            <p:cNvSpPr/>
            <p:nvPr/>
          </p:nvSpPr>
          <p:spPr>
            <a:xfrm>
              <a:off x="6964378" y="3113470"/>
              <a:ext cx="1156219" cy="1325287"/>
            </a:xfrm>
            <a:custGeom>
              <a:avLst/>
              <a:gdLst/>
              <a:ahLst/>
              <a:cxnLst/>
              <a:rect l="l" t="t" r="r" b="b"/>
              <a:pathLst>
                <a:path w="1156219" h="1325287" extrusionOk="0">
                  <a:moveTo>
                    <a:pt x="1148715" y="907733"/>
                  </a:moveTo>
                  <a:cubicBezTo>
                    <a:pt x="1148715" y="906780"/>
                    <a:pt x="1148715" y="905828"/>
                    <a:pt x="1147763" y="904875"/>
                  </a:cubicBezTo>
                  <a:cubicBezTo>
                    <a:pt x="1141095" y="905828"/>
                    <a:pt x="1134428" y="905828"/>
                    <a:pt x="1127760" y="905828"/>
                  </a:cubicBezTo>
                  <a:cubicBezTo>
                    <a:pt x="1020128" y="902018"/>
                    <a:pt x="921068" y="845820"/>
                    <a:pt x="827723" y="791528"/>
                  </a:cubicBezTo>
                  <a:cubicBezTo>
                    <a:pt x="919163" y="825818"/>
                    <a:pt x="1022985" y="824865"/>
                    <a:pt x="1114425" y="792480"/>
                  </a:cubicBezTo>
                  <a:cubicBezTo>
                    <a:pt x="1080135" y="706755"/>
                    <a:pt x="1030605" y="626745"/>
                    <a:pt x="980123" y="548640"/>
                  </a:cubicBezTo>
                  <a:cubicBezTo>
                    <a:pt x="956310" y="512445"/>
                    <a:pt x="932498" y="477203"/>
                    <a:pt x="908685" y="441008"/>
                  </a:cubicBezTo>
                  <a:cubicBezTo>
                    <a:pt x="886778" y="446722"/>
                    <a:pt x="862965" y="447675"/>
                    <a:pt x="840105" y="444818"/>
                  </a:cubicBezTo>
                  <a:cubicBezTo>
                    <a:pt x="784860" y="438150"/>
                    <a:pt x="733425" y="410528"/>
                    <a:pt x="686753" y="379095"/>
                  </a:cubicBezTo>
                  <a:cubicBezTo>
                    <a:pt x="738188" y="373380"/>
                    <a:pt x="790575" y="366713"/>
                    <a:pt x="837248" y="344805"/>
                  </a:cubicBezTo>
                  <a:cubicBezTo>
                    <a:pt x="838200" y="343853"/>
                    <a:pt x="840105" y="343853"/>
                    <a:pt x="841057" y="342900"/>
                  </a:cubicBezTo>
                  <a:cubicBezTo>
                    <a:pt x="760095" y="226695"/>
                    <a:pt x="677228" y="112395"/>
                    <a:pt x="590550" y="0"/>
                  </a:cubicBezTo>
                  <a:cubicBezTo>
                    <a:pt x="588645" y="2858"/>
                    <a:pt x="587693" y="4763"/>
                    <a:pt x="585788" y="7620"/>
                  </a:cubicBezTo>
                  <a:cubicBezTo>
                    <a:pt x="534353" y="90488"/>
                    <a:pt x="448628" y="142875"/>
                    <a:pt x="363855" y="195263"/>
                  </a:cubicBezTo>
                  <a:cubicBezTo>
                    <a:pt x="411480" y="246697"/>
                    <a:pt x="463868" y="294322"/>
                    <a:pt x="521018" y="334328"/>
                  </a:cubicBezTo>
                  <a:cubicBezTo>
                    <a:pt x="449580" y="331470"/>
                    <a:pt x="383857" y="298133"/>
                    <a:pt x="320993" y="265747"/>
                  </a:cubicBezTo>
                  <a:cubicBezTo>
                    <a:pt x="309563" y="260033"/>
                    <a:pt x="297180" y="253365"/>
                    <a:pt x="285750" y="245745"/>
                  </a:cubicBezTo>
                  <a:cubicBezTo>
                    <a:pt x="279082" y="250508"/>
                    <a:pt x="272415" y="255270"/>
                    <a:pt x="265748" y="260033"/>
                  </a:cubicBezTo>
                  <a:cubicBezTo>
                    <a:pt x="214313" y="299085"/>
                    <a:pt x="170498" y="345758"/>
                    <a:pt x="133350" y="397193"/>
                  </a:cubicBezTo>
                  <a:cubicBezTo>
                    <a:pt x="229553" y="457200"/>
                    <a:pt x="342900" y="490538"/>
                    <a:pt x="456248" y="489585"/>
                  </a:cubicBezTo>
                  <a:cubicBezTo>
                    <a:pt x="402907" y="536258"/>
                    <a:pt x="324803" y="537210"/>
                    <a:pt x="253365" y="535305"/>
                  </a:cubicBezTo>
                  <a:cubicBezTo>
                    <a:pt x="203835" y="534353"/>
                    <a:pt x="154305" y="533400"/>
                    <a:pt x="104775" y="532447"/>
                  </a:cubicBezTo>
                  <a:cubicBezTo>
                    <a:pt x="89535" y="532447"/>
                    <a:pt x="73343" y="531495"/>
                    <a:pt x="58103" y="528638"/>
                  </a:cubicBezTo>
                  <a:cubicBezTo>
                    <a:pt x="22860" y="611505"/>
                    <a:pt x="2858" y="700088"/>
                    <a:pt x="0" y="790575"/>
                  </a:cubicBezTo>
                  <a:cubicBezTo>
                    <a:pt x="91440" y="799147"/>
                    <a:pt x="185738" y="784860"/>
                    <a:pt x="277178" y="770572"/>
                  </a:cubicBezTo>
                  <a:cubicBezTo>
                    <a:pt x="215265" y="836295"/>
                    <a:pt x="140018" y="888683"/>
                    <a:pt x="57150" y="925830"/>
                  </a:cubicBezTo>
                  <a:cubicBezTo>
                    <a:pt x="42863" y="931545"/>
                    <a:pt x="28575" y="938213"/>
                    <a:pt x="13335" y="940118"/>
                  </a:cubicBezTo>
                  <a:cubicBezTo>
                    <a:pt x="14288" y="945833"/>
                    <a:pt x="16193" y="951547"/>
                    <a:pt x="17145" y="958215"/>
                  </a:cubicBezTo>
                  <a:cubicBezTo>
                    <a:pt x="40958" y="1056323"/>
                    <a:pt x="89535" y="1150620"/>
                    <a:pt x="161925" y="1219200"/>
                  </a:cubicBezTo>
                  <a:cubicBezTo>
                    <a:pt x="223838" y="1190625"/>
                    <a:pt x="286703" y="1161098"/>
                    <a:pt x="348615" y="1132523"/>
                  </a:cubicBezTo>
                  <a:cubicBezTo>
                    <a:pt x="338138" y="1171575"/>
                    <a:pt x="325755" y="1209675"/>
                    <a:pt x="302895" y="1243013"/>
                  </a:cubicBezTo>
                  <a:cubicBezTo>
                    <a:pt x="291465" y="1260158"/>
                    <a:pt x="276225" y="1275398"/>
                    <a:pt x="259080" y="1286828"/>
                  </a:cubicBezTo>
                  <a:cubicBezTo>
                    <a:pt x="261938" y="1287780"/>
                    <a:pt x="263843" y="1289685"/>
                    <a:pt x="266700" y="1290638"/>
                  </a:cubicBezTo>
                  <a:cubicBezTo>
                    <a:pt x="392430" y="1346835"/>
                    <a:pt x="559118" y="1316355"/>
                    <a:pt x="637223" y="1204913"/>
                  </a:cubicBezTo>
                  <a:cubicBezTo>
                    <a:pt x="641032" y="1210628"/>
                    <a:pt x="644843" y="1215390"/>
                    <a:pt x="648653" y="1221105"/>
                  </a:cubicBezTo>
                  <a:cubicBezTo>
                    <a:pt x="689610" y="1273493"/>
                    <a:pt x="750570" y="1309688"/>
                    <a:pt x="816293" y="1321118"/>
                  </a:cubicBezTo>
                  <a:cubicBezTo>
                    <a:pt x="890588" y="1334453"/>
                    <a:pt x="969645" y="1315403"/>
                    <a:pt x="1029653" y="1269683"/>
                  </a:cubicBezTo>
                  <a:cubicBezTo>
                    <a:pt x="1031557" y="1268730"/>
                    <a:pt x="1032510" y="1266825"/>
                    <a:pt x="1034415" y="1265873"/>
                  </a:cubicBezTo>
                  <a:cubicBezTo>
                    <a:pt x="1007745" y="1251585"/>
                    <a:pt x="986790" y="1230630"/>
                    <a:pt x="967740" y="1206818"/>
                  </a:cubicBezTo>
                  <a:cubicBezTo>
                    <a:pt x="929640" y="1161098"/>
                    <a:pt x="900113" y="1107758"/>
                    <a:pt x="879157" y="1052513"/>
                  </a:cubicBezTo>
                  <a:cubicBezTo>
                    <a:pt x="943928" y="1112520"/>
                    <a:pt x="1027748" y="1150620"/>
                    <a:pt x="1115378" y="1162050"/>
                  </a:cubicBezTo>
                  <a:cubicBezTo>
                    <a:pt x="1155382" y="1084898"/>
                    <a:pt x="1164907" y="992505"/>
                    <a:pt x="1148715" y="907733"/>
                  </a:cubicBezTo>
                  <a:close/>
                </a:path>
              </a:pathLst>
            </a:custGeom>
            <a:gradFill>
              <a:gsLst>
                <a:gs pos="0">
                  <a:srgbClr val="BDD559"/>
                </a:gs>
                <a:gs pos="8000">
                  <a:srgbClr val="BDD559"/>
                </a:gs>
                <a:gs pos="100000">
                  <a:srgbClr val="5F9322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7527095" y="3112518"/>
              <a:ext cx="593165" cy="1325287"/>
            </a:xfrm>
            <a:custGeom>
              <a:avLst/>
              <a:gdLst/>
              <a:ahLst/>
              <a:cxnLst/>
              <a:rect l="l" t="t" r="r" b="b"/>
              <a:pathLst>
                <a:path w="593165" h="1325287" extrusionOk="0">
                  <a:moveTo>
                    <a:pt x="140229" y="1269683"/>
                  </a:moveTo>
                  <a:cubicBezTo>
                    <a:pt x="174519" y="1295400"/>
                    <a:pt x="214524" y="1313498"/>
                    <a:pt x="256434" y="1321118"/>
                  </a:cubicBezTo>
                  <a:cubicBezTo>
                    <a:pt x="330729" y="1334453"/>
                    <a:pt x="409787" y="1315403"/>
                    <a:pt x="469794" y="1269683"/>
                  </a:cubicBezTo>
                  <a:cubicBezTo>
                    <a:pt x="471699" y="1268730"/>
                    <a:pt x="472651" y="1266825"/>
                    <a:pt x="474557" y="1265873"/>
                  </a:cubicBezTo>
                  <a:cubicBezTo>
                    <a:pt x="447887" y="1251585"/>
                    <a:pt x="426932" y="1230630"/>
                    <a:pt x="407882" y="1206818"/>
                  </a:cubicBezTo>
                  <a:cubicBezTo>
                    <a:pt x="369782" y="1161098"/>
                    <a:pt x="340254" y="1107758"/>
                    <a:pt x="319299" y="1052513"/>
                  </a:cubicBezTo>
                  <a:cubicBezTo>
                    <a:pt x="384069" y="1112520"/>
                    <a:pt x="467889" y="1150620"/>
                    <a:pt x="555519" y="1162050"/>
                  </a:cubicBezTo>
                  <a:cubicBezTo>
                    <a:pt x="592666" y="1085850"/>
                    <a:pt x="601239" y="992505"/>
                    <a:pt x="585999" y="907733"/>
                  </a:cubicBezTo>
                  <a:cubicBezTo>
                    <a:pt x="585999" y="906780"/>
                    <a:pt x="585999" y="905828"/>
                    <a:pt x="585046" y="904875"/>
                  </a:cubicBezTo>
                  <a:cubicBezTo>
                    <a:pt x="578379" y="905828"/>
                    <a:pt x="571712" y="905828"/>
                    <a:pt x="565044" y="905828"/>
                  </a:cubicBezTo>
                  <a:cubicBezTo>
                    <a:pt x="457412" y="902018"/>
                    <a:pt x="358351" y="845820"/>
                    <a:pt x="265007" y="791528"/>
                  </a:cubicBezTo>
                  <a:cubicBezTo>
                    <a:pt x="356446" y="825818"/>
                    <a:pt x="460269" y="824865"/>
                    <a:pt x="551709" y="792480"/>
                  </a:cubicBezTo>
                  <a:cubicBezTo>
                    <a:pt x="517419" y="706755"/>
                    <a:pt x="467889" y="626745"/>
                    <a:pt x="417407" y="548640"/>
                  </a:cubicBezTo>
                  <a:cubicBezTo>
                    <a:pt x="393594" y="512445"/>
                    <a:pt x="369782" y="477203"/>
                    <a:pt x="345969" y="441008"/>
                  </a:cubicBezTo>
                  <a:cubicBezTo>
                    <a:pt x="324062" y="446723"/>
                    <a:pt x="300249" y="447675"/>
                    <a:pt x="277389" y="444818"/>
                  </a:cubicBezTo>
                  <a:cubicBezTo>
                    <a:pt x="222144" y="438150"/>
                    <a:pt x="170709" y="410528"/>
                    <a:pt x="124037" y="379095"/>
                  </a:cubicBezTo>
                  <a:cubicBezTo>
                    <a:pt x="175471" y="373380"/>
                    <a:pt x="227859" y="366713"/>
                    <a:pt x="274532" y="344805"/>
                  </a:cubicBezTo>
                  <a:cubicBezTo>
                    <a:pt x="275484" y="343853"/>
                    <a:pt x="277389" y="343853"/>
                    <a:pt x="278341" y="342900"/>
                  </a:cubicBezTo>
                  <a:cubicBezTo>
                    <a:pt x="197379" y="226695"/>
                    <a:pt x="114512" y="112395"/>
                    <a:pt x="27834" y="0"/>
                  </a:cubicBezTo>
                  <a:cubicBezTo>
                    <a:pt x="25929" y="2858"/>
                    <a:pt x="24976" y="4763"/>
                    <a:pt x="23071" y="7620"/>
                  </a:cubicBezTo>
                  <a:cubicBezTo>
                    <a:pt x="16404" y="51435"/>
                    <a:pt x="-37888" y="387668"/>
                    <a:pt x="47837" y="694373"/>
                  </a:cubicBezTo>
                  <a:cubicBezTo>
                    <a:pt x="133562" y="1001078"/>
                    <a:pt x="76412" y="1203960"/>
                    <a:pt x="76412" y="1203960"/>
                  </a:cubicBezTo>
                  <a:lnTo>
                    <a:pt x="140229" y="1269683"/>
                  </a:lnTo>
                  <a:close/>
                </a:path>
              </a:pathLst>
            </a:custGeom>
            <a:gradFill>
              <a:gsLst>
                <a:gs pos="0">
                  <a:srgbClr val="BDD559"/>
                </a:gs>
                <a:gs pos="8000">
                  <a:srgbClr val="BDD559"/>
                </a:gs>
                <a:gs pos="100000">
                  <a:srgbClr val="5F9322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7" name="Google Shape;87;p2"/>
          <p:cNvGrpSpPr/>
          <p:nvPr/>
        </p:nvGrpSpPr>
        <p:grpSpPr>
          <a:xfrm flipH="1">
            <a:off x="5101960" y="5863176"/>
            <a:ext cx="2323901" cy="5037096"/>
            <a:chOff x="5685287" y="2863915"/>
            <a:chExt cx="907616" cy="1969770"/>
          </a:xfrm>
        </p:grpSpPr>
        <p:sp>
          <p:nvSpPr>
            <p:cNvPr id="88" name="Google Shape;88;p2"/>
            <p:cNvSpPr/>
            <p:nvPr/>
          </p:nvSpPr>
          <p:spPr>
            <a:xfrm>
              <a:off x="5685287" y="2863915"/>
              <a:ext cx="707590" cy="1853707"/>
            </a:xfrm>
            <a:custGeom>
              <a:avLst/>
              <a:gdLst/>
              <a:ahLst/>
              <a:cxnLst/>
              <a:rect l="l" t="t" r="r" b="b"/>
              <a:pathLst>
                <a:path w="707590" h="1853707" extrusionOk="0">
                  <a:moveTo>
                    <a:pt x="136091" y="0"/>
                  </a:moveTo>
                  <a:cubicBezTo>
                    <a:pt x="81799" y="124777"/>
                    <a:pt x="43699" y="251460"/>
                    <a:pt x="21791" y="379095"/>
                  </a:cubicBezTo>
                  <a:cubicBezTo>
                    <a:pt x="76084" y="394335"/>
                    <a:pt x="131328" y="406717"/>
                    <a:pt x="167524" y="407670"/>
                  </a:cubicBezTo>
                  <a:cubicBezTo>
                    <a:pt x="167524" y="407670"/>
                    <a:pt x="89419" y="435292"/>
                    <a:pt x="11314" y="450533"/>
                  </a:cubicBezTo>
                  <a:cubicBezTo>
                    <a:pt x="-3926" y="575310"/>
                    <a:pt x="-3926" y="700088"/>
                    <a:pt x="12266" y="822960"/>
                  </a:cubicBezTo>
                  <a:cubicBezTo>
                    <a:pt x="97991" y="830580"/>
                    <a:pt x="189431" y="836295"/>
                    <a:pt x="239914" y="833438"/>
                  </a:cubicBezTo>
                  <a:cubicBezTo>
                    <a:pt x="310399" y="829627"/>
                    <a:pt x="161809" y="883920"/>
                    <a:pt x="28459" y="920115"/>
                  </a:cubicBezTo>
                  <a:cubicBezTo>
                    <a:pt x="37031" y="962025"/>
                    <a:pt x="47509" y="1002983"/>
                    <a:pt x="59891" y="1043940"/>
                  </a:cubicBezTo>
                  <a:cubicBezTo>
                    <a:pt x="84656" y="1125855"/>
                    <a:pt x="117041" y="1204913"/>
                    <a:pt x="156094" y="1282065"/>
                  </a:cubicBezTo>
                  <a:cubicBezTo>
                    <a:pt x="255153" y="1266825"/>
                    <a:pt x="354214" y="1250633"/>
                    <a:pt x="375169" y="1241108"/>
                  </a:cubicBezTo>
                  <a:cubicBezTo>
                    <a:pt x="401839" y="1228725"/>
                    <a:pt x="300874" y="1303020"/>
                    <a:pt x="199909" y="1361123"/>
                  </a:cubicBezTo>
                  <a:cubicBezTo>
                    <a:pt x="221816" y="1399223"/>
                    <a:pt x="246581" y="1436370"/>
                    <a:pt x="272299" y="1472565"/>
                  </a:cubicBezTo>
                  <a:cubicBezTo>
                    <a:pt x="314209" y="1531620"/>
                    <a:pt x="359928" y="1589723"/>
                    <a:pt x="411364" y="1644968"/>
                  </a:cubicBezTo>
                  <a:cubicBezTo>
                    <a:pt x="440891" y="1629727"/>
                    <a:pt x="468514" y="1615440"/>
                    <a:pt x="478039" y="1607820"/>
                  </a:cubicBezTo>
                  <a:cubicBezTo>
                    <a:pt x="493278" y="1595438"/>
                    <a:pt x="484706" y="1652588"/>
                    <a:pt x="460894" y="1695450"/>
                  </a:cubicBezTo>
                  <a:cubicBezTo>
                    <a:pt x="497089" y="1730693"/>
                    <a:pt x="535189" y="1764983"/>
                    <a:pt x="575194" y="1796415"/>
                  </a:cubicBezTo>
                  <a:cubicBezTo>
                    <a:pt x="628534" y="1838325"/>
                    <a:pt x="671396" y="1855470"/>
                    <a:pt x="707591" y="1853565"/>
                  </a:cubicBezTo>
                  <a:cubicBezTo>
                    <a:pt x="493278" y="1256348"/>
                    <a:pt x="288491" y="611505"/>
                    <a:pt x="136091" y="0"/>
                  </a:cubicBezTo>
                  <a:cubicBezTo>
                    <a:pt x="137044" y="953"/>
                    <a:pt x="137044" y="953"/>
                    <a:pt x="136091" y="0"/>
                  </a:cubicBezTo>
                  <a:close/>
                </a:path>
              </a:pathLst>
            </a:custGeom>
            <a:gradFill>
              <a:gsLst>
                <a:gs pos="0">
                  <a:srgbClr val="BDD559"/>
                </a:gs>
                <a:gs pos="8000">
                  <a:srgbClr val="BDD559"/>
                </a:gs>
                <a:gs pos="100000">
                  <a:srgbClr val="5F9322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5823284" y="2865820"/>
              <a:ext cx="769619" cy="1854517"/>
            </a:xfrm>
            <a:custGeom>
              <a:avLst/>
              <a:gdLst/>
              <a:ahLst/>
              <a:cxnLst/>
              <a:rect l="l" t="t" r="r" b="b"/>
              <a:pathLst>
                <a:path w="769619" h="1854517" extrusionOk="0">
                  <a:moveTo>
                    <a:pt x="564832" y="1217295"/>
                  </a:moveTo>
                  <a:cubicBezTo>
                    <a:pt x="608647" y="1220153"/>
                    <a:pt x="691515" y="1210628"/>
                    <a:pt x="769620" y="1199198"/>
                  </a:cubicBezTo>
                  <a:cubicBezTo>
                    <a:pt x="764857" y="1080135"/>
                    <a:pt x="743903" y="963930"/>
                    <a:pt x="707707" y="850583"/>
                  </a:cubicBezTo>
                  <a:cubicBezTo>
                    <a:pt x="701993" y="833438"/>
                    <a:pt x="696278" y="816293"/>
                    <a:pt x="689610" y="799147"/>
                  </a:cubicBezTo>
                  <a:cubicBezTo>
                    <a:pt x="604838" y="837247"/>
                    <a:pt x="496253" y="877253"/>
                    <a:pt x="532447" y="850583"/>
                  </a:cubicBezTo>
                  <a:cubicBezTo>
                    <a:pt x="558165" y="831533"/>
                    <a:pt x="616268" y="782003"/>
                    <a:pt x="665797" y="739140"/>
                  </a:cubicBezTo>
                  <a:cubicBezTo>
                    <a:pt x="609600" y="606743"/>
                    <a:pt x="531495" y="481013"/>
                    <a:pt x="435293" y="366713"/>
                  </a:cubicBezTo>
                  <a:cubicBezTo>
                    <a:pt x="358140" y="411480"/>
                    <a:pt x="255270" y="455295"/>
                    <a:pt x="290513" y="433388"/>
                  </a:cubicBezTo>
                  <a:cubicBezTo>
                    <a:pt x="317182" y="416243"/>
                    <a:pt x="352425" y="357188"/>
                    <a:pt x="380047" y="304800"/>
                  </a:cubicBezTo>
                  <a:cubicBezTo>
                    <a:pt x="272415" y="189547"/>
                    <a:pt x="144780" y="86678"/>
                    <a:pt x="0" y="0"/>
                  </a:cubicBezTo>
                  <a:cubicBezTo>
                    <a:pt x="151447" y="610553"/>
                    <a:pt x="355282" y="1255395"/>
                    <a:pt x="569595" y="1854518"/>
                  </a:cubicBezTo>
                  <a:cubicBezTo>
                    <a:pt x="635318" y="1851660"/>
                    <a:pt x="675322" y="1785938"/>
                    <a:pt x="704850" y="1691640"/>
                  </a:cubicBezTo>
                  <a:cubicBezTo>
                    <a:pt x="712470" y="1667828"/>
                    <a:pt x="719138" y="1644015"/>
                    <a:pt x="724853" y="1620203"/>
                  </a:cubicBezTo>
                  <a:cubicBezTo>
                    <a:pt x="665797" y="1597343"/>
                    <a:pt x="585788" y="1527810"/>
                    <a:pt x="616268" y="1533525"/>
                  </a:cubicBezTo>
                  <a:cubicBezTo>
                    <a:pt x="634365" y="1536383"/>
                    <a:pt x="689610" y="1542098"/>
                    <a:pt x="741045" y="1545908"/>
                  </a:cubicBezTo>
                  <a:cubicBezTo>
                    <a:pt x="759143" y="1458278"/>
                    <a:pt x="768668" y="1370648"/>
                    <a:pt x="769620" y="1283970"/>
                  </a:cubicBezTo>
                  <a:cubicBezTo>
                    <a:pt x="643890" y="1263968"/>
                    <a:pt x="500063" y="1213485"/>
                    <a:pt x="564832" y="1217295"/>
                  </a:cubicBezTo>
                  <a:close/>
                </a:path>
              </a:pathLst>
            </a:custGeom>
            <a:gradFill>
              <a:gsLst>
                <a:gs pos="0">
                  <a:srgbClr val="3D760D"/>
                </a:gs>
                <a:gs pos="8000">
                  <a:srgbClr val="3D760D"/>
                </a:gs>
                <a:gs pos="100000">
                  <a:srgbClr val="35650E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5839476" y="2930591"/>
              <a:ext cx="600075" cy="1903094"/>
            </a:xfrm>
            <a:custGeom>
              <a:avLst/>
              <a:gdLst/>
              <a:ahLst/>
              <a:cxnLst/>
              <a:rect l="l" t="t" r="r" b="b"/>
              <a:pathLst>
                <a:path w="600075" h="1903094" extrusionOk="0">
                  <a:moveTo>
                    <a:pt x="6667" y="0"/>
                  </a:moveTo>
                  <a:cubicBezTo>
                    <a:pt x="84772" y="321945"/>
                    <a:pt x="175260" y="641032"/>
                    <a:pt x="275272" y="957263"/>
                  </a:cubicBezTo>
                  <a:cubicBezTo>
                    <a:pt x="375285" y="1273492"/>
                    <a:pt x="485775" y="1586865"/>
                    <a:pt x="600075" y="1899285"/>
                  </a:cubicBezTo>
                  <a:lnTo>
                    <a:pt x="587692" y="1903095"/>
                  </a:lnTo>
                  <a:cubicBezTo>
                    <a:pt x="474345" y="1590675"/>
                    <a:pt x="364807" y="1276350"/>
                    <a:pt x="265747" y="960120"/>
                  </a:cubicBezTo>
                  <a:cubicBezTo>
                    <a:pt x="166688" y="643890"/>
                    <a:pt x="77152" y="323850"/>
                    <a:pt x="0" y="1905"/>
                  </a:cubicBezTo>
                  <a:lnTo>
                    <a:pt x="6667" y="0"/>
                  </a:lnTo>
                  <a:close/>
                </a:path>
              </a:pathLst>
            </a:custGeom>
            <a:solidFill>
              <a:srgbClr val="3A7B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1" name="Google Shape;91;p2"/>
          <p:cNvGrpSpPr/>
          <p:nvPr/>
        </p:nvGrpSpPr>
        <p:grpSpPr>
          <a:xfrm flipH="1">
            <a:off x="3451436" y="5872922"/>
            <a:ext cx="2216691" cy="4631537"/>
            <a:chOff x="6371781" y="2867726"/>
            <a:chExt cx="865744" cy="1811175"/>
          </a:xfrm>
        </p:grpSpPr>
        <p:sp>
          <p:nvSpPr>
            <p:cNvPr id="92" name="Google Shape;92;p2"/>
            <p:cNvSpPr/>
            <p:nvPr/>
          </p:nvSpPr>
          <p:spPr>
            <a:xfrm>
              <a:off x="6371781" y="2867726"/>
              <a:ext cx="736425" cy="1790700"/>
            </a:xfrm>
            <a:custGeom>
              <a:avLst/>
              <a:gdLst/>
              <a:ahLst/>
              <a:cxnLst/>
              <a:rect l="l" t="t" r="r" b="b"/>
              <a:pathLst>
                <a:path w="736425" h="1790700" extrusionOk="0">
                  <a:moveTo>
                    <a:pt x="736425" y="0"/>
                  </a:moveTo>
                  <a:cubicBezTo>
                    <a:pt x="622125" y="66675"/>
                    <a:pt x="519255" y="145732"/>
                    <a:pt x="428768" y="234315"/>
                  </a:cubicBezTo>
                  <a:cubicBezTo>
                    <a:pt x="463058" y="277178"/>
                    <a:pt x="499253" y="318135"/>
                    <a:pt x="526875" y="340042"/>
                  </a:cubicBezTo>
                  <a:cubicBezTo>
                    <a:pt x="526875" y="340042"/>
                    <a:pt x="449723" y="317182"/>
                    <a:pt x="379238" y="284797"/>
                  </a:cubicBezTo>
                  <a:cubicBezTo>
                    <a:pt x="295418" y="374332"/>
                    <a:pt x="223980" y="473392"/>
                    <a:pt x="166830" y="579120"/>
                  </a:cubicBezTo>
                  <a:cubicBezTo>
                    <a:pt x="229695" y="633413"/>
                    <a:pt x="299228" y="690563"/>
                    <a:pt x="341138" y="718185"/>
                  </a:cubicBezTo>
                  <a:cubicBezTo>
                    <a:pt x="399240" y="755332"/>
                    <a:pt x="250650" y="713422"/>
                    <a:pt x="123968" y="665797"/>
                  </a:cubicBezTo>
                  <a:cubicBezTo>
                    <a:pt x="106823" y="703897"/>
                    <a:pt x="91583" y="741997"/>
                    <a:pt x="78248" y="782003"/>
                  </a:cubicBezTo>
                  <a:cubicBezTo>
                    <a:pt x="50625" y="860107"/>
                    <a:pt x="30623" y="942022"/>
                    <a:pt x="18240" y="1024890"/>
                  </a:cubicBezTo>
                  <a:cubicBezTo>
                    <a:pt x="104918" y="1069657"/>
                    <a:pt x="193500" y="1113473"/>
                    <a:pt x="214455" y="1117282"/>
                  </a:cubicBezTo>
                  <a:cubicBezTo>
                    <a:pt x="242078" y="1122998"/>
                    <a:pt x="120158" y="1123950"/>
                    <a:pt x="6810" y="1111567"/>
                  </a:cubicBezTo>
                  <a:cubicBezTo>
                    <a:pt x="3000" y="1154430"/>
                    <a:pt x="143" y="1197292"/>
                    <a:pt x="143" y="1241107"/>
                  </a:cubicBezTo>
                  <a:cubicBezTo>
                    <a:pt x="-810" y="1311592"/>
                    <a:pt x="3000" y="1383982"/>
                    <a:pt x="11573" y="1456373"/>
                  </a:cubicBezTo>
                  <a:cubicBezTo>
                    <a:pt x="43958" y="1461135"/>
                    <a:pt x="73485" y="1465898"/>
                    <a:pt x="84915" y="1464945"/>
                  </a:cubicBezTo>
                  <a:cubicBezTo>
                    <a:pt x="103965" y="1463992"/>
                    <a:pt x="64913" y="1504950"/>
                    <a:pt x="21098" y="1524953"/>
                  </a:cubicBezTo>
                  <a:cubicBezTo>
                    <a:pt x="28718" y="1573530"/>
                    <a:pt x="40148" y="1622107"/>
                    <a:pt x="53483" y="1669732"/>
                  </a:cubicBezTo>
                  <a:cubicBezTo>
                    <a:pt x="71580" y="1733550"/>
                    <a:pt x="96345" y="1771650"/>
                    <a:pt x="124920" y="1790700"/>
                  </a:cubicBezTo>
                  <a:cubicBezTo>
                    <a:pt x="299228" y="1196340"/>
                    <a:pt x="506873" y="569595"/>
                    <a:pt x="736425" y="0"/>
                  </a:cubicBezTo>
                  <a:cubicBezTo>
                    <a:pt x="736425" y="952"/>
                    <a:pt x="736425" y="0"/>
                    <a:pt x="736425" y="0"/>
                  </a:cubicBezTo>
                  <a:close/>
                </a:path>
              </a:pathLst>
            </a:custGeom>
            <a:gradFill>
              <a:gsLst>
                <a:gs pos="0">
                  <a:srgbClr val="BDD559"/>
                </a:gs>
                <a:gs pos="8000">
                  <a:srgbClr val="BDD559"/>
                </a:gs>
                <a:gs pos="100000">
                  <a:srgbClr val="5F9322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6488181" y="2872788"/>
              <a:ext cx="749344" cy="1806113"/>
            </a:xfrm>
            <a:custGeom>
              <a:avLst/>
              <a:gdLst/>
              <a:ahLst/>
              <a:cxnLst/>
              <a:rect l="l" t="t" r="r" b="b"/>
              <a:pathLst>
                <a:path w="749344" h="1806113" extrusionOk="0">
                  <a:moveTo>
                    <a:pt x="360998" y="1284923"/>
                  </a:moveTo>
                  <a:cubicBezTo>
                    <a:pt x="394335" y="1312545"/>
                    <a:pt x="464820" y="1352550"/>
                    <a:pt x="532448" y="1387793"/>
                  </a:cubicBezTo>
                  <a:cubicBezTo>
                    <a:pt x="596265" y="1290637"/>
                    <a:pt x="646748" y="1186815"/>
                    <a:pt x="682943" y="1077277"/>
                  </a:cubicBezTo>
                  <a:cubicBezTo>
                    <a:pt x="688658" y="1060133"/>
                    <a:pt x="693420" y="1043940"/>
                    <a:pt x="698183" y="1026795"/>
                  </a:cubicBezTo>
                  <a:cubicBezTo>
                    <a:pt x="609600" y="1008698"/>
                    <a:pt x="501015" y="978218"/>
                    <a:pt x="544830" y="977265"/>
                  </a:cubicBezTo>
                  <a:cubicBezTo>
                    <a:pt x="576263" y="977265"/>
                    <a:pt x="649605" y="970598"/>
                    <a:pt x="714375" y="964883"/>
                  </a:cubicBezTo>
                  <a:cubicBezTo>
                    <a:pt x="745807" y="827723"/>
                    <a:pt x="756285" y="684848"/>
                    <a:pt x="744855" y="539115"/>
                  </a:cubicBezTo>
                  <a:cubicBezTo>
                    <a:pt x="658178" y="530543"/>
                    <a:pt x="552450" y="505777"/>
                    <a:pt x="591503" y="508635"/>
                  </a:cubicBezTo>
                  <a:cubicBezTo>
                    <a:pt x="621983" y="510540"/>
                    <a:pt x="683895" y="483870"/>
                    <a:pt x="736282" y="458152"/>
                  </a:cubicBezTo>
                  <a:cubicBezTo>
                    <a:pt x="717232" y="305752"/>
                    <a:pt x="675323" y="151448"/>
                    <a:pt x="610553" y="0"/>
                  </a:cubicBezTo>
                  <a:cubicBezTo>
                    <a:pt x="381000" y="568643"/>
                    <a:pt x="173355" y="1195387"/>
                    <a:pt x="0" y="1790700"/>
                  </a:cubicBezTo>
                  <a:cubicBezTo>
                    <a:pt x="53340" y="1825943"/>
                    <a:pt x="122873" y="1797368"/>
                    <a:pt x="200025" y="1739265"/>
                  </a:cubicBezTo>
                  <a:cubicBezTo>
                    <a:pt x="219075" y="1724977"/>
                    <a:pt x="238125" y="1709737"/>
                    <a:pt x="256223" y="1694498"/>
                  </a:cubicBezTo>
                  <a:cubicBezTo>
                    <a:pt x="222885" y="1642110"/>
                    <a:pt x="199073" y="1542098"/>
                    <a:pt x="220028" y="1564005"/>
                  </a:cubicBezTo>
                  <a:cubicBezTo>
                    <a:pt x="232410" y="1577340"/>
                    <a:pt x="273368" y="1612583"/>
                    <a:pt x="311468" y="1645920"/>
                  </a:cubicBezTo>
                  <a:cubicBezTo>
                    <a:pt x="375285" y="1586865"/>
                    <a:pt x="433388" y="1523048"/>
                    <a:pt x="483870" y="1455420"/>
                  </a:cubicBezTo>
                  <a:cubicBezTo>
                    <a:pt x="397193" y="1366837"/>
                    <a:pt x="312420" y="1243965"/>
                    <a:pt x="360998" y="1284923"/>
                  </a:cubicBezTo>
                  <a:close/>
                </a:path>
              </a:pathLst>
            </a:custGeom>
            <a:solidFill>
              <a:srgbClr val="2F5B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4" name="Google Shape;94;p2"/>
          <p:cNvGrpSpPr/>
          <p:nvPr/>
        </p:nvGrpSpPr>
        <p:grpSpPr>
          <a:xfrm flipH="1">
            <a:off x="6346886" y="6544458"/>
            <a:ext cx="2839376" cy="3962036"/>
            <a:chOff x="4997749" y="3130332"/>
            <a:chExt cx="1108938" cy="1549365"/>
          </a:xfrm>
        </p:grpSpPr>
        <p:sp>
          <p:nvSpPr>
            <p:cNvPr id="95" name="Google Shape;95;p2"/>
            <p:cNvSpPr/>
            <p:nvPr/>
          </p:nvSpPr>
          <p:spPr>
            <a:xfrm>
              <a:off x="4997749" y="3130332"/>
              <a:ext cx="1108938" cy="1471784"/>
            </a:xfrm>
            <a:custGeom>
              <a:avLst/>
              <a:gdLst/>
              <a:ahLst/>
              <a:cxnLst/>
              <a:rect l="l" t="t" r="r" b="b"/>
              <a:pathLst>
                <a:path w="1108938" h="1471784" extrusionOk="0">
                  <a:moveTo>
                    <a:pt x="476920" y="1201386"/>
                  </a:moveTo>
                  <a:cubicBezTo>
                    <a:pt x="399767" y="1179478"/>
                    <a:pt x="320710" y="1164238"/>
                    <a:pt x="250225" y="1126138"/>
                  </a:cubicBezTo>
                  <a:cubicBezTo>
                    <a:pt x="179740" y="1088038"/>
                    <a:pt x="119732" y="1020411"/>
                    <a:pt x="116875" y="940401"/>
                  </a:cubicBezTo>
                  <a:cubicBezTo>
                    <a:pt x="114017" y="860391"/>
                    <a:pt x="191170" y="780381"/>
                    <a:pt x="268322" y="800384"/>
                  </a:cubicBezTo>
                  <a:cubicBezTo>
                    <a:pt x="299755" y="808956"/>
                    <a:pt x="337855" y="828959"/>
                    <a:pt x="358810" y="805146"/>
                  </a:cubicBezTo>
                  <a:cubicBezTo>
                    <a:pt x="378812" y="782286"/>
                    <a:pt x="356905" y="746091"/>
                    <a:pt x="332140" y="729898"/>
                  </a:cubicBezTo>
                  <a:cubicBezTo>
                    <a:pt x="290230" y="702276"/>
                    <a:pt x="240700" y="692751"/>
                    <a:pt x="192122" y="680368"/>
                  </a:cubicBezTo>
                  <a:cubicBezTo>
                    <a:pt x="144497" y="667034"/>
                    <a:pt x="94967" y="647984"/>
                    <a:pt x="64487" y="607978"/>
                  </a:cubicBezTo>
                  <a:cubicBezTo>
                    <a:pt x="34960" y="567973"/>
                    <a:pt x="34960" y="502251"/>
                    <a:pt x="76870" y="475581"/>
                  </a:cubicBezTo>
                  <a:cubicBezTo>
                    <a:pt x="92110" y="465103"/>
                    <a:pt x="112112" y="461293"/>
                    <a:pt x="125447" y="447958"/>
                  </a:cubicBezTo>
                  <a:cubicBezTo>
                    <a:pt x="147355" y="425098"/>
                    <a:pt x="138782" y="386998"/>
                    <a:pt x="119732" y="362233"/>
                  </a:cubicBezTo>
                  <a:cubicBezTo>
                    <a:pt x="99730" y="337468"/>
                    <a:pt x="72107" y="322228"/>
                    <a:pt x="49247" y="300321"/>
                  </a:cubicBezTo>
                  <a:cubicBezTo>
                    <a:pt x="-29810" y="224121"/>
                    <a:pt x="-10760" y="72673"/>
                    <a:pt x="85442" y="19333"/>
                  </a:cubicBezTo>
                  <a:cubicBezTo>
                    <a:pt x="181645" y="-34007"/>
                    <a:pt x="320710" y="28858"/>
                    <a:pt x="343570" y="136491"/>
                  </a:cubicBezTo>
                  <a:cubicBezTo>
                    <a:pt x="350237" y="169828"/>
                    <a:pt x="348332" y="205071"/>
                    <a:pt x="360715" y="236503"/>
                  </a:cubicBezTo>
                  <a:cubicBezTo>
                    <a:pt x="373097" y="267936"/>
                    <a:pt x="410245" y="294606"/>
                    <a:pt x="440725" y="279366"/>
                  </a:cubicBezTo>
                  <a:cubicBezTo>
                    <a:pt x="471205" y="264126"/>
                    <a:pt x="472157" y="220311"/>
                    <a:pt x="491207" y="191736"/>
                  </a:cubicBezTo>
                  <a:cubicBezTo>
                    <a:pt x="521687" y="143158"/>
                    <a:pt x="598840" y="145063"/>
                    <a:pt x="641703" y="183163"/>
                  </a:cubicBezTo>
                  <a:cubicBezTo>
                    <a:pt x="684565" y="221263"/>
                    <a:pt x="697900" y="282223"/>
                    <a:pt x="699805" y="339373"/>
                  </a:cubicBezTo>
                  <a:cubicBezTo>
                    <a:pt x="701710" y="396523"/>
                    <a:pt x="693137" y="454626"/>
                    <a:pt x="701710" y="510823"/>
                  </a:cubicBezTo>
                  <a:cubicBezTo>
                    <a:pt x="704567" y="530826"/>
                    <a:pt x="713140" y="553686"/>
                    <a:pt x="732190" y="558448"/>
                  </a:cubicBezTo>
                  <a:cubicBezTo>
                    <a:pt x="763622" y="566068"/>
                    <a:pt x="779815" y="524158"/>
                    <a:pt x="796007" y="496536"/>
                  </a:cubicBezTo>
                  <a:cubicBezTo>
                    <a:pt x="834107" y="429861"/>
                    <a:pt x="936978" y="425098"/>
                    <a:pt x="998890" y="469866"/>
                  </a:cubicBezTo>
                  <a:cubicBezTo>
                    <a:pt x="1060803" y="515586"/>
                    <a:pt x="1089378" y="594643"/>
                    <a:pt x="1100807" y="670843"/>
                  </a:cubicBezTo>
                  <a:cubicBezTo>
                    <a:pt x="1100807" y="670843"/>
                    <a:pt x="1100807" y="670843"/>
                    <a:pt x="1100807" y="670843"/>
                  </a:cubicBezTo>
                  <a:cubicBezTo>
                    <a:pt x="1118905" y="793716"/>
                    <a:pt x="1103665" y="917541"/>
                    <a:pt x="1085567" y="1039461"/>
                  </a:cubicBezTo>
                  <a:cubicBezTo>
                    <a:pt x="1067470" y="1157571"/>
                    <a:pt x="1068422" y="1284253"/>
                    <a:pt x="1046515" y="1399506"/>
                  </a:cubicBezTo>
                  <a:cubicBezTo>
                    <a:pt x="1015082" y="1562384"/>
                    <a:pt x="892210" y="1406173"/>
                    <a:pt x="816010" y="1355691"/>
                  </a:cubicBezTo>
                  <a:cubicBezTo>
                    <a:pt x="710282" y="1289016"/>
                    <a:pt x="595982" y="1235676"/>
                    <a:pt x="476920" y="1201386"/>
                  </a:cubicBezTo>
                  <a:close/>
                </a:path>
              </a:pathLst>
            </a:custGeom>
            <a:gradFill>
              <a:gsLst>
                <a:gs pos="0">
                  <a:srgbClr val="BDD559"/>
                </a:gs>
                <a:gs pos="8000">
                  <a:srgbClr val="BDD559"/>
                </a:gs>
                <a:gs pos="100000">
                  <a:srgbClr val="5F9322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5203012" y="3417822"/>
              <a:ext cx="850127" cy="1261875"/>
            </a:xfrm>
            <a:custGeom>
              <a:avLst/>
              <a:gdLst/>
              <a:ahLst/>
              <a:cxnLst/>
              <a:rect l="l" t="t" r="r" b="b"/>
              <a:pathLst>
                <a:path w="850127" h="1261875" extrusionOk="0">
                  <a:moveTo>
                    <a:pt x="642179" y="384306"/>
                  </a:moveTo>
                  <a:cubicBezTo>
                    <a:pt x="642179" y="379543"/>
                    <a:pt x="634559" y="380496"/>
                    <a:pt x="634559" y="385258"/>
                  </a:cubicBezTo>
                  <a:cubicBezTo>
                    <a:pt x="647894" y="637671"/>
                    <a:pt x="692662" y="885321"/>
                    <a:pt x="778387" y="1122493"/>
                  </a:cubicBezTo>
                  <a:cubicBezTo>
                    <a:pt x="643132" y="880558"/>
                    <a:pt x="494541" y="647196"/>
                    <a:pt x="332616" y="422406"/>
                  </a:cubicBezTo>
                  <a:cubicBezTo>
                    <a:pt x="332616" y="422406"/>
                    <a:pt x="332616" y="422406"/>
                    <a:pt x="332616" y="421453"/>
                  </a:cubicBezTo>
                  <a:cubicBezTo>
                    <a:pt x="316424" y="321441"/>
                    <a:pt x="311662" y="220476"/>
                    <a:pt x="317377" y="119511"/>
                  </a:cubicBezTo>
                  <a:cubicBezTo>
                    <a:pt x="317377" y="114748"/>
                    <a:pt x="309757" y="113796"/>
                    <a:pt x="309757" y="118558"/>
                  </a:cubicBezTo>
                  <a:cubicBezTo>
                    <a:pt x="304041" y="215713"/>
                    <a:pt x="308804" y="312868"/>
                    <a:pt x="323091" y="408118"/>
                  </a:cubicBezTo>
                  <a:cubicBezTo>
                    <a:pt x="287849" y="359541"/>
                    <a:pt x="251654" y="310963"/>
                    <a:pt x="215459" y="263338"/>
                  </a:cubicBezTo>
                  <a:cubicBezTo>
                    <a:pt x="147832" y="174756"/>
                    <a:pt x="78299" y="87126"/>
                    <a:pt x="6862" y="1401"/>
                  </a:cubicBezTo>
                  <a:cubicBezTo>
                    <a:pt x="4004" y="-2409"/>
                    <a:pt x="-2663" y="2353"/>
                    <a:pt x="1147" y="6163"/>
                  </a:cubicBezTo>
                  <a:cubicBezTo>
                    <a:pt x="75441" y="95698"/>
                    <a:pt x="147832" y="187138"/>
                    <a:pt x="218316" y="279531"/>
                  </a:cubicBezTo>
                  <a:cubicBezTo>
                    <a:pt x="163072" y="261433"/>
                    <a:pt x="107827" y="243336"/>
                    <a:pt x="52582" y="226191"/>
                  </a:cubicBezTo>
                  <a:cubicBezTo>
                    <a:pt x="47819" y="224286"/>
                    <a:pt x="44962" y="231906"/>
                    <a:pt x="49724" y="233811"/>
                  </a:cubicBezTo>
                  <a:cubicBezTo>
                    <a:pt x="107827" y="252861"/>
                    <a:pt x="166882" y="271911"/>
                    <a:pt x="224984" y="290961"/>
                  </a:cubicBezTo>
                  <a:cubicBezTo>
                    <a:pt x="224984" y="290961"/>
                    <a:pt x="225937" y="290961"/>
                    <a:pt x="225937" y="290961"/>
                  </a:cubicBezTo>
                  <a:cubicBezTo>
                    <a:pt x="349762" y="455743"/>
                    <a:pt x="466919" y="625288"/>
                    <a:pt x="576457" y="799596"/>
                  </a:cubicBezTo>
                  <a:cubicBezTo>
                    <a:pt x="441202" y="730063"/>
                    <a:pt x="299279" y="672913"/>
                    <a:pt x="152594" y="630051"/>
                  </a:cubicBezTo>
                  <a:cubicBezTo>
                    <a:pt x="147832" y="629098"/>
                    <a:pt x="144974" y="635766"/>
                    <a:pt x="149737" y="637671"/>
                  </a:cubicBezTo>
                  <a:cubicBezTo>
                    <a:pt x="300232" y="681486"/>
                    <a:pt x="445964" y="740541"/>
                    <a:pt x="584077" y="812931"/>
                  </a:cubicBezTo>
                  <a:cubicBezTo>
                    <a:pt x="616462" y="865318"/>
                    <a:pt x="648847" y="917706"/>
                    <a:pt x="680279" y="971046"/>
                  </a:cubicBezTo>
                  <a:cubicBezTo>
                    <a:pt x="736477" y="1066296"/>
                    <a:pt x="790769" y="1162498"/>
                    <a:pt x="842204" y="1259653"/>
                  </a:cubicBezTo>
                  <a:cubicBezTo>
                    <a:pt x="844109" y="1264416"/>
                    <a:pt x="851729" y="1260606"/>
                    <a:pt x="849824" y="1256796"/>
                  </a:cubicBezTo>
                  <a:cubicBezTo>
                    <a:pt x="833632" y="1226316"/>
                    <a:pt x="817439" y="1196788"/>
                    <a:pt x="800294" y="1166308"/>
                  </a:cubicBezTo>
                  <a:cubicBezTo>
                    <a:pt x="800294" y="1165356"/>
                    <a:pt x="800294" y="1165356"/>
                    <a:pt x="800294" y="1164403"/>
                  </a:cubicBezTo>
                  <a:cubicBezTo>
                    <a:pt x="705044" y="912943"/>
                    <a:pt x="655514" y="651958"/>
                    <a:pt x="642179" y="384306"/>
                  </a:cubicBezTo>
                  <a:close/>
                </a:path>
              </a:pathLst>
            </a:custGeom>
            <a:solidFill>
              <a:srgbClr val="317A6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7" name="Google Shape;97;p2"/>
          <p:cNvSpPr/>
          <p:nvPr/>
        </p:nvSpPr>
        <p:spPr>
          <a:xfrm flipH="1">
            <a:off x="3931329" y="4245865"/>
            <a:ext cx="234075" cy="233779"/>
          </a:xfrm>
          <a:custGeom>
            <a:avLst/>
            <a:gdLst/>
            <a:ahLst/>
            <a:cxnLst/>
            <a:rect l="l" t="t" r="r" b="b"/>
            <a:pathLst>
              <a:path w="91439" h="91439" extrusionOk="0">
                <a:moveTo>
                  <a:pt x="91440" y="45720"/>
                </a:moveTo>
                <a:cubicBezTo>
                  <a:pt x="91440" y="70485"/>
                  <a:pt x="71438" y="91440"/>
                  <a:pt x="45720" y="91440"/>
                </a:cubicBezTo>
                <a:cubicBezTo>
                  <a:pt x="20955" y="91440"/>
                  <a:pt x="0" y="71438"/>
                  <a:pt x="0" y="45720"/>
                </a:cubicBezTo>
                <a:cubicBezTo>
                  <a:pt x="0" y="20955"/>
                  <a:pt x="20002" y="0"/>
                  <a:pt x="45720" y="0"/>
                </a:cubicBezTo>
                <a:cubicBezTo>
                  <a:pt x="71438" y="0"/>
                  <a:pt x="91440" y="20002"/>
                  <a:pt x="91440" y="45720"/>
                </a:cubicBezTo>
                <a:close/>
              </a:path>
            </a:pathLst>
          </a:custGeom>
          <a:solidFill>
            <a:srgbClr val="112B27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2"/>
          <p:cNvSpPr/>
          <p:nvPr/>
        </p:nvSpPr>
        <p:spPr>
          <a:xfrm flipH="1">
            <a:off x="2970424" y="3739232"/>
            <a:ext cx="219449" cy="219171"/>
          </a:xfrm>
          <a:custGeom>
            <a:avLst/>
            <a:gdLst/>
            <a:ahLst/>
            <a:cxnLst/>
            <a:rect l="l" t="t" r="r" b="b"/>
            <a:pathLst>
              <a:path w="85725" h="85725" extrusionOk="0">
                <a:moveTo>
                  <a:pt x="85725" y="42863"/>
                </a:moveTo>
                <a:cubicBezTo>
                  <a:pt x="85725" y="66675"/>
                  <a:pt x="66675" y="85725"/>
                  <a:pt x="42863" y="85725"/>
                </a:cubicBezTo>
                <a:cubicBezTo>
                  <a:pt x="19050" y="85725"/>
                  <a:pt x="0" y="66675"/>
                  <a:pt x="0" y="42863"/>
                </a:cubicBezTo>
                <a:cubicBezTo>
                  <a:pt x="0" y="19050"/>
                  <a:pt x="19050" y="0"/>
                  <a:pt x="42863" y="0"/>
                </a:cubicBezTo>
                <a:cubicBezTo>
                  <a:pt x="66675" y="0"/>
                  <a:pt x="85725" y="19050"/>
                  <a:pt x="85725" y="42863"/>
                </a:cubicBezTo>
                <a:close/>
              </a:path>
            </a:pathLst>
          </a:custGeom>
          <a:solidFill>
            <a:srgbClr val="C7DC5E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2"/>
          <p:cNvSpPr/>
          <p:nvPr/>
        </p:nvSpPr>
        <p:spPr>
          <a:xfrm flipH="1">
            <a:off x="6238464" y="4024213"/>
            <a:ext cx="248709" cy="248391"/>
          </a:xfrm>
          <a:custGeom>
            <a:avLst/>
            <a:gdLst/>
            <a:ahLst/>
            <a:cxnLst/>
            <a:rect l="l" t="t" r="r" b="b"/>
            <a:pathLst>
              <a:path w="97155" h="97154" extrusionOk="0">
                <a:moveTo>
                  <a:pt x="97155" y="48578"/>
                </a:moveTo>
                <a:cubicBezTo>
                  <a:pt x="97155" y="75248"/>
                  <a:pt x="75247" y="97155"/>
                  <a:pt x="48578" y="97155"/>
                </a:cubicBezTo>
                <a:cubicBezTo>
                  <a:pt x="21907" y="97155"/>
                  <a:pt x="0" y="75248"/>
                  <a:pt x="0" y="48578"/>
                </a:cubicBezTo>
                <a:cubicBezTo>
                  <a:pt x="0" y="21908"/>
                  <a:pt x="21907" y="0"/>
                  <a:pt x="48578" y="0"/>
                </a:cubicBezTo>
                <a:cubicBezTo>
                  <a:pt x="75247" y="953"/>
                  <a:pt x="97155" y="22860"/>
                  <a:pt x="97155" y="48578"/>
                </a:cubicBezTo>
                <a:close/>
              </a:path>
            </a:pathLst>
          </a:custGeom>
          <a:solidFill>
            <a:srgbClr val="C7DC5E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2"/>
          <p:cNvSpPr/>
          <p:nvPr/>
        </p:nvSpPr>
        <p:spPr>
          <a:xfrm flipH="1">
            <a:off x="1885123" y="5164138"/>
            <a:ext cx="112162" cy="112020"/>
          </a:xfrm>
          <a:custGeom>
            <a:avLst/>
            <a:gdLst/>
            <a:ahLst/>
            <a:cxnLst/>
            <a:rect l="l" t="t" r="r" b="b"/>
            <a:pathLst>
              <a:path w="43815" h="43815" extrusionOk="0">
                <a:moveTo>
                  <a:pt x="43815" y="21908"/>
                </a:moveTo>
                <a:cubicBezTo>
                  <a:pt x="43815" y="33338"/>
                  <a:pt x="34290" y="43815"/>
                  <a:pt x="21908" y="43815"/>
                </a:cubicBezTo>
                <a:cubicBezTo>
                  <a:pt x="10478" y="43815"/>
                  <a:pt x="0" y="34290"/>
                  <a:pt x="0" y="21908"/>
                </a:cubicBezTo>
                <a:cubicBezTo>
                  <a:pt x="0" y="9525"/>
                  <a:pt x="9525" y="0"/>
                  <a:pt x="21908" y="0"/>
                </a:cubicBezTo>
                <a:cubicBezTo>
                  <a:pt x="34290" y="0"/>
                  <a:pt x="43815" y="9525"/>
                  <a:pt x="43815" y="21908"/>
                </a:cubicBezTo>
                <a:close/>
              </a:path>
            </a:pathLst>
          </a:custGeom>
          <a:solidFill>
            <a:srgbClr val="C7DC5E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2"/>
          <p:cNvSpPr/>
          <p:nvPr/>
        </p:nvSpPr>
        <p:spPr>
          <a:xfrm flipH="1">
            <a:off x="868148" y="3300701"/>
            <a:ext cx="190189" cy="190043"/>
          </a:xfrm>
          <a:custGeom>
            <a:avLst/>
            <a:gdLst/>
            <a:ahLst/>
            <a:cxnLst/>
            <a:rect l="l" t="t" r="r" b="b"/>
            <a:pathLst>
              <a:path w="74295" h="74332" extrusionOk="0">
                <a:moveTo>
                  <a:pt x="74295" y="37185"/>
                </a:moveTo>
                <a:cubicBezTo>
                  <a:pt x="74295" y="58140"/>
                  <a:pt x="57150" y="74333"/>
                  <a:pt x="37148" y="74333"/>
                </a:cubicBezTo>
                <a:cubicBezTo>
                  <a:pt x="16193" y="74333"/>
                  <a:pt x="0" y="57188"/>
                  <a:pt x="0" y="37185"/>
                </a:cubicBezTo>
                <a:cubicBezTo>
                  <a:pt x="0" y="16230"/>
                  <a:pt x="17145" y="38"/>
                  <a:pt x="37148" y="38"/>
                </a:cubicBezTo>
                <a:cubicBezTo>
                  <a:pt x="57150" y="-915"/>
                  <a:pt x="74295" y="16230"/>
                  <a:pt x="74295" y="37185"/>
                </a:cubicBezTo>
                <a:close/>
              </a:path>
            </a:pathLst>
          </a:custGeom>
          <a:solidFill>
            <a:srgbClr val="C7DC5E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/>
          <p:cNvSpPr/>
          <p:nvPr/>
        </p:nvSpPr>
        <p:spPr>
          <a:xfrm flipH="1">
            <a:off x="4245908" y="3476173"/>
            <a:ext cx="97533" cy="97409"/>
          </a:xfrm>
          <a:custGeom>
            <a:avLst/>
            <a:gdLst/>
            <a:ahLst/>
            <a:cxnLst/>
            <a:rect l="l" t="t" r="r" b="b"/>
            <a:pathLst>
              <a:path w="38100" h="38100" extrusionOk="0">
                <a:moveTo>
                  <a:pt x="38100" y="19050"/>
                </a:moveTo>
                <a:cubicBezTo>
                  <a:pt x="38100" y="29571"/>
                  <a:pt x="29571" y="38100"/>
                  <a:pt x="19050" y="38100"/>
                </a:cubicBezTo>
                <a:cubicBezTo>
                  <a:pt x="8529" y="38100"/>
                  <a:pt x="0" y="29571"/>
                  <a:pt x="0" y="19050"/>
                </a:cubicBezTo>
                <a:cubicBezTo>
                  <a:pt x="0" y="8529"/>
                  <a:pt x="8529" y="0"/>
                  <a:pt x="19050" y="0"/>
                </a:cubicBezTo>
                <a:cubicBezTo>
                  <a:pt x="29571" y="0"/>
                  <a:pt x="38100" y="8529"/>
                  <a:pt x="38100" y="19050"/>
                </a:cubicBezTo>
                <a:close/>
              </a:path>
            </a:pathLst>
          </a:custGeom>
          <a:solidFill>
            <a:srgbClr val="112B27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2"/>
          <p:cNvSpPr/>
          <p:nvPr/>
        </p:nvSpPr>
        <p:spPr>
          <a:xfrm flipH="1">
            <a:off x="8599241" y="4862106"/>
            <a:ext cx="180433" cy="180204"/>
          </a:xfrm>
          <a:custGeom>
            <a:avLst/>
            <a:gdLst/>
            <a:ahLst/>
            <a:cxnLst/>
            <a:rect l="l" t="t" r="r" b="b"/>
            <a:pathLst>
              <a:path w="70484" h="70484" extrusionOk="0">
                <a:moveTo>
                  <a:pt x="70485" y="35242"/>
                </a:moveTo>
                <a:cubicBezTo>
                  <a:pt x="70485" y="54292"/>
                  <a:pt x="55245" y="70485"/>
                  <a:pt x="35243" y="70485"/>
                </a:cubicBezTo>
                <a:cubicBezTo>
                  <a:pt x="16193" y="70485"/>
                  <a:pt x="0" y="55245"/>
                  <a:pt x="0" y="35242"/>
                </a:cubicBezTo>
                <a:cubicBezTo>
                  <a:pt x="0" y="16192"/>
                  <a:pt x="15240" y="0"/>
                  <a:pt x="35243" y="0"/>
                </a:cubicBezTo>
                <a:cubicBezTo>
                  <a:pt x="54293" y="0"/>
                  <a:pt x="70485" y="16192"/>
                  <a:pt x="70485" y="35242"/>
                </a:cubicBezTo>
                <a:close/>
              </a:path>
            </a:pathLst>
          </a:custGeom>
          <a:solidFill>
            <a:srgbClr val="2F5B06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/>
          <p:nvPr/>
        </p:nvSpPr>
        <p:spPr>
          <a:xfrm flipH="1">
            <a:off x="9369905" y="5261567"/>
            <a:ext cx="151173" cy="150981"/>
          </a:xfrm>
          <a:custGeom>
            <a:avLst/>
            <a:gdLst/>
            <a:ahLst/>
            <a:cxnLst/>
            <a:rect l="l" t="t" r="r" b="b"/>
            <a:pathLst>
              <a:path w="59054" h="59054" extrusionOk="0">
                <a:moveTo>
                  <a:pt x="59055" y="29528"/>
                </a:moveTo>
                <a:cubicBezTo>
                  <a:pt x="59055" y="45720"/>
                  <a:pt x="45720" y="59055"/>
                  <a:pt x="29528" y="59055"/>
                </a:cubicBezTo>
                <a:cubicBezTo>
                  <a:pt x="13335" y="59055"/>
                  <a:pt x="0" y="45720"/>
                  <a:pt x="0" y="29528"/>
                </a:cubicBezTo>
                <a:cubicBezTo>
                  <a:pt x="0" y="13335"/>
                  <a:pt x="13335" y="0"/>
                  <a:pt x="29528" y="0"/>
                </a:cubicBezTo>
                <a:cubicBezTo>
                  <a:pt x="45720" y="0"/>
                  <a:pt x="59055" y="12383"/>
                  <a:pt x="59055" y="29528"/>
                </a:cubicBezTo>
                <a:close/>
              </a:path>
            </a:pathLst>
          </a:custGeom>
          <a:solidFill>
            <a:srgbClr val="C7DC5E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2"/>
          <p:cNvSpPr/>
          <p:nvPr/>
        </p:nvSpPr>
        <p:spPr>
          <a:xfrm flipH="1">
            <a:off x="10591779" y="6949534"/>
            <a:ext cx="234075" cy="233781"/>
          </a:xfrm>
          <a:custGeom>
            <a:avLst/>
            <a:gdLst/>
            <a:ahLst/>
            <a:cxnLst/>
            <a:rect l="l" t="t" r="r" b="b"/>
            <a:pathLst>
              <a:path w="91439" h="91440" extrusionOk="0">
                <a:moveTo>
                  <a:pt x="91440" y="45720"/>
                </a:moveTo>
                <a:cubicBezTo>
                  <a:pt x="91440" y="71438"/>
                  <a:pt x="70485" y="91440"/>
                  <a:pt x="45720" y="91440"/>
                </a:cubicBezTo>
                <a:cubicBezTo>
                  <a:pt x="20955" y="91440"/>
                  <a:pt x="0" y="70485"/>
                  <a:pt x="0" y="45720"/>
                </a:cubicBezTo>
                <a:cubicBezTo>
                  <a:pt x="0" y="20955"/>
                  <a:pt x="20955" y="0"/>
                  <a:pt x="45720" y="0"/>
                </a:cubicBezTo>
                <a:cubicBezTo>
                  <a:pt x="70485" y="0"/>
                  <a:pt x="91440" y="20003"/>
                  <a:pt x="91440" y="45720"/>
                </a:cubicBezTo>
                <a:close/>
              </a:path>
            </a:pathLst>
          </a:custGeom>
          <a:solidFill>
            <a:srgbClr val="2F5B06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2"/>
          <p:cNvSpPr/>
          <p:nvPr/>
        </p:nvSpPr>
        <p:spPr>
          <a:xfrm flipH="1">
            <a:off x="11467302" y="7836145"/>
            <a:ext cx="170682" cy="170465"/>
          </a:xfrm>
          <a:custGeom>
            <a:avLst/>
            <a:gdLst/>
            <a:ahLst/>
            <a:cxnLst/>
            <a:rect l="l" t="t" r="r" b="b"/>
            <a:pathLst>
              <a:path w="66675" h="66675" extrusionOk="0">
                <a:moveTo>
                  <a:pt x="66675" y="33338"/>
                </a:moveTo>
                <a:cubicBezTo>
                  <a:pt x="66675" y="51749"/>
                  <a:pt x="51749" y="66675"/>
                  <a:pt x="33338" y="66675"/>
                </a:cubicBezTo>
                <a:cubicBezTo>
                  <a:pt x="14926" y="66675"/>
                  <a:pt x="0" y="51749"/>
                  <a:pt x="0" y="33338"/>
                </a:cubicBezTo>
                <a:cubicBezTo>
                  <a:pt x="0" y="14926"/>
                  <a:pt x="14926" y="0"/>
                  <a:pt x="33338" y="0"/>
                </a:cubicBezTo>
                <a:cubicBezTo>
                  <a:pt x="51749" y="0"/>
                  <a:pt x="66675" y="14926"/>
                  <a:pt x="66675" y="33338"/>
                </a:cubicBezTo>
                <a:close/>
              </a:path>
            </a:pathLst>
          </a:custGeom>
          <a:solidFill>
            <a:srgbClr val="C7DC5E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2"/>
          <p:cNvSpPr/>
          <p:nvPr/>
        </p:nvSpPr>
        <p:spPr>
          <a:xfrm flipH="1">
            <a:off x="13000035" y="6192012"/>
            <a:ext cx="165805" cy="165593"/>
          </a:xfrm>
          <a:custGeom>
            <a:avLst/>
            <a:gdLst/>
            <a:ahLst/>
            <a:cxnLst/>
            <a:rect l="l" t="t" r="r" b="b"/>
            <a:pathLst>
              <a:path w="64770" h="64769" extrusionOk="0">
                <a:moveTo>
                  <a:pt x="64770" y="32385"/>
                </a:moveTo>
                <a:cubicBezTo>
                  <a:pt x="64770" y="50482"/>
                  <a:pt x="50483" y="64770"/>
                  <a:pt x="32385" y="64770"/>
                </a:cubicBezTo>
                <a:cubicBezTo>
                  <a:pt x="14288" y="64770"/>
                  <a:pt x="0" y="50482"/>
                  <a:pt x="0" y="32385"/>
                </a:cubicBezTo>
                <a:cubicBezTo>
                  <a:pt x="0" y="14288"/>
                  <a:pt x="14288" y="0"/>
                  <a:pt x="32385" y="0"/>
                </a:cubicBezTo>
                <a:cubicBezTo>
                  <a:pt x="50483" y="0"/>
                  <a:pt x="64770" y="14288"/>
                  <a:pt x="64770" y="32385"/>
                </a:cubicBezTo>
                <a:close/>
              </a:path>
            </a:pathLst>
          </a:custGeom>
          <a:solidFill>
            <a:srgbClr val="2F5B06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2"/>
          <p:cNvSpPr/>
          <p:nvPr/>
        </p:nvSpPr>
        <p:spPr>
          <a:xfrm flipH="1">
            <a:off x="14100433" y="6621063"/>
            <a:ext cx="136544" cy="136372"/>
          </a:xfrm>
          <a:custGeom>
            <a:avLst/>
            <a:gdLst/>
            <a:ahLst/>
            <a:cxnLst/>
            <a:rect l="l" t="t" r="r" b="b"/>
            <a:pathLst>
              <a:path w="53339" h="53340" extrusionOk="0">
                <a:moveTo>
                  <a:pt x="53340" y="26670"/>
                </a:moveTo>
                <a:cubicBezTo>
                  <a:pt x="53340" y="41399"/>
                  <a:pt x="41399" y="53340"/>
                  <a:pt x="26670" y="53340"/>
                </a:cubicBezTo>
                <a:cubicBezTo>
                  <a:pt x="11941" y="53340"/>
                  <a:pt x="0" y="41399"/>
                  <a:pt x="0" y="26670"/>
                </a:cubicBezTo>
                <a:cubicBezTo>
                  <a:pt x="0" y="11941"/>
                  <a:pt x="11940" y="0"/>
                  <a:pt x="26670" y="0"/>
                </a:cubicBezTo>
                <a:cubicBezTo>
                  <a:pt x="41399" y="0"/>
                  <a:pt x="53340" y="11941"/>
                  <a:pt x="53340" y="26670"/>
                </a:cubicBezTo>
                <a:close/>
              </a:path>
            </a:pathLst>
          </a:custGeom>
          <a:solidFill>
            <a:srgbClr val="29540D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2"/>
          <p:cNvSpPr/>
          <p:nvPr/>
        </p:nvSpPr>
        <p:spPr>
          <a:xfrm flipH="1">
            <a:off x="15073534" y="6426204"/>
            <a:ext cx="165804" cy="165595"/>
          </a:xfrm>
          <a:custGeom>
            <a:avLst/>
            <a:gdLst/>
            <a:ahLst/>
            <a:cxnLst/>
            <a:rect l="l" t="t" r="r" b="b"/>
            <a:pathLst>
              <a:path w="64769" h="64770" extrusionOk="0">
                <a:moveTo>
                  <a:pt x="64770" y="32385"/>
                </a:moveTo>
                <a:cubicBezTo>
                  <a:pt x="64770" y="50483"/>
                  <a:pt x="50482" y="64770"/>
                  <a:pt x="32385" y="64770"/>
                </a:cubicBezTo>
                <a:cubicBezTo>
                  <a:pt x="14288" y="64770"/>
                  <a:pt x="0" y="50483"/>
                  <a:pt x="0" y="32385"/>
                </a:cubicBezTo>
                <a:cubicBezTo>
                  <a:pt x="0" y="14288"/>
                  <a:pt x="14288" y="0"/>
                  <a:pt x="32385" y="0"/>
                </a:cubicBezTo>
                <a:cubicBezTo>
                  <a:pt x="50482" y="953"/>
                  <a:pt x="64770" y="15240"/>
                  <a:pt x="64770" y="32385"/>
                </a:cubicBezTo>
                <a:close/>
              </a:path>
            </a:pathLst>
          </a:custGeom>
          <a:solidFill>
            <a:srgbClr val="2F5B06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2"/>
          <p:cNvSpPr/>
          <p:nvPr/>
        </p:nvSpPr>
        <p:spPr>
          <a:xfrm flipH="1">
            <a:off x="15046709" y="7729323"/>
            <a:ext cx="180435" cy="180204"/>
          </a:xfrm>
          <a:custGeom>
            <a:avLst/>
            <a:gdLst/>
            <a:ahLst/>
            <a:cxnLst/>
            <a:rect l="l" t="t" r="r" b="b"/>
            <a:pathLst>
              <a:path w="70485" h="70484" extrusionOk="0">
                <a:moveTo>
                  <a:pt x="70485" y="35243"/>
                </a:moveTo>
                <a:cubicBezTo>
                  <a:pt x="70485" y="54293"/>
                  <a:pt x="55245" y="70485"/>
                  <a:pt x="35243" y="70485"/>
                </a:cubicBezTo>
                <a:cubicBezTo>
                  <a:pt x="16193" y="70485"/>
                  <a:pt x="0" y="55245"/>
                  <a:pt x="0" y="35243"/>
                </a:cubicBezTo>
                <a:cubicBezTo>
                  <a:pt x="0" y="16193"/>
                  <a:pt x="15240" y="0"/>
                  <a:pt x="35243" y="0"/>
                </a:cubicBezTo>
                <a:cubicBezTo>
                  <a:pt x="55245" y="953"/>
                  <a:pt x="70485" y="16193"/>
                  <a:pt x="70485" y="35243"/>
                </a:cubicBezTo>
                <a:close/>
              </a:path>
            </a:pathLst>
          </a:custGeom>
          <a:solidFill>
            <a:srgbClr val="C7DC5E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2"/>
          <p:cNvSpPr/>
          <p:nvPr/>
        </p:nvSpPr>
        <p:spPr>
          <a:xfrm flipH="1">
            <a:off x="11173057" y="6275367"/>
            <a:ext cx="136545" cy="136372"/>
          </a:xfrm>
          <a:custGeom>
            <a:avLst/>
            <a:gdLst/>
            <a:ahLst/>
            <a:cxnLst/>
            <a:rect l="l" t="t" r="r" b="b"/>
            <a:pathLst>
              <a:path w="53340" h="53340" extrusionOk="0">
                <a:moveTo>
                  <a:pt x="53340" y="26670"/>
                </a:moveTo>
                <a:cubicBezTo>
                  <a:pt x="53340" y="41399"/>
                  <a:pt x="41399" y="53340"/>
                  <a:pt x="26670" y="53340"/>
                </a:cubicBezTo>
                <a:cubicBezTo>
                  <a:pt x="11941" y="53340"/>
                  <a:pt x="0" y="41399"/>
                  <a:pt x="0" y="26670"/>
                </a:cubicBezTo>
                <a:cubicBezTo>
                  <a:pt x="0" y="11941"/>
                  <a:pt x="11941" y="0"/>
                  <a:pt x="26670" y="0"/>
                </a:cubicBezTo>
                <a:cubicBezTo>
                  <a:pt x="41399" y="0"/>
                  <a:pt x="53340" y="11941"/>
                  <a:pt x="53340" y="26670"/>
                </a:cubicBezTo>
                <a:close/>
              </a:path>
            </a:pathLst>
          </a:custGeom>
          <a:solidFill>
            <a:srgbClr val="29540D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2"/>
          <p:cNvSpPr/>
          <p:nvPr/>
        </p:nvSpPr>
        <p:spPr>
          <a:xfrm flipH="1">
            <a:off x="2014379" y="3334899"/>
            <a:ext cx="102410" cy="102277"/>
          </a:xfrm>
          <a:custGeom>
            <a:avLst/>
            <a:gdLst/>
            <a:ahLst/>
            <a:cxnLst/>
            <a:rect l="l" t="t" r="r" b="b"/>
            <a:pathLst>
              <a:path w="40005" h="40004" extrusionOk="0">
                <a:moveTo>
                  <a:pt x="40005" y="20003"/>
                </a:moveTo>
                <a:cubicBezTo>
                  <a:pt x="40005" y="31050"/>
                  <a:pt x="31050" y="40005"/>
                  <a:pt x="20003" y="40005"/>
                </a:cubicBezTo>
                <a:cubicBezTo>
                  <a:pt x="8956" y="40005"/>
                  <a:pt x="1" y="31050"/>
                  <a:pt x="1" y="20003"/>
                </a:cubicBezTo>
                <a:cubicBezTo>
                  <a:pt x="1" y="8955"/>
                  <a:pt x="8956" y="0"/>
                  <a:pt x="20003" y="0"/>
                </a:cubicBezTo>
                <a:cubicBezTo>
                  <a:pt x="31050" y="0"/>
                  <a:pt x="40005" y="8955"/>
                  <a:pt x="40005" y="20003"/>
                </a:cubicBezTo>
                <a:close/>
              </a:path>
            </a:pathLst>
          </a:custGeom>
          <a:solidFill>
            <a:srgbClr val="112B27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3" name="Google Shape;113;p2" descr="A picture containing table, sitting, white, ha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596692" flipH="1">
            <a:off x="10013552" y="7188550"/>
            <a:ext cx="2689366" cy="1800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"/>
          <p:cNvPicPr preferRelativeResize="0"/>
          <p:nvPr/>
        </p:nvPicPr>
        <p:blipFill rotWithShape="1">
          <a:blip r:embed="rId3">
            <a:alphaModFix amt="21000"/>
          </a:blip>
          <a:srcRect t="238" b="248"/>
          <a:stretch/>
        </p:blipFill>
        <p:spPr>
          <a:xfrm rot="-2925913" flipH="1">
            <a:off x="-1884173" y="-1268751"/>
            <a:ext cx="11197659" cy="13735164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2"/>
          <p:cNvSpPr txBox="1"/>
          <p:nvPr/>
        </p:nvSpPr>
        <p:spPr>
          <a:xfrm rot="5400000">
            <a:off x="-840497" y="8275451"/>
            <a:ext cx="2106400" cy="498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67">
                <a:solidFill>
                  <a:schemeClr val="dk2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3867">
              <a:solidFill>
                <a:schemeClr val="dk2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803565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A3C4D9AB-F1C6-AD1B-6E4C-CA9D5FB706A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6638" y="1"/>
            <a:ext cx="2699100" cy="2677044"/>
          </a:xfrm>
          <a:prstGeom prst="rect">
            <a:avLst/>
          </a:prstGeom>
        </p:spPr>
      </p:pic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5223EBB9-700F-C23D-7D84-7D47A9C0F2D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3179" y="0"/>
            <a:ext cx="843459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905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49" r:id="rId6"/>
    <p:sldLayoutId id="2147483668" r:id="rId7"/>
    <p:sldLayoutId id="2147483669" r:id="rId8"/>
    <p:sldLayoutId id="2147483670" r:id="rId9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03B737-30F7-43F5-B26F-E2E314163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019" y="486834"/>
            <a:ext cx="14038600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7CB8DF-8A48-48C2-A7BC-CC7DBFB88B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9019" y="2434167"/>
            <a:ext cx="14038600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5E24EE-A755-48F5-AE26-A83A91F311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6387A7-FCE2-492C-8513-469E673D0855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05D185-0577-4D10-9EA7-CBD5357836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880664-9151-417C-9D07-B72D294232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507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microsoft.com/office/2007/relationships/hdphoto" Target="../media/hdphoto10.wdp"/><Relationship Id="rId18" Type="http://schemas.openxmlformats.org/officeDocument/2006/relationships/image" Target="../media/image65.png"/><Relationship Id="rId3" Type="http://schemas.openxmlformats.org/officeDocument/2006/relationships/image" Target="../media/image57.png"/><Relationship Id="rId21" Type="http://schemas.openxmlformats.org/officeDocument/2006/relationships/image" Target="../media/image67.png"/><Relationship Id="rId7" Type="http://schemas.microsoft.com/office/2007/relationships/hdphoto" Target="../media/hdphoto7.wdp"/><Relationship Id="rId12" Type="http://schemas.openxmlformats.org/officeDocument/2006/relationships/image" Target="../media/image62.png"/><Relationship Id="rId17" Type="http://schemas.microsoft.com/office/2007/relationships/hdphoto" Target="../media/hdphoto12.wdp"/><Relationship Id="rId2" Type="http://schemas.openxmlformats.org/officeDocument/2006/relationships/image" Target="../media/image56.jpeg"/><Relationship Id="rId16" Type="http://schemas.openxmlformats.org/officeDocument/2006/relationships/image" Target="../media/image64.png"/><Relationship Id="rId20" Type="http://schemas.openxmlformats.org/officeDocument/2006/relationships/slide" Target="slide2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9.png"/><Relationship Id="rId11" Type="http://schemas.microsoft.com/office/2007/relationships/hdphoto" Target="../media/hdphoto9.wdp"/><Relationship Id="rId5" Type="http://schemas.microsoft.com/office/2007/relationships/hdphoto" Target="../media/hdphoto6.wdp"/><Relationship Id="rId15" Type="http://schemas.microsoft.com/office/2007/relationships/hdphoto" Target="../media/hdphoto11.wdp"/><Relationship Id="rId10" Type="http://schemas.openxmlformats.org/officeDocument/2006/relationships/image" Target="../media/image61.png"/><Relationship Id="rId19" Type="http://schemas.openxmlformats.org/officeDocument/2006/relationships/image" Target="../media/image66.png"/><Relationship Id="rId4" Type="http://schemas.openxmlformats.org/officeDocument/2006/relationships/image" Target="../media/image58.png"/><Relationship Id="rId9" Type="http://schemas.microsoft.com/office/2007/relationships/hdphoto" Target="../media/hdphoto8.wdp"/><Relationship Id="rId14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65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70.gif"/><Relationship Id="rId12" Type="http://schemas.openxmlformats.org/officeDocument/2006/relationships/image" Target="../media/image74.png"/><Relationship Id="rId17" Type="http://schemas.openxmlformats.org/officeDocument/2006/relationships/image" Target="../media/image77.png"/><Relationship Id="rId2" Type="http://schemas.openxmlformats.org/officeDocument/2006/relationships/audio" Target="../media/media1.mp3"/><Relationship Id="rId16" Type="http://schemas.openxmlformats.org/officeDocument/2006/relationships/image" Target="../media/image76.png"/><Relationship Id="rId1" Type="http://schemas.microsoft.com/office/2007/relationships/media" Target="../media/media1.mp3"/><Relationship Id="rId6" Type="http://schemas.openxmlformats.org/officeDocument/2006/relationships/image" Target="../media/image69.png"/><Relationship Id="rId11" Type="http://schemas.microsoft.com/office/2007/relationships/hdphoto" Target="../media/hdphoto14.wdp"/><Relationship Id="rId5" Type="http://schemas.microsoft.com/office/2007/relationships/hdphoto" Target="../media/hdphoto13.wdp"/><Relationship Id="rId15" Type="http://schemas.openxmlformats.org/officeDocument/2006/relationships/image" Target="../media/image66.png"/><Relationship Id="rId10" Type="http://schemas.openxmlformats.org/officeDocument/2006/relationships/image" Target="../media/image73.png"/><Relationship Id="rId4" Type="http://schemas.openxmlformats.org/officeDocument/2006/relationships/image" Target="../media/image68.jpeg"/><Relationship Id="rId9" Type="http://schemas.openxmlformats.org/officeDocument/2006/relationships/image" Target="../media/image72.png"/><Relationship Id="rId14" Type="http://schemas.openxmlformats.org/officeDocument/2006/relationships/image" Target="../media/image7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microsoft.com/office/2007/relationships/hdphoto" Target="../media/hdphoto10.wdp"/><Relationship Id="rId18" Type="http://schemas.openxmlformats.org/officeDocument/2006/relationships/image" Target="../media/image66.png"/><Relationship Id="rId3" Type="http://schemas.openxmlformats.org/officeDocument/2006/relationships/image" Target="../media/image57.png"/><Relationship Id="rId7" Type="http://schemas.microsoft.com/office/2007/relationships/hdphoto" Target="../media/hdphoto7.wdp"/><Relationship Id="rId12" Type="http://schemas.openxmlformats.org/officeDocument/2006/relationships/image" Target="../media/image62.png"/><Relationship Id="rId17" Type="http://schemas.microsoft.com/office/2007/relationships/hdphoto" Target="../media/hdphoto12.wdp"/><Relationship Id="rId2" Type="http://schemas.openxmlformats.org/officeDocument/2006/relationships/image" Target="../media/image56.jpeg"/><Relationship Id="rId16" Type="http://schemas.openxmlformats.org/officeDocument/2006/relationships/image" Target="../media/image6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9.png"/><Relationship Id="rId11" Type="http://schemas.microsoft.com/office/2007/relationships/hdphoto" Target="../media/hdphoto9.wdp"/><Relationship Id="rId5" Type="http://schemas.microsoft.com/office/2007/relationships/hdphoto" Target="../media/hdphoto6.wdp"/><Relationship Id="rId15" Type="http://schemas.microsoft.com/office/2007/relationships/hdphoto" Target="../media/hdphoto11.wdp"/><Relationship Id="rId10" Type="http://schemas.openxmlformats.org/officeDocument/2006/relationships/image" Target="../media/image61.png"/><Relationship Id="rId4" Type="http://schemas.openxmlformats.org/officeDocument/2006/relationships/image" Target="../media/image58.png"/><Relationship Id="rId9" Type="http://schemas.microsoft.com/office/2007/relationships/hdphoto" Target="../media/hdphoto8.wdp"/><Relationship Id="rId14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3" Type="http://schemas.openxmlformats.org/officeDocument/2006/relationships/image" Target="../media/image16.gif"/><Relationship Id="rId21" Type="http://schemas.openxmlformats.org/officeDocument/2006/relationships/image" Target="../media/image31.png"/><Relationship Id="rId7" Type="http://schemas.microsoft.com/office/2007/relationships/hdphoto" Target="../media/hdphoto2.wdp"/><Relationship Id="rId12" Type="http://schemas.microsoft.com/office/2007/relationships/hdphoto" Target="../media/hdphoto3.wdp"/><Relationship Id="rId17" Type="http://schemas.openxmlformats.org/officeDocument/2006/relationships/image" Target="../media/image28.png"/><Relationship Id="rId2" Type="http://schemas.openxmlformats.org/officeDocument/2006/relationships/image" Target="../media/image15.png"/><Relationship Id="rId16" Type="http://schemas.openxmlformats.org/officeDocument/2006/relationships/image" Target="../media/image27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openxmlformats.org/officeDocument/2006/relationships/image" Target="../media/image18.png"/><Relationship Id="rId15" Type="http://schemas.openxmlformats.org/officeDocument/2006/relationships/image" Target="../media/image26.png"/><Relationship Id="rId10" Type="http://schemas.openxmlformats.org/officeDocument/2006/relationships/image" Target="../media/image22.gif"/><Relationship Id="rId19" Type="http://schemas.microsoft.com/office/2007/relationships/hdphoto" Target="../media/hdphoto4.wdp"/><Relationship Id="rId4" Type="http://schemas.openxmlformats.org/officeDocument/2006/relationships/image" Target="../media/image17.png"/><Relationship Id="rId9" Type="http://schemas.openxmlformats.org/officeDocument/2006/relationships/image" Target="../media/image21.png"/><Relationship Id="rId1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3.png"/><Relationship Id="rId18" Type="http://schemas.openxmlformats.org/officeDocument/2006/relationships/slide" Target="slide7.xml"/><Relationship Id="rId26" Type="http://schemas.openxmlformats.org/officeDocument/2006/relationships/image" Target="../media/image25.png"/><Relationship Id="rId3" Type="http://schemas.openxmlformats.org/officeDocument/2006/relationships/audio" Target="../media/audio2.wav"/><Relationship Id="rId21" Type="http://schemas.openxmlformats.org/officeDocument/2006/relationships/image" Target="../media/image34.png"/><Relationship Id="rId34" Type="http://schemas.openxmlformats.org/officeDocument/2006/relationships/image" Target="../media/image38.gif"/><Relationship Id="rId7" Type="http://schemas.openxmlformats.org/officeDocument/2006/relationships/image" Target="../media/image18.png"/><Relationship Id="rId12" Type="http://schemas.openxmlformats.org/officeDocument/2006/relationships/image" Target="../media/image22.gif"/><Relationship Id="rId17" Type="http://schemas.openxmlformats.org/officeDocument/2006/relationships/image" Target="../media/image32.png"/><Relationship Id="rId25" Type="http://schemas.openxmlformats.org/officeDocument/2006/relationships/image" Target="../media/image36.png"/><Relationship Id="rId33" Type="http://schemas.openxmlformats.org/officeDocument/2006/relationships/slide" Target="slide10.xml"/><Relationship Id="rId2" Type="http://schemas.openxmlformats.org/officeDocument/2006/relationships/audio" Target="../media/audio1.wav"/><Relationship Id="rId16" Type="http://schemas.openxmlformats.org/officeDocument/2006/relationships/slide" Target="slide6.xml"/><Relationship Id="rId20" Type="http://schemas.openxmlformats.org/officeDocument/2006/relationships/slide" Target="slide8.xml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24" Type="http://schemas.openxmlformats.org/officeDocument/2006/relationships/slide" Target="slide5.xml"/><Relationship Id="rId32" Type="http://schemas.openxmlformats.org/officeDocument/2006/relationships/image" Target="../media/image37.png"/><Relationship Id="rId5" Type="http://schemas.openxmlformats.org/officeDocument/2006/relationships/image" Target="../media/image16.gif"/><Relationship Id="rId15" Type="http://schemas.openxmlformats.org/officeDocument/2006/relationships/image" Target="../media/image24.png"/><Relationship Id="rId23" Type="http://schemas.openxmlformats.org/officeDocument/2006/relationships/image" Target="../media/image35.png"/><Relationship Id="rId28" Type="http://schemas.openxmlformats.org/officeDocument/2006/relationships/image" Target="../media/image27.png"/><Relationship Id="rId10" Type="http://schemas.openxmlformats.org/officeDocument/2006/relationships/image" Target="../media/image20.png"/><Relationship Id="rId19" Type="http://schemas.openxmlformats.org/officeDocument/2006/relationships/image" Target="../media/image33.png"/><Relationship Id="rId31" Type="http://schemas.microsoft.com/office/2007/relationships/hdphoto" Target="../media/hdphoto4.wdp"/><Relationship Id="rId4" Type="http://schemas.openxmlformats.org/officeDocument/2006/relationships/image" Target="../media/image15.png"/><Relationship Id="rId9" Type="http://schemas.microsoft.com/office/2007/relationships/hdphoto" Target="../media/hdphoto2.wdp"/><Relationship Id="rId14" Type="http://schemas.microsoft.com/office/2007/relationships/hdphoto" Target="../media/hdphoto3.wdp"/><Relationship Id="rId22" Type="http://schemas.openxmlformats.org/officeDocument/2006/relationships/slide" Target="slide9.xml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4.wav"/><Relationship Id="rId7" Type="http://schemas.openxmlformats.org/officeDocument/2006/relationships/image" Target="../media/image4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9.png"/><Relationship Id="rId5" Type="http://schemas.openxmlformats.org/officeDocument/2006/relationships/slide" Target="slide4.xml"/><Relationship Id="rId4" Type="http://schemas.openxmlformats.org/officeDocument/2006/relationships/image" Target="../media/image15.png"/><Relationship Id="rId9" Type="http://schemas.openxmlformats.org/officeDocument/2006/relationships/image" Target="../media/image42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4.wav"/><Relationship Id="rId7" Type="http://schemas.openxmlformats.org/officeDocument/2006/relationships/image" Target="../media/image4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9.png"/><Relationship Id="rId5" Type="http://schemas.openxmlformats.org/officeDocument/2006/relationships/slide" Target="slide4.xml"/><Relationship Id="rId4" Type="http://schemas.openxmlformats.org/officeDocument/2006/relationships/image" Target="../media/image15.png"/><Relationship Id="rId9" Type="http://schemas.openxmlformats.org/officeDocument/2006/relationships/image" Target="../media/image42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4.wav"/><Relationship Id="rId7" Type="http://schemas.openxmlformats.org/officeDocument/2006/relationships/image" Target="../media/image4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9.png"/><Relationship Id="rId5" Type="http://schemas.openxmlformats.org/officeDocument/2006/relationships/slide" Target="slide4.xml"/><Relationship Id="rId4" Type="http://schemas.openxmlformats.org/officeDocument/2006/relationships/image" Target="../media/image15.png"/><Relationship Id="rId9" Type="http://schemas.openxmlformats.org/officeDocument/2006/relationships/image" Target="../media/image42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4.wav"/><Relationship Id="rId7" Type="http://schemas.openxmlformats.org/officeDocument/2006/relationships/image" Target="../media/image4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9.png"/><Relationship Id="rId5" Type="http://schemas.openxmlformats.org/officeDocument/2006/relationships/slide" Target="slide4.xml"/><Relationship Id="rId4" Type="http://schemas.openxmlformats.org/officeDocument/2006/relationships/image" Target="../media/image15.png"/><Relationship Id="rId9" Type="http://schemas.openxmlformats.org/officeDocument/2006/relationships/image" Target="../media/image42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4.wav"/><Relationship Id="rId7" Type="http://schemas.openxmlformats.org/officeDocument/2006/relationships/image" Target="../media/image4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9.png"/><Relationship Id="rId5" Type="http://schemas.openxmlformats.org/officeDocument/2006/relationships/slide" Target="slide4.xml"/><Relationship Id="rId4" Type="http://schemas.openxmlformats.org/officeDocument/2006/relationships/image" Target="../media/image15.png"/><Relationship Id="rId9" Type="http://schemas.openxmlformats.org/officeDocument/2006/relationships/image" Target="../media/image4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EDE2"/>
        </a:solidFill>
        <a:effectLst/>
      </p:bgPr>
    </p:bg>
    <p:spTree>
      <p:nvGrpSpPr>
        <p:cNvPr id="1" name="Shape 1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14181D-EB94-40B6-AFB7-4375F02142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427" b="6329"/>
          <a:stretch/>
        </p:blipFill>
        <p:spPr>
          <a:xfrm>
            <a:off x="2957261" y="0"/>
            <a:ext cx="10362117" cy="9144000"/>
          </a:xfrm>
          <a:prstGeom prst="rect">
            <a:avLst/>
          </a:prstGeom>
        </p:spPr>
      </p:pic>
      <p:sp>
        <p:nvSpPr>
          <p:cNvPr id="1743" name="Google Shape;1743;p14"/>
          <p:cNvSpPr txBox="1">
            <a:spLocks noGrp="1"/>
          </p:cNvSpPr>
          <p:nvPr>
            <p:ph type="ctrTitle"/>
          </p:nvPr>
        </p:nvSpPr>
        <p:spPr>
          <a:xfrm>
            <a:off x="3142340" y="2617900"/>
            <a:ext cx="10315187" cy="3100728"/>
          </a:xfrm>
          <a:prstGeom prst="rect">
            <a:avLst/>
          </a:prstGeom>
        </p:spPr>
        <p:txBody>
          <a:bodyPr spcFirstLastPara="1" wrap="square" lIns="162533" tIns="162533" rIns="162533" bIns="162533" anchor="b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" sz="4267" b="1" dirty="0">
                <a:solidFill>
                  <a:srgbClr val="C00000"/>
                </a:solidFill>
                <a:latin typeface="Barlow" panose="00000500000000000000" pitchFamily="2" charset="0"/>
              </a:rPr>
              <a:t>CHÀO MỪNG</a:t>
            </a:r>
            <a:br>
              <a:rPr lang="en" sz="4267" b="1" dirty="0">
                <a:solidFill>
                  <a:srgbClr val="C00000"/>
                </a:solidFill>
                <a:latin typeface="Barlow" panose="00000500000000000000" pitchFamily="2" charset="0"/>
              </a:rPr>
            </a:br>
            <a:r>
              <a:rPr lang="en" sz="4267" b="1" dirty="0">
                <a:solidFill>
                  <a:srgbClr val="C00000"/>
                </a:solidFill>
                <a:latin typeface="Barlow" panose="00000500000000000000" pitchFamily="2" charset="0"/>
              </a:rPr>
              <a:t>CÔ HIỆU PHÓ DỰ GIỜ</a:t>
            </a:r>
            <a:br>
              <a:rPr lang="en" sz="4267" b="1" dirty="0">
                <a:solidFill>
                  <a:srgbClr val="C00000"/>
                </a:solidFill>
                <a:latin typeface="Barlow" panose="00000500000000000000" pitchFamily="2" charset="0"/>
              </a:rPr>
            </a:br>
            <a:r>
              <a:rPr lang="en" sz="4267" b="1" dirty="0">
                <a:solidFill>
                  <a:srgbClr val="C00000"/>
                </a:solidFill>
                <a:latin typeface="Barlow" panose="00000500000000000000" pitchFamily="2" charset="0"/>
              </a:rPr>
              <a:t>TIẾT TOÁN</a:t>
            </a:r>
            <a:endParaRPr sz="4800" b="1" dirty="0">
              <a:solidFill>
                <a:srgbClr val="C00000"/>
              </a:solidFill>
              <a:latin typeface="Barlow" panose="00000500000000000000" pitchFamily="2" charset="0"/>
            </a:endParaRPr>
          </a:p>
        </p:txBody>
      </p:sp>
      <p:sp>
        <p:nvSpPr>
          <p:cNvPr id="1744" name="Google Shape;1744;p14"/>
          <p:cNvSpPr txBox="1">
            <a:spLocks noGrp="1"/>
          </p:cNvSpPr>
          <p:nvPr>
            <p:ph type="subTitle" idx="1"/>
          </p:nvPr>
        </p:nvSpPr>
        <p:spPr>
          <a:xfrm>
            <a:off x="4790133" y="1524000"/>
            <a:ext cx="7019600" cy="932400"/>
          </a:xfrm>
          <a:prstGeom prst="rect">
            <a:avLst/>
          </a:prstGeom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indent="0" algn="ctr"/>
            <a:r>
              <a:rPr lang="en" sz="6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rlow" panose="00000500000000000000" pitchFamily="2" charset="0"/>
              </a:rPr>
              <a:t>Lớp 3A2</a:t>
            </a:r>
            <a:endParaRPr sz="6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rlow" panose="000005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5D80FEB-FE7B-32F9-5130-BB3D154A91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03" b="10108"/>
          <a:stretch/>
        </p:blipFill>
        <p:spPr>
          <a:xfrm flipV="1">
            <a:off x="0" y="4902038"/>
            <a:ext cx="6004719" cy="42468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262E3BE-F3C9-A13A-7142-2F41E95D45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03" b="10108"/>
          <a:stretch/>
        </p:blipFill>
        <p:spPr>
          <a:xfrm flipV="1">
            <a:off x="10271586" y="24581"/>
            <a:ext cx="6004719" cy="42468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4C0FCEE-25C9-FA55-B4B1-311628A61A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368" y="404266"/>
            <a:ext cx="11125200" cy="7734386"/>
          </a:xfrm>
          <a:prstGeom prst="rect">
            <a:avLst/>
          </a:prstGeom>
        </p:spPr>
      </p:pic>
      <p:sp>
        <p:nvSpPr>
          <p:cNvPr id="3" name="Text Box 14">
            <a:extLst>
              <a:ext uri="{FF2B5EF4-FFF2-40B4-BE49-F238E27FC236}">
                <a16:creationId xmlns:a16="http://schemas.microsoft.com/office/drawing/2014/main" id="{784EA5A5-1592-A4FD-2F55-1E3E087866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3919" y="4419600"/>
            <a:ext cx="10429351" cy="1914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115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lang="en-US" sz="115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15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lang="en-US" sz="115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6755F2-1325-2711-F1C3-02CB8E44B2B8}"/>
              </a:ext>
            </a:extLst>
          </p:cNvPr>
          <p:cNvSpPr txBox="1"/>
          <p:nvPr/>
        </p:nvSpPr>
        <p:spPr>
          <a:xfrm>
            <a:off x="7961222" y="6182048"/>
            <a:ext cx="16518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i="1" dirty="0"/>
              <a:t>(</a:t>
            </a:r>
            <a:r>
              <a:rPr lang="en-US" sz="4000" i="1" dirty="0" err="1"/>
              <a:t>Tiết</a:t>
            </a:r>
            <a:r>
              <a:rPr lang="en-US" sz="4000" i="1" dirty="0"/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552096F-5DA0-7EF0-A994-105DCD066F2F}"/>
              </a:ext>
            </a:extLst>
          </p:cNvPr>
          <p:cNvGrpSpPr/>
          <p:nvPr/>
        </p:nvGrpSpPr>
        <p:grpSpPr>
          <a:xfrm>
            <a:off x="2500539" y="2072563"/>
            <a:ext cx="12223308" cy="2499437"/>
            <a:chOff x="2033919" y="941622"/>
            <a:chExt cx="9167481" cy="187457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1A36303-8AA0-0901-0BC8-7238FAB45B4B}"/>
                </a:ext>
              </a:extLst>
            </p:cNvPr>
            <p:cNvGrpSpPr/>
            <p:nvPr/>
          </p:nvGrpSpPr>
          <p:grpSpPr>
            <a:xfrm>
              <a:off x="2033919" y="941622"/>
              <a:ext cx="9167481" cy="1874578"/>
              <a:chOff x="2014869" y="552450"/>
              <a:chExt cx="8409911" cy="2284549"/>
            </a:xfrm>
          </p:grpSpPr>
          <p:sp>
            <p:nvSpPr>
              <p:cNvPr id="5" name="Rectangle 15">
                <a:extLst>
                  <a:ext uri="{FF2B5EF4-FFF2-40B4-BE49-F238E27FC236}">
                    <a16:creationId xmlns:a16="http://schemas.microsoft.com/office/drawing/2014/main" id="{900B4BA9-CF1D-D38C-1876-DCDAE7F97BCE}"/>
                  </a:ext>
                </a:extLst>
              </p:cNvPr>
              <p:cNvSpPr/>
              <p:nvPr/>
            </p:nvSpPr>
            <p:spPr>
              <a:xfrm>
                <a:off x="2590800" y="552450"/>
                <a:ext cx="7429500" cy="2076450"/>
              </a:xfrm>
              <a:custGeom>
                <a:avLst/>
                <a:gdLst>
                  <a:gd name="connsiteX0" fmla="*/ 0 w 7429500"/>
                  <a:gd name="connsiteY0" fmla="*/ 0 h 1257300"/>
                  <a:gd name="connsiteX1" fmla="*/ 7429500 w 7429500"/>
                  <a:gd name="connsiteY1" fmla="*/ 0 h 1257300"/>
                  <a:gd name="connsiteX2" fmla="*/ 7429500 w 7429500"/>
                  <a:gd name="connsiteY2" fmla="*/ 1257300 h 1257300"/>
                  <a:gd name="connsiteX3" fmla="*/ 0 w 7429500"/>
                  <a:gd name="connsiteY3" fmla="*/ 1257300 h 1257300"/>
                  <a:gd name="connsiteX4" fmla="*/ 0 w 7429500"/>
                  <a:gd name="connsiteY4" fmla="*/ 0 h 1257300"/>
                  <a:gd name="connsiteX0" fmla="*/ 0 w 7448550"/>
                  <a:gd name="connsiteY0" fmla="*/ 0 h 1638300"/>
                  <a:gd name="connsiteX1" fmla="*/ 7448550 w 7448550"/>
                  <a:gd name="connsiteY1" fmla="*/ 381000 h 1638300"/>
                  <a:gd name="connsiteX2" fmla="*/ 7448550 w 7448550"/>
                  <a:gd name="connsiteY2" fmla="*/ 1638300 h 1638300"/>
                  <a:gd name="connsiteX3" fmla="*/ 19050 w 7448550"/>
                  <a:gd name="connsiteY3" fmla="*/ 1638300 h 1638300"/>
                  <a:gd name="connsiteX4" fmla="*/ 0 w 7448550"/>
                  <a:gd name="connsiteY4" fmla="*/ 0 h 1638300"/>
                  <a:gd name="connsiteX0" fmla="*/ 0 w 7448550"/>
                  <a:gd name="connsiteY0" fmla="*/ 0 h 1638300"/>
                  <a:gd name="connsiteX1" fmla="*/ 7429500 w 7448550"/>
                  <a:gd name="connsiteY1" fmla="*/ 457200 h 1638300"/>
                  <a:gd name="connsiteX2" fmla="*/ 7448550 w 7448550"/>
                  <a:gd name="connsiteY2" fmla="*/ 1638300 h 1638300"/>
                  <a:gd name="connsiteX3" fmla="*/ 19050 w 7448550"/>
                  <a:gd name="connsiteY3" fmla="*/ 1638300 h 1638300"/>
                  <a:gd name="connsiteX4" fmla="*/ 0 w 7448550"/>
                  <a:gd name="connsiteY4" fmla="*/ 0 h 1638300"/>
                  <a:gd name="connsiteX0" fmla="*/ 0 w 7429500"/>
                  <a:gd name="connsiteY0" fmla="*/ 0 h 2076450"/>
                  <a:gd name="connsiteX1" fmla="*/ 7429500 w 7429500"/>
                  <a:gd name="connsiteY1" fmla="*/ 457200 h 2076450"/>
                  <a:gd name="connsiteX2" fmla="*/ 7429500 w 7429500"/>
                  <a:gd name="connsiteY2" fmla="*/ 2076450 h 2076450"/>
                  <a:gd name="connsiteX3" fmla="*/ 19050 w 7429500"/>
                  <a:gd name="connsiteY3" fmla="*/ 1638300 h 2076450"/>
                  <a:gd name="connsiteX4" fmla="*/ 0 w 7429500"/>
                  <a:gd name="connsiteY4" fmla="*/ 0 h 2076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29500" h="2076450">
                    <a:moveTo>
                      <a:pt x="0" y="0"/>
                    </a:moveTo>
                    <a:lnTo>
                      <a:pt x="7429500" y="457200"/>
                    </a:lnTo>
                    <a:lnTo>
                      <a:pt x="7429500" y="2076450"/>
                    </a:lnTo>
                    <a:lnTo>
                      <a:pt x="19050" y="16383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000"/>
              </a:p>
            </p:txBody>
          </p:sp>
          <p:sp>
            <p:nvSpPr>
              <p:cNvPr id="6" name="Rectangle 15">
                <a:extLst>
                  <a:ext uri="{FF2B5EF4-FFF2-40B4-BE49-F238E27FC236}">
                    <a16:creationId xmlns:a16="http://schemas.microsoft.com/office/drawing/2014/main" id="{E9D01F7A-36CD-7303-DF44-2BF3A9CC6B06}"/>
                  </a:ext>
                </a:extLst>
              </p:cNvPr>
              <p:cNvSpPr/>
              <p:nvPr/>
            </p:nvSpPr>
            <p:spPr>
              <a:xfrm>
                <a:off x="2014869" y="838200"/>
                <a:ext cx="8409911" cy="1998799"/>
              </a:xfrm>
              <a:custGeom>
                <a:avLst/>
                <a:gdLst>
                  <a:gd name="connsiteX0" fmla="*/ 0 w 7429500"/>
                  <a:gd name="connsiteY0" fmla="*/ 0 h 1257300"/>
                  <a:gd name="connsiteX1" fmla="*/ 7429500 w 7429500"/>
                  <a:gd name="connsiteY1" fmla="*/ 0 h 1257300"/>
                  <a:gd name="connsiteX2" fmla="*/ 7429500 w 7429500"/>
                  <a:gd name="connsiteY2" fmla="*/ 1257300 h 1257300"/>
                  <a:gd name="connsiteX3" fmla="*/ 0 w 7429500"/>
                  <a:gd name="connsiteY3" fmla="*/ 1257300 h 1257300"/>
                  <a:gd name="connsiteX4" fmla="*/ 0 w 7429500"/>
                  <a:gd name="connsiteY4" fmla="*/ 0 h 1257300"/>
                  <a:gd name="connsiteX0" fmla="*/ 0 w 7448550"/>
                  <a:gd name="connsiteY0" fmla="*/ 0 h 1638300"/>
                  <a:gd name="connsiteX1" fmla="*/ 7448550 w 7448550"/>
                  <a:gd name="connsiteY1" fmla="*/ 381000 h 1638300"/>
                  <a:gd name="connsiteX2" fmla="*/ 7448550 w 7448550"/>
                  <a:gd name="connsiteY2" fmla="*/ 1638300 h 1638300"/>
                  <a:gd name="connsiteX3" fmla="*/ 19050 w 7448550"/>
                  <a:gd name="connsiteY3" fmla="*/ 1638300 h 1638300"/>
                  <a:gd name="connsiteX4" fmla="*/ 0 w 7448550"/>
                  <a:gd name="connsiteY4" fmla="*/ 0 h 1638300"/>
                  <a:gd name="connsiteX0" fmla="*/ 0 w 7448550"/>
                  <a:gd name="connsiteY0" fmla="*/ 0 h 1638300"/>
                  <a:gd name="connsiteX1" fmla="*/ 7429500 w 7448550"/>
                  <a:gd name="connsiteY1" fmla="*/ 457200 h 1638300"/>
                  <a:gd name="connsiteX2" fmla="*/ 7448550 w 7448550"/>
                  <a:gd name="connsiteY2" fmla="*/ 1638300 h 1638300"/>
                  <a:gd name="connsiteX3" fmla="*/ 19050 w 7448550"/>
                  <a:gd name="connsiteY3" fmla="*/ 1638300 h 1638300"/>
                  <a:gd name="connsiteX4" fmla="*/ 0 w 7448550"/>
                  <a:gd name="connsiteY4" fmla="*/ 0 h 1638300"/>
                  <a:gd name="connsiteX0" fmla="*/ 0 w 7429500"/>
                  <a:gd name="connsiteY0" fmla="*/ 0 h 2076450"/>
                  <a:gd name="connsiteX1" fmla="*/ 7429500 w 7429500"/>
                  <a:gd name="connsiteY1" fmla="*/ 457200 h 2076450"/>
                  <a:gd name="connsiteX2" fmla="*/ 7429500 w 7429500"/>
                  <a:gd name="connsiteY2" fmla="*/ 2076450 h 2076450"/>
                  <a:gd name="connsiteX3" fmla="*/ 19050 w 7429500"/>
                  <a:gd name="connsiteY3" fmla="*/ 1638300 h 2076450"/>
                  <a:gd name="connsiteX4" fmla="*/ 0 w 7429500"/>
                  <a:gd name="connsiteY4" fmla="*/ 0 h 2076450"/>
                  <a:gd name="connsiteX0" fmla="*/ 0 w 7429500"/>
                  <a:gd name="connsiteY0" fmla="*/ 19050 h 2095500"/>
                  <a:gd name="connsiteX1" fmla="*/ 7162800 w 7429500"/>
                  <a:gd name="connsiteY1" fmla="*/ 0 h 2095500"/>
                  <a:gd name="connsiteX2" fmla="*/ 7429500 w 7429500"/>
                  <a:gd name="connsiteY2" fmla="*/ 2095500 h 2095500"/>
                  <a:gd name="connsiteX3" fmla="*/ 19050 w 7429500"/>
                  <a:gd name="connsiteY3" fmla="*/ 1657350 h 2095500"/>
                  <a:gd name="connsiteX4" fmla="*/ 0 w 7429500"/>
                  <a:gd name="connsiteY4" fmla="*/ 19050 h 2095500"/>
                  <a:gd name="connsiteX0" fmla="*/ 0 w 7239000"/>
                  <a:gd name="connsiteY0" fmla="*/ 19050 h 1657350"/>
                  <a:gd name="connsiteX1" fmla="*/ 7162800 w 7239000"/>
                  <a:gd name="connsiteY1" fmla="*/ 0 h 1657350"/>
                  <a:gd name="connsiteX2" fmla="*/ 7239000 w 7239000"/>
                  <a:gd name="connsiteY2" fmla="*/ 1581150 h 1657350"/>
                  <a:gd name="connsiteX3" fmla="*/ 19050 w 7239000"/>
                  <a:gd name="connsiteY3" fmla="*/ 1657350 h 1657350"/>
                  <a:gd name="connsiteX4" fmla="*/ 0 w 7239000"/>
                  <a:gd name="connsiteY4" fmla="*/ 19050 h 1657350"/>
                  <a:gd name="connsiteX0" fmla="*/ 0 w 7239000"/>
                  <a:gd name="connsiteY0" fmla="*/ 285750 h 1924050"/>
                  <a:gd name="connsiteX1" fmla="*/ 7162800 w 7239000"/>
                  <a:gd name="connsiteY1" fmla="*/ 0 h 1924050"/>
                  <a:gd name="connsiteX2" fmla="*/ 7239000 w 7239000"/>
                  <a:gd name="connsiteY2" fmla="*/ 1847850 h 1924050"/>
                  <a:gd name="connsiteX3" fmla="*/ 19050 w 7239000"/>
                  <a:gd name="connsiteY3" fmla="*/ 1924050 h 1924050"/>
                  <a:gd name="connsiteX4" fmla="*/ 0 w 7239000"/>
                  <a:gd name="connsiteY4" fmla="*/ 285750 h 1924050"/>
                  <a:gd name="connsiteX0" fmla="*/ 0 w 7239000"/>
                  <a:gd name="connsiteY0" fmla="*/ 285750 h 2286000"/>
                  <a:gd name="connsiteX1" fmla="*/ 7162800 w 7239000"/>
                  <a:gd name="connsiteY1" fmla="*/ 0 h 2286000"/>
                  <a:gd name="connsiteX2" fmla="*/ 7239000 w 7239000"/>
                  <a:gd name="connsiteY2" fmla="*/ 1847850 h 2286000"/>
                  <a:gd name="connsiteX3" fmla="*/ 57150 w 7239000"/>
                  <a:gd name="connsiteY3" fmla="*/ 2286000 h 2286000"/>
                  <a:gd name="connsiteX4" fmla="*/ 0 w 7239000"/>
                  <a:gd name="connsiteY4" fmla="*/ 285750 h 2286000"/>
                  <a:gd name="connsiteX0" fmla="*/ 0 w 8191500"/>
                  <a:gd name="connsiteY0" fmla="*/ 0 h 2000250"/>
                  <a:gd name="connsiteX1" fmla="*/ 8191500 w 8191500"/>
                  <a:gd name="connsiteY1" fmla="*/ 38100 h 2000250"/>
                  <a:gd name="connsiteX2" fmla="*/ 7239000 w 8191500"/>
                  <a:gd name="connsiteY2" fmla="*/ 1562100 h 2000250"/>
                  <a:gd name="connsiteX3" fmla="*/ 57150 w 8191500"/>
                  <a:gd name="connsiteY3" fmla="*/ 2000250 h 2000250"/>
                  <a:gd name="connsiteX4" fmla="*/ 0 w 8191500"/>
                  <a:gd name="connsiteY4" fmla="*/ 0 h 2000250"/>
                  <a:gd name="connsiteX0" fmla="*/ 0 w 8191500"/>
                  <a:gd name="connsiteY0" fmla="*/ 0 h 2000250"/>
                  <a:gd name="connsiteX1" fmla="*/ 8191500 w 8191500"/>
                  <a:gd name="connsiteY1" fmla="*/ 38100 h 2000250"/>
                  <a:gd name="connsiteX2" fmla="*/ 8096250 w 8191500"/>
                  <a:gd name="connsiteY2" fmla="*/ 1504950 h 2000250"/>
                  <a:gd name="connsiteX3" fmla="*/ 57150 w 8191500"/>
                  <a:gd name="connsiteY3" fmla="*/ 2000250 h 2000250"/>
                  <a:gd name="connsiteX4" fmla="*/ 0 w 8191500"/>
                  <a:gd name="connsiteY4" fmla="*/ 0 h 2000250"/>
                  <a:gd name="connsiteX0" fmla="*/ 0 w 8128488"/>
                  <a:gd name="connsiteY0" fmla="*/ 200462 h 2200712"/>
                  <a:gd name="connsiteX1" fmla="*/ 8128488 w 8128488"/>
                  <a:gd name="connsiteY1" fmla="*/ 0 h 2200712"/>
                  <a:gd name="connsiteX2" fmla="*/ 8096250 w 8128488"/>
                  <a:gd name="connsiteY2" fmla="*/ 1705412 h 2200712"/>
                  <a:gd name="connsiteX3" fmla="*/ 57150 w 8128488"/>
                  <a:gd name="connsiteY3" fmla="*/ 2200712 h 2200712"/>
                  <a:gd name="connsiteX4" fmla="*/ 0 w 8128488"/>
                  <a:gd name="connsiteY4" fmla="*/ 200462 h 2200712"/>
                  <a:gd name="connsiteX0" fmla="*/ 0 w 9083431"/>
                  <a:gd name="connsiteY0" fmla="*/ 200462 h 2200712"/>
                  <a:gd name="connsiteX1" fmla="*/ 8128488 w 9083431"/>
                  <a:gd name="connsiteY1" fmla="*/ 0 h 2200712"/>
                  <a:gd name="connsiteX2" fmla="*/ 9083431 w 9083431"/>
                  <a:gd name="connsiteY2" fmla="*/ 1595306 h 2200712"/>
                  <a:gd name="connsiteX3" fmla="*/ 57150 w 9083431"/>
                  <a:gd name="connsiteY3" fmla="*/ 2200712 h 2200712"/>
                  <a:gd name="connsiteX4" fmla="*/ 0 w 9083431"/>
                  <a:gd name="connsiteY4" fmla="*/ 200462 h 2200712"/>
                  <a:gd name="connsiteX0" fmla="*/ 0 w 9041423"/>
                  <a:gd name="connsiteY0" fmla="*/ 530779 h 2200712"/>
                  <a:gd name="connsiteX1" fmla="*/ 8086480 w 9041423"/>
                  <a:gd name="connsiteY1" fmla="*/ 0 h 2200712"/>
                  <a:gd name="connsiteX2" fmla="*/ 9041423 w 9041423"/>
                  <a:gd name="connsiteY2" fmla="*/ 1595306 h 2200712"/>
                  <a:gd name="connsiteX3" fmla="*/ 15142 w 9041423"/>
                  <a:gd name="connsiteY3" fmla="*/ 2200712 h 2200712"/>
                  <a:gd name="connsiteX4" fmla="*/ 0 w 9041423"/>
                  <a:gd name="connsiteY4" fmla="*/ 530779 h 2200712"/>
                  <a:gd name="connsiteX0" fmla="*/ 0 w 9041423"/>
                  <a:gd name="connsiteY0" fmla="*/ 347270 h 2200712"/>
                  <a:gd name="connsiteX1" fmla="*/ 8086480 w 9041423"/>
                  <a:gd name="connsiteY1" fmla="*/ 0 h 2200712"/>
                  <a:gd name="connsiteX2" fmla="*/ 9041423 w 9041423"/>
                  <a:gd name="connsiteY2" fmla="*/ 1595306 h 2200712"/>
                  <a:gd name="connsiteX3" fmla="*/ 15142 w 9041423"/>
                  <a:gd name="connsiteY3" fmla="*/ 2200712 h 2200712"/>
                  <a:gd name="connsiteX4" fmla="*/ 0 w 9041423"/>
                  <a:gd name="connsiteY4" fmla="*/ 347270 h 2200712"/>
                  <a:gd name="connsiteX0" fmla="*/ 0 w 9041423"/>
                  <a:gd name="connsiteY0" fmla="*/ 72006 h 1925448"/>
                  <a:gd name="connsiteX1" fmla="*/ 8611576 w 9041423"/>
                  <a:gd name="connsiteY1" fmla="*/ 0 h 1925448"/>
                  <a:gd name="connsiteX2" fmla="*/ 9041423 w 9041423"/>
                  <a:gd name="connsiteY2" fmla="*/ 1320042 h 1925448"/>
                  <a:gd name="connsiteX3" fmla="*/ 15142 w 9041423"/>
                  <a:gd name="connsiteY3" fmla="*/ 1925448 h 1925448"/>
                  <a:gd name="connsiteX4" fmla="*/ 0 w 9041423"/>
                  <a:gd name="connsiteY4" fmla="*/ 72006 h 1925448"/>
                  <a:gd name="connsiteX0" fmla="*/ 0 w 9629531"/>
                  <a:gd name="connsiteY0" fmla="*/ 90357 h 1925448"/>
                  <a:gd name="connsiteX1" fmla="*/ 9199684 w 9629531"/>
                  <a:gd name="connsiteY1" fmla="*/ 0 h 1925448"/>
                  <a:gd name="connsiteX2" fmla="*/ 9629531 w 9629531"/>
                  <a:gd name="connsiteY2" fmla="*/ 1320042 h 1925448"/>
                  <a:gd name="connsiteX3" fmla="*/ 603250 w 9629531"/>
                  <a:gd name="connsiteY3" fmla="*/ 1925448 h 1925448"/>
                  <a:gd name="connsiteX4" fmla="*/ 0 w 9629531"/>
                  <a:gd name="connsiteY4" fmla="*/ 90357 h 1925448"/>
                  <a:gd name="connsiteX0" fmla="*/ 0 w 9272466"/>
                  <a:gd name="connsiteY0" fmla="*/ 16953 h 1925448"/>
                  <a:gd name="connsiteX1" fmla="*/ 8842619 w 9272466"/>
                  <a:gd name="connsiteY1" fmla="*/ 0 h 1925448"/>
                  <a:gd name="connsiteX2" fmla="*/ 9272466 w 9272466"/>
                  <a:gd name="connsiteY2" fmla="*/ 1320042 h 1925448"/>
                  <a:gd name="connsiteX3" fmla="*/ 246185 w 9272466"/>
                  <a:gd name="connsiteY3" fmla="*/ 1925448 h 1925448"/>
                  <a:gd name="connsiteX4" fmla="*/ 0 w 9272466"/>
                  <a:gd name="connsiteY4" fmla="*/ 16953 h 1925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72466" h="1925448">
                    <a:moveTo>
                      <a:pt x="0" y="16953"/>
                    </a:moveTo>
                    <a:lnTo>
                      <a:pt x="8842619" y="0"/>
                    </a:lnTo>
                    <a:lnTo>
                      <a:pt x="9272466" y="1320042"/>
                    </a:lnTo>
                    <a:lnTo>
                      <a:pt x="246185" y="1925448"/>
                    </a:lnTo>
                    <a:lnTo>
                      <a:pt x="0" y="16953"/>
                    </a:lnTo>
                    <a:close/>
                  </a:path>
                </a:pathLst>
              </a:custGeom>
              <a:solidFill>
                <a:srgbClr val="FE003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vi-VN" sz="4000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341A0E7-645A-544A-B717-6EF901132A73}"/>
                </a:ext>
              </a:extLst>
            </p:cNvPr>
            <p:cNvSpPr txBox="1"/>
            <p:nvPr/>
          </p:nvSpPr>
          <p:spPr>
            <a:xfrm>
              <a:off x="2787389" y="1348652"/>
              <a:ext cx="8098754" cy="10352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en-US" sz="4000" dirty="0" err="1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Tìm</a:t>
              </a:r>
              <a:r>
                <a:rPr lang="en-US" sz="4000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được</a:t>
              </a:r>
              <a:r>
                <a:rPr lang="en-US" sz="4000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kết</a:t>
              </a:r>
              <a:r>
                <a:rPr lang="en-US" sz="4000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quả</a:t>
              </a:r>
              <a:r>
                <a:rPr lang="en-US" sz="4000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các</a:t>
              </a:r>
              <a:r>
                <a:rPr lang="en-US" sz="4000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phép</a:t>
              </a:r>
              <a:r>
                <a:rPr lang="en-US" sz="4000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tính</a:t>
              </a:r>
              <a:r>
                <a:rPr lang="en-US" sz="4000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trong</a:t>
              </a:r>
              <a:r>
                <a:rPr lang="en-US" sz="4000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bảng</a:t>
              </a:r>
              <a:r>
                <a:rPr lang="en-US" sz="4000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nhân</a:t>
              </a:r>
              <a:r>
                <a:rPr lang="en-US" sz="4000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 6 </a:t>
              </a:r>
              <a:r>
                <a:rPr lang="en-US" sz="4000" dirty="0" err="1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4000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thành</a:t>
              </a:r>
              <a:r>
                <a:rPr lang="en-US" sz="4000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lập</a:t>
              </a:r>
              <a:r>
                <a:rPr lang="en-US" sz="4000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b</a:t>
              </a:r>
              <a:r>
                <a:rPr lang="en-US" sz="4000" dirty="0" err="1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ảng</a:t>
              </a:r>
              <a:r>
                <a:rPr lang="en-US" sz="4000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nhân</a:t>
              </a:r>
              <a:r>
                <a:rPr lang="en-US" sz="4000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 6.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703E24E9-4E9F-8648-2A6C-EDDA70FB59C3}"/>
              </a:ext>
            </a:extLst>
          </p:cNvPr>
          <p:cNvGrpSpPr/>
          <p:nvPr/>
        </p:nvGrpSpPr>
        <p:grpSpPr>
          <a:xfrm>
            <a:off x="1568284" y="2593655"/>
            <a:ext cx="1864509" cy="1864509"/>
            <a:chOff x="1507165" y="1085850"/>
            <a:chExt cx="1543050" cy="1543050"/>
          </a:xfrm>
        </p:grpSpPr>
        <p:sp>
          <p:nvSpPr>
            <p:cNvPr id="8" name="Flowchart: Connector 7">
              <a:extLst>
                <a:ext uri="{FF2B5EF4-FFF2-40B4-BE49-F238E27FC236}">
                  <a16:creationId xmlns:a16="http://schemas.microsoft.com/office/drawing/2014/main" id="{55369B02-2DB2-6924-EAB2-FF3DAB0CDE33}"/>
                </a:ext>
              </a:extLst>
            </p:cNvPr>
            <p:cNvSpPr/>
            <p:nvPr/>
          </p:nvSpPr>
          <p:spPr>
            <a:xfrm>
              <a:off x="1507165" y="1085850"/>
              <a:ext cx="1543050" cy="1543050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3">
                  <a:satMod val="175000"/>
                  <a:alpha val="40000"/>
                </a:schemeClr>
              </a:glow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867"/>
            </a:p>
          </p:txBody>
        </p:sp>
        <p:sp>
          <p:nvSpPr>
            <p:cNvPr id="9" name="Flowchart: Connector 8">
              <a:extLst>
                <a:ext uri="{FF2B5EF4-FFF2-40B4-BE49-F238E27FC236}">
                  <a16:creationId xmlns:a16="http://schemas.microsoft.com/office/drawing/2014/main" id="{558B3017-72B8-0D4C-055B-58A48B354549}"/>
                </a:ext>
              </a:extLst>
            </p:cNvPr>
            <p:cNvSpPr/>
            <p:nvPr/>
          </p:nvSpPr>
          <p:spPr>
            <a:xfrm>
              <a:off x="1767220" y="1368658"/>
              <a:ext cx="974491" cy="974491"/>
            </a:xfrm>
            <a:prstGeom prst="flowChartConnector">
              <a:avLst/>
            </a:prstGeom>
            <a:solidFill>
              <a:srgbClr val="FE003E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vi-VN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6D32552-ACD1-D13A-9DCA-151BA14795AC}"/>
              </a:ext>
            </a:extLst>
          </p:cNvPr>
          <p:cNvGrpSpPr/>
          <p:nvPr/>
        </p:nvGrpSpPr>
        <p:grpSpPr>
          <a:xfrm>
            <a:off x="2500539" y="4767097"/>
            <a:ext cx="12223308" cy="2499437"/>
            <a:chOff x="2014869" y="552450"/>
            <a:chExt cx="8409911" cy="2284549"/>
          </a:xfrm>
        </p:grpSpPr>
        <p:sp>
          <p:nvSpPr>
            <p:cNvPr id="11" name="Rectangle 15">
              <a:extLst>
                <a:ext uri="{FF2B5EF4-FFF2-40B4-BE49-F238E27FC236}">
                  <a16:creationId xmlns:a16="http://schemas.microsoft.com/office/drawing/2014/main" id="{6CD8D00C-D6BE-16C1-58ED-77C91C654F51}"/>
                </a:ext>
              </a:extLst>
            </p:cNvPr>
            <p:cNvSpPr/>
            <p:nvPr/>
          </p:nvSpPr>
          <p:spPr>
            <a:xfrm>
              <a:off x="2590800" y="552450"/>
              <a:ext cx="7429500" cy="2076450"/>
            </a:xfrm>
            <a:custGeom>
              <a:avLst/>
              <a:gdLst>
                <a:gd name="connsiteX0" fmla="*/ 0 w 7429500"/>
                <a:gd name="connsiteY0" fmla="*/ 0 h 1257300"/>
                <a:gd name="connsiteX1" fmla="*/ 7429500 w 7429500"/>
                <a:gd name="connsiteY1" fmla="*/ 0 h 1257300"/>
                <a:gd name="connsiteX2" fmla="*/ 7429500 w 7429500"/>
                <a:gd name="connsiteY2" fmla="*/ 1257300 h 1257300"/>
                <a:gd name="connsiteX3" fmla="*/ 0 w 7429500"/>
                <a:gd name="connsiteY3" fmla="*/ 1257300 h 1257300"/>
                <a:gd name="connsiteX4" fmla="*/ 0 w 7429500"/>
                <a:gd name="connsiteY4" fmla="*/ 0 h 1257300"/>
                <a:gd name="connsiteX0" fmla="*/ 0 w 7448550"/>
                <a:gd name="connsiteY0" fmla="*/ 0 h 1638300"/>
                <a:gd name="connsiteX1" fmla="*/ 7448550 w 7448550"/>
                <a:gd name="connsiteY1" fmla="*/ 381000 h 1638300"/>
                <a:gd name="connsiteX2" fmla="*/ 7448550 w 7448550"/>
                <a:gd name="connsiteY2" fmla="*/ 1638300 h 1638300"/>
                <a:gd name="connsiteX3" fmla="*/ 19050 w 7448550"/>
                <a:gd name="connsiteY3" fmla="*/ 1638300 h 1638300"/>
                <a:gd name="connsiteX4" fmla="*/ 0 w 7448550"/>
                <a:gd name="connsiteY4" fmla="*/ 0 h 1638300"/>
                <a:gd name="connsiteX0" fmla="*/ 0 w 7448550"/>
                <a:gd name="connsiteY0" fmla="*/ 0 h 1638300"/>
                <a:gd name="connsiteX1" fmla="*/ 7429500 w 7448550"/>
                <a:gd name="connsiteY1" fmla="*/ 457200 h 1638300"/>
                <a:gd name="connsiteX2" fmla="*/ 7448550 w 7448550"/>
                <a:gd name="connsiteY2" fmla="*/ 1638300 h 1638300"/>
                <a:gd name="connsiteX3" fmla="*/ 19050 w 7448550"/>
                <a:gd name="connsiteY3" fmla="*/ 1638300 h 1638300"/>
                <a:gd name="connsiteX4" fmla="*/ 0 w 7448550"/>
                <a:gd name="connsiteY4" fmla="*/ 0 h 1638300"/>
                <a:gd name="connsiteX0" fmla="*/ 0 w 7429500"/>
                <a:gd name="connsiteY0" fmla="*/ 0 h 2076450"/>
                <a:gd name="connsiteX1" fmla="*/ 7429500 w 7429500"/>
                <a:gd name="connsiteY1" fmla="*/ 457200 h 2076450"/>
                <a:gd name="connsiteX2" fmla="*/ 7429500 w 7429500"/>
                <a:gd name="connsiteY2" fmla="*/ 2076450 h 2076450"/>
                <a:gd name="connsiteX3" fmla="*/ 19050 w 7429500"/>
                <a:gd name="connsiteY3" fmla="*/ 1638300 h 2076450"/>
                <a:gd name="connsiteX4" fmla="*/ 0 w 7429500"/>
                <a:gd name="connsiteY4" fmla="*/ 0 h 207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29500" h="2076450">
                  <a:moveTo>
                    <a:pt x="0" y="0"/>
                  </a:moveTo>
                  <a:lnTo>
                    <a:pt x="7429500" y="457200"/>
                  </a:lnTo>
                  <a:lnTo>
                    <a:pt x="7429500" y="2076450"/>
                  </a:lnTo>
                  <a:lnTo>
                    <a:pt x="19050" y="16383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867"/>
            </a:p>
          </p:txBody>
        </p:sp>
        <p:sp>
          <p:nvSpPr>
            <p:cNvPr id="12" name="Rectangle 15">
              <a:extLst>
                <a:ext uri="{FF2B5EF4-FFF2-40B4-BE49-F238E27FC236}">
                  <a16:creationId xmlns:a16="http://schemas.microsoft.com/office/drawing/2014/main" id="{5968708A-65B0-F227-EF86-77ABF4EE5ACE}"/>
                </a:ext>
              </a:extLst>
            </p:cNvPr>
            <p:cNvSpPr/>
            <p:nvPr/>
          </p:nvSpPr>
          <p:spPr>
            <a:xfrm>
              <a:off x="2014869" y="838200"/>
              <a:ext cx="8409911" cy="1998799"/>
            </a:xfrm>
            <a:custGeom>
              <a:avLst/>
              <a:gdLst>
                <a:gd name="connsiteX0" fmla="*/ 0 w 7429500"/>
                <a:gd name="connsiteY0" fmla="*/ 0 h 1257300"/>
                <a:gd name="connsiteX1" fmla="*/ 7429500 w 7429500"/>
                <a:gd name="connsiteY1" fmla="*/ 0 h 1257300"/>
                <a:gd name="connsiteX2" fmla="*/ 7429500 w 7429500"/>
                <a:gd name="connsiteY2" fmla="*/ 1257300 h 1257300"/>
                <a:gd name="connsiteX3" fmla="*/ 0 w 7429500"/>
                <a:gd name="connsiteY3" fmla="*/ 1257300 h 1257300"/>
                <a:gd name="connsiteX4" fmla="*/ 0 w 7429500"/>
                <a:gd name="connsiteY4" fmla="*/ 0 h 1257300"/>
                <a:gd name="connsiteX0" fmla="*/ 0 w 7448550"/>
                <a:gd name="connsiteY0" fmla="*/ 0 h 1638300"/>
                <a:gd name="connsiteX1" fmla="*/ 7448550 w 7448550"/>
                <a:gd name="connsiteY1" fmla="*/ 381000 h 1638300"/>
                <a:gd name="connsiteX2" fmla="*/ 7448550 w 7448550"/>
                <a:gd name="connsiteY2" fmla="*/ 1638300 h 1638300"/>
                <a:gd name="connsiteX3" fmla="*/ 19050 w 7448550"/>
                <a:gd name="connsiteY3" fmla="*/ 1638300 h 1638300"/>
                <a:gd name="connsiteX4" fmla="*/ 0 w 7448550"/>
                <a:gd name="connsiteY4" fmla="*/ 0 h 1638300"/>
                <a:gd name="connsiteX0" fmla="*/ 0 w 7448550"/>
                <a:gd name="connsiteY0" fmla="*/ 0 h 1638300"/>
                <a:gd name="connsiteX1" fmla="*/ 7429500 w 7448550"/>
                <a:gd name="connsiteY1" fmla="*/ 457200 h 1638300"/>
                <a:gd name="connsiteX2" fmla="*/ 7448550 w 7448550"/>
                <a:gd name="connsiteY2" fmla="*/ 1638300 h 1638300"/>
                <a:gd name="connsiteX3" fmla="*/ 19050 w 7448550"/>
                <a:gd name="connsiteY3" fmla="*/ 1638300 h 1638300"/>
                <a:gd name="connsiteX4" fmla="*/ 0 w 7448550"/>
                <a:gd name="connsiteY4" fmla="*/ 0 h 1638300"/>
                <a:gd name="connsiteX0" fmla="*/ 0 w 7429500"/>
                <a:gd name="connsiteY0" fmla="*/ 0 h 2076450"/>
                <a:gd name="connsiteX1" fmla="*/ 7429500 w 7429500"/>
                <a:gd name="connsiteY1" fmla="*/ 457200 h 2076450"/>
                <a:gd name="connsiteX2" fmla="*/ 7429500 w 7429500"/>
                <a:gd name="connsiteY2" fmla="*/ 2076450 h 2076450"/>
                <a:gd name="connsiteX3" fmla="*/ 19050 w 7429500"/>
                <a:gd name="connsiteY3" fmla="*/ 1638300 h 2076450"/>
                <a:gd name="connsiteX4" fmla="*/ 0 w 7429500"/>
                <a:gd name="connsiteY4" fmla="*/ 0 h 2076450"/>
                <a:gd name="connsiteX0" fmla="*/ 0 w 7429500"/>
                <a:gd name="connsiteY0" fmla="*/ 19050 h 2095500"/>
                <a:gd name="connsiteX1" fmla="*/ 7162800 w 7429500"/>
                <a:gd name="connsiteY1" fmla="*/ 0 h 2095500"/>
                <a:gd name="connsiteX2" fmla="*/ 7429500 w 7429500"/>
                <a:gd name="connsiteY2" fmla="*/ 2095500 h 2095500"/>
                <a:gd name="connsiteX3" fmla="*/ 19050 w 7429500"/>
                <a:gd name="connsiteY3" fmla="*/ 1657350 h 2095500"/>
                <a:gd name="connsiteX4" fmla="*/ 0 w 7429500"/>
                <a:gd name="connsiteY4" fmla="*/ 19050 h 2095500"/>
                <a:gd name="connsiteX0" fmla="*/ 0 w 7239000"/>
                <a:gd name="connsiteY0" fmla="*/ 19050 h 1657350"/>
                <a:gd name="connsiteX1" fmla="*/ 7162800 w 7239000"/>
                <a:gd name="connsiteY1" fmla="*/ 0 h 1657350"/>
                <a:gd name="connsiteX2" fmla="*/ 7239000 w 7239000"/>
                <a:gd name="connsiteY2" fmla="*/ 1581150 h 1657350"/>
                <a:gd name="connsiteX3" fmla="*/ 19050 w 7239000"/>
                <a:gd name="connsiteY3" fmla="*/ 1657350 h 1657350"/>
                <a:gd name="connsiteX4" fmla="*/ 0 w 7239000"/>
                <a:gd name="connsiteY4" fmla="*/ 19050 h 1657350"/>
                <a:gd name="connsiteX0" fmla="*/ 0 w 7239000"/>
                <a:gd name="connsiteY0" fmla="*/ 285750 h 1924050"/>
                <a:gd name="connsiteX1" fmla="*/ 7162800 w 7239000"/>
                <a:gd name="connsiteY1" fmla="*/ 0 h 1924050"/>
                <a:gd name="connsiteX2" fmla="*/ 7239000 w 7239000"/>
                <a:gd name="connsiteY2" fmla="*/ 1847850 h 1924050"/>
                <a:gd name="connsiteX3" fmla="*/ 19050 w 7239000"/>
                <a:gd name="connsiteY3" fmla="*/ 1924050 h 1924050"/>
                <a:gd name="connsiteX4" fmla="*/ 0 w 7239000"/>
                <a:gd name="connsiteY4" fmla="*/ 285750 h 1924050"/>
                <a:gd name="connsiteX0" fmla="*/ 0 w 7239000"/>
                <a:gd name="connsiteY0" fmla="*/ 285750 h 2286000"/>
                <a:gd name="connsiteX1" fmla="*/ 7162800 w 7239000"/>
                <a:gd name="connsiteY1" fmla="*/ 0 h 2286000"/>
                <a:gd name="connsiteX2" fmla="*/ 7239000 w 7239000"/>
                <a:gd name="connsiteY2" fmla="*/ 1847850 h 2286000"/>
                <a:gd name="connsiteX3" fmla="*/ 57150 w 7239000"/>
                <a:gd name="connsiteY3" fmla="*/ 2286000 h 2286000"/>
                <a:gd name="connsiteX4" fmla="*/ 0 w 7239000"/>
                <a:gd name="connsiteY4" fmla="*/ 285750 h 2286000"/>
                <a:gd name="connsiteX0" fmla="*/ 0 w 8191500"/>
                <a:gd name="connsiteY0" fmla="*/ 0 h 2000250"/>
                <a:gd name="connsiteX1" fmla="*/ 8191500 w 8191500"/>
                <a:gd name="connsiteY1" fmla="*/ 38100 h 2000250"/>
                <a:gd name="connsiteX2" fmla="*/ 7239000 w 8191500"/>
                <a:gd name="connsiteY2" fmla="*/ 1562100 h 2000250"/>
                <a:gd name="connsiteX3" fmla="*/ 57150 w 8191500"/>
                <a:gd name="connsiteY3" fmla="*/ 2000250 h 2000250"/>
                <a:gd name="connsiteX4" fmla="*/ 0 w 8191500"/>
                <a:gd name="connsiteY4" fmla="*/ 0 h 2000250"/>
                <a:gd name="connsiteX0" fmla="*/ 0 w 8191500"/>
                <a:gd name="connsiteY0" fmla="*/ 0 h 2000250"/>
                <a:gd name="connsiteX1" fmla="*/ 8191500 w 8191500"/>
                <a:gd name="connsiteY1" fmla="*/ 38100 h 2000250"/>
                <a:gd name="connsiteX2" fmla="*/ 8096250 w 8191500"/>
                <a:gd name="connsiteY2" fmla="*/ 1504950 h 2000250"/>
                <a:gd name="connsiteX3" fmla="*/ 57150 w 8191500"/>
                <a:gd name="connsiteY3" fmla="*/ 2000250 h 2000250"/>
                <a:gd name="connsiteX4" fmla="*/ 0 w 8191500"/>
                <a:gd name="connsiteY4" fmla="*/ 0 h 2000250"/>
                <a:gd name="connsiteX0" fmla="*/ 0 w 8128488"/>
                <a:gd name="connsiteY0" fmla="*/ 200462 h 2200712"/>
                <a:gd name="connsiteX1" fmla="*/ 8128488 w 8128488"/>
                <a:gd name="connsiteY1" fmla="*/ 0 h 2200712"/>
                <a:gd name="connsiteX2" fmla="*/ 8096250 w 8128488"/>
                <a:gd name="connsiteY2" fmla="*/ 1705412 h 2200712"/>
                <a:gd name="connsiteX3" fmla="*/ 57150 w 8128488"/>
                <a:gd name="connsiteY3" fmla="*/ 2200712 h 2200712"/>
                <a:gd name="connsiteX4" fmla="*/ 0 w 8128488"/>
                <a:gd name="connsiteY4" fmla="*/ 200462 h 2200712"/>
                <a:gd name="connsiteX0" fmla="*/ 0 w 9083431"/>
                <a:gd name="connsiteY0" fmla="*/ 200462 h 2200712"/>
                <a:gd name="connsiteX1" fmla="*/ 8128488 w 9083431"/>
                <a:gd name="connsiteY1" fmla="*/ 0 h 2200712"/>
                <a:gd name="connsiteX2" fmla="*/ 9083431 w 9083431"/>
                <a:gd name="connsiteY2" fmla="*/ 1595306 h 2200712"/>
                <a:gd name="connsiteX3" fmla="*/ 57150 w 9083431"/>
                <a:gd name="connsiteY3" fmla="*/ 2200712 h 2200712"/>
                <a:gd name="connsiteX4" fmla="*/ 0 w 9083431"/>
                <a:gd name="connsiteY4" fmla="*/ 200462 h 2200712"/>
                <a:gd name="connsiteX0" fmla="*/ 0 w 9041423"/>
                <a:gd name="connsiteY0" fmla="*/ 530779 h 2200712"/>
                <a:gd name="connsiteX1" fmla="*/ 8086480 w 9041423"/>
                <a:gd name="connsiteY1" fmla="*/ 0 h 2200712"/>
                <a:gd name="connsiteX2" fmla="*/ 9041423 w 9041423"/>
                <a:gd name="connsiteY2" fmla="*/ 1595306 h 2200712"/>
                <a:gd name="connsiteX3" fmla="*/ 15142 w 9041423"/>
                <a:gd name="connsiteY3" fmla="*/ 2200712 h 2200712"/>
                <a:gd name="connsiteX4" fmla="*/ 0 w 9041423"/>
                <a:gd name="connsiteY4" fmla="*/ 530779 h 2200712"/>
                <a:gd name="connsiteX0" fmla="*/ 0 w 9041423"/>
                <a:gd name="connsiteY0" fmla="*/ 347270 h 2200712"/>
                <a:gd name="connsiteX1" fmla="*/ 8086480 w 9041423"/>
                <a:gd name="connsiteY1" fmla="*/ 0 h 2200712"/>
                <a:gd name="connsiteX2" fmla="*/ 9041423 w 9041423"/>
                <a:gd name="connsiteY2" fmla="*/ 1595306 h 2200712"/>
                <a:gd name="connsiteX3" fmla="*/ 15142 w 9041423"/>
                <a:gd name="connsiteY3" fmla="*/ 2200712 h 2200712"/>
                <a:gd name="connsiteX4" fmla="*/ 0 w 9041423"/>
                <a:gd name="connsiteY4" fmla="*/ 347270 h 2200712"/>
                <a:gd name="connsiteX0" fmla="*/ 0 w 9041423"/>
                <a:gd name="connsiteY0" fmla="*/ 72006 h 1925448"/>
                <a:gd name="connsiteX1" fmla="*/ 8611576 w 9041423"/>
                <a:gd name="connsiteY1" fmla="*/ 0 h 1925448"/>
                <a:gd name="connsiteX2" fmla="*/ 9041423 w 9041423"/>
                <a:gd name="connsiteY2" fmla="*/ 1320042 h 1925448"/>
                <a:gd name="connsiteX3" fmla="*/ 15142 w 9041423"/>
                <a:gd name="connsiteY3" fmla="*/ 1925448 h 1925448"/>
                <a:gd name="connsiteX4" fmla="*/ 0 w 9041423"/>
                <a:gd name="connsiteY4" fmla="*/ 72006 h 1925448"/>
                <a:gd name="connsiteX0" fmla="*/ 0 w 9629531"/>
                <a:gd name="connsiteY0" fmla="*/ 90357 h 1925448"/>
                <a:gd name="connsiteX1" fmla="*/ 9199684 w 9629531"/>
                <a:gd name="connsiteY1" fmla="*/ 0 h 1925448"/>
                <a:gd name="connsiteX2" fmla="*/ 9629531 w 9629531"/>
                <a:gd name="connsiteY2" fmla="*/ 1320042 h 1925448"/>
                <a:gd name="connsiteX3" fmla="*/ 603250 w 9629531"/>
                <a:gd name="connsiteY3" fmla="*/ 1925448 h 1925448"/>
                <a:gd name="connsiteX4" fmla="*/ 0 w 9629531"/>
                <a:gd name="connsiteY4" fmla="*/ 90357 h 1925448"/>
                <a:gd name="connsiteX0" fmla="*/ 0 w 9272466"/>
                <a:gd name="connsiteY0" fmla="*/ 16953 h 1925448"/>
                <a:gd name="connsiteX1" fmla="*/ 8842619 w 9272466"/>
                <a:gd name="connsiteY1" fmla="*/ 0 h 1925448"/>
                <a:gd name="connsiteX2" fmla="*/ 9272466 w 9272466"/>
                <a:gd name="connsiteY2" fmla="*/ 1320042 h 1925448"/>
                <a:gd name="connsiteX3" fmla="*/ 246185 w 9272466"/>
                <a:gd name="connsiteY3" fmla="*/ 1925448 h 1925448"/>
                <a:gd name="connsiteX4" fmla="*/ 0 w 9272466"/>
                <a:gd name="connsiteY4" fmla="*/ 16953 h 192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72466" h="1925448">
                  <a:moveTo>
                    <a:pt x="0" y="16953"/>
                  </a:moveTo>
                  <a:lnTo>
                    <a:pt x="8842619" y="0"/>
                  </a:lnTo>
                  <a:lnTo>
                    <a:pt x="9272466" y="1320042"/>
                  </a:lnTo>
                  <a:lnTo>
                    <a:pt x="246185" y="1925448"/>
                  </a:lnTo>
                  <a:lnTo>
                    <a:pt x="0" y="16953"/>
                  </a:lnTo>
                  <a:close/>
                </a:path>
              </a:pathLst>
            </a:custGeom>
            <a:solidFill>
              <a:srgbClr val="F8A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867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3E2CCDB-8F97-8352-4EF9-705499FF913D}"/>
              </a:ext>
            </a:extLst>
          </p:cNvPr>
          <p:cNvGrpSpPr/>
          <p:nvPr/>
        </p:nvGrpSpPr>
        <p:grpSpPr>
          <a:xfrm>
            <a:off x="1568284" y="5288189"/>
            <a:ext cx="1864509" cy="1864509"/>
            <a:chOff x="1507165" y="1085850"/>
            <a:chExt cx="1543050" cy="1543050"/>
          </a:xfrm>
        </p:grpSpPr>
        <p:sp>
          <p:nvSpPr>
            <p:cNvPr id="14" name="Flowchart: Connector 13">
              <a:extLst>
                <a:ext uri="{FF2B5EF4-FFF2-40B4-BE49-F238E27FC236}">
                  <a16:creationId xmlns:a16="http://schemas.microsoft.com/office/drawing/2014/main" id="{9B147F6C-D786-9D09-B9D2-B460F67AAC64}"/>
                </a:ext>
              </a:extLst>
            </p:cNvPr>
            <p:cNvSpPr/>
            <p:nvPr/>
          </p:nvSpPr>
          <p:spPr>
            <a:xfrm>
              <a:off x="1507165" y="1085850"/>
              <a:ext cx="1543050" cy="1543050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3">
                  <a:satMod val="175000"/>
                  <a:alpha val="40000"/>
                </a:schemeClr>
              </a:glow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867"/>
            </a:p>
          </p:txBody>
        </p:sp>
        <p:sp>
          <p:nvSpPr>
            <p:cNvPr id="15" name="Flowchart: Connector 14">
              <a:extLst>
                <a:ext uri="{FF2B5EF4-FFF2-40B4-BE49-F238E27FC236}">
                  <a16:creationId xmlns:a16="http://schemas.microsoft.com/office/drawing/2014/main" id="{E62C8682-5849-0630-EC2D-81E6EAEF9FA4}"/>
                </a:ext>
              </a:extLst>
            </p:cNvPr>
            <p:cNvSpPr/>
            <p:nvPr/>
          </p:nvSpPr>
          <p:spPr>
            <a:xfrm>
              <a:off x="1767220" y="1368658"/>
              <a:ext cx="974491" cy="974491"/>
            </a:xfrm>
            <a:prstGeom prst="flowChartConnector">
              <a:avLst/>
            </a:prstGeom>
            <a:solidFill>
              <a:srgbClr val="F8AC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vi-VN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Flowchart: Alternate Process 21">
            <a:extLst>
              <a:ext uri="{FF2B5EF4-FFF2-40B4-BE49-F238E27FC236}">
                <a16:creationId xmlns:a16="http://schemas.microsoft.com/office/drawing/2014/main" id="{0C09D6CB-B3A4-1A5C-1120-3C13702CA573}"/>
              </a:ext>
            </a:extLst>
          </p:cNvPr>
          <p:cNvSpPr/>
          <p:nvPr/>
        </p:nvSpPr>
        <p:spPr>
          <a:xfrm>
            <a:off x="5090319" y="71359"/>
            <a:ext cx="6096000" cy="1027823"/>
          </a:xfrm>
          <a:prstGeom prst="flowChartAlternateProcess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YÊU CẦU CẦN ĐẠT</a:t>
            </a:r>
            <a:endParaRPr lang="vi-VN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C8A2109-E71A-9CA3-1F47-1DE3BCA3E861}"/>
              </a:ext>
            </a:extLst>
          </p:cNvPr>
          <p:cNvCxnSpPr>
            <a:cxnSpLocks/>
            <a:endCxn id="22" idx="1"/>
          </p:cNvCxnSpPr>
          <p:nvPr/>
        </p:nvCxnSpPr>
        <p:spPr>
          <a:xfrm>
            <a:off x="10319" y="585270"/>
            <a:ext cx="5080000" cy="1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87E9071-C227-5C2F-E390-6C78183CEA47}"/>
              </a:ext>
            </a:extLst>
          </p:cNvPr>
          <p:cNvCxnSpPr>
            <a:cxnSpLocks/>
            <a:stCxn id="22" idx="3"/>
          </p:cNvCxnSpPr>
          <p:nvPr/>
        </p:nvCxnSpPr>
        <p:spPr>
          <a:xfrm flipV="1">
            <a:off x="11186319" y="560939"/>
            <a:ext cx="5080000" cy="24332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EE1D16A5-197C-7BED-4D60-6AB87F68C2AC}"/>
              </a:ext>
            </a:extLst>
          </p:cNvPr>
          <p:cNvSpPr txBox="1"/>
          <p:nvPr/>
        </p:nvSpPr>
        <p:spPr>
          <a:xfrm>
            <a:off x="3505166" y="5241259"/>
            <a:ext cx="106307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bg1"/>
                </a:solidFill>
              </a:rPr>
              <a:t>Vận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dụng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bảng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nhân</a:t>
            </a:r>
            <a:r>
              <a:rPr lang="en-US" sz="4000" dirty="0">
                <a:solidFill>
                  <a:schemeClr val="bg1"/>
                </a:solidFill>
              </a:rPr>
              <a:t> 6 </a:t>
            </a:r>
            <a:r>
              <a:rPr lang="en-US" sz="4000" dirty="0" err="1">
                <a:solidFill>
                  <a:schemeClr val="bg1"/>
                </a:solidFill>
              </a:rPr>
              <a:t>để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tính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nhẩm</a:t>
            </a:r>
            <a:r>
              <a:rPr lang="en-US" sz="4000" dirty="0">
                <a:solidFill>
                  <a:schemeClr val="bg1"/>
                </a:solidFill>
              </a:rPr>
              <a:t>, </a:t>
            </a:r>
            <a:r>
              <a:rPr lang="en-US" sz="4000" dirty="0" err="1">
                <a:solidFill>
                  <a:schemeClr val="bg1"/>
                </a:solidFill>
              </a:rPr>
              <a:t>giải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bài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toán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thực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tế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liên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quan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đến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bảng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nhân</a:t>
            </a:r>
            <a:r>
              <a:rPr lang="en-US" sz="4000" dirty="0">
                <a:solidFill>
                  <a:schemeClr val="bg1"/>
                </a:solidFill>
              </a:rPr>
              <a:t> 6.</a:t>
            </a:r>
            <a:endParaRPr lang="vi-VN" sz="40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330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92A7E881-4631-57EB-5BDE-CE39805636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562" y="23247"/>
            <a:ext cx="16459200" cy="822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11A3129-45BF-4F22-1FAD-24693919229B}"/>
              </a:ext>
            </a:extLst>
          </p:cNvPr>
          <p:cNvSpPr txBox="1"/>
          <p:nvPr/>
        </p:nvSpPr>
        <p:spPr>
          <a:xfrm>
            <a:off x="5166519" y="3353217"/>
            <a:ext cx="661912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rgbClr val="FF3399"/>
                </a:solidFill>
                <a:latin typeface="HP-087" panose="020B0803050302020204" pitchFamily="34" charset="0"/>
              </a:rPr>
              <a:t>K</a:t>
            </a:r>
            <a:r>
              <a:rPr lang="en-US" sz="9600" dirty="0">
                <a:solidFill>
                  <a:srgbClr val="00B050"/>
                </a:solidFill>
                <a:latin typeface="HP-087" panose="020B0803050302020204" pitchFamily="34" charset="0"/>
              </a:rPr>
              <a:t>H</a:t>
            </a:r>
            <a:r>
              <a:rPr lang="en-US" sz="9600" dirty="0">
                <a:solidFill>
                  <a:srgbClr val="FF0000"/>
                </a:solidFill>
                <a:latin typeface="HP-087" panose="020B0803050302020204" pitchFamily="34" charset="0"/>
              </a:rPr>
              <a:t>Á</a:t>
            </a:r>
            <a:r>
              <a:rPr lang="en-US" sz="9600" dirty="0">
                <a:solidFill>
                  <a:srgbClr val="0070C0"/>
                </a:solidFill>
                <a:latin typeface="HP-087" panose="020B0803050302020204" pitchFamily="34" charset="0"/>
              </a:rPr>
              <a:t>M</a:t>
            </a:r>
            <a:r>
              <a:rPr lang="en-US" sz="9600" dirty="0">
                <a:solidFill>
                  <a:srgbClr val="FF3399"/>
                </a:solidFill>
                <a:latin typeface="HP-087" panose="020B0803050302020204" pitchFamily="34" charset="0"/>
              </a:rPr>
              <a:t> P</a:t>
            </a:r>
            <a:r>
              <a:rPr lang="en-US" sz="9600" dirty="0">
                <a:solidFill>
                  <a:srgbClr val="CC0099"/>
                </a:solidFill>
                <a:latin typeface="HP-087" panose="020B0803050302020204" pitchFamily="34" charset="0"/>
              </a:rPr>
              <a:t>H</a:t>
            </a:r>
            <a:r>
              <a:rPr lang="en-US" sz="9600" dirty="0">
                <a:solidFill>
                  <a:srgbClr val="00B0F0"/>
                </a:solidFill>
                <a:latin typeface="HP-087" panose="020B0803050302020204" pitchFamily="34" charset="0"/>
              </a:rPr>
              <a:t>Á</a:t>
            </a:r>
          </a:p>
        </p:txBody>
      </p:sp>
    </p:spTree>
    <p:extLst>
      <p:ext uri="{BB962C8B-B14F-4D97-AF65-F5344CB8AC3E}">
        <p14:creationId xmlns:p14="http://schemas.microsoft.com/office/powerpoint/2010/main" val="3794017336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30">
            <a:extLst>
              <a:ext uri="{FF2B5EF4-FFF2-40B4-BE49-F238E27FC236}">
                <a16:creationId xmlns:a16="http://schemas.microsoft.com/office/drawing/2014/main" id="{2E0DF13D-626E-E039-98C9-EA5B84015E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30" t="42604" r="9242" b="45456"/>
          <a:stretch/>
        </p:blipFill>
        <p:spPr>
          <a:xfrm>
            <a:off x="465621" y="5562600"/>
            <a:ext cx="7672698" cy="2083903"/>
          </a:xfrm>
          <a:prstGeom prst="rect">
            <a:avLst/>
          </a:prstGeom>
        </p:spPr>
      </p:pic>
      <p:grpSp>
        <p:nvGrpSpPr>
          <p:cNvPr id="3" name="Nhóm 21">
            <a:extLst>
              <a:ext uri="{FF2B5EF4-FFF2-40B4-BE49-F238E27FC236}">
                <a16:creationId xmlns:a16="http://schemas.microsoft.com/office/drawing/2014/main" id="{8C9AC330-C834-80BA-CB3F-B5106F5A0711}"/>
              </a:ext>
            </a:extLst>
          </p:cNvPr>
          <p:cNvGrpSpPr/>
          <p:nvPr/>
        </p:nvGrpSpPr>
        <p:grpSpPr>
          <a:xfrm>
            <a:off x="465621" y="2667000"/>
            <a:ext cx="7642059" cy="1524000"/>
            <a:chOff x="12279575" y="3487365"/>
            <a:chExt cx="4003059" cy="790749"/>
          </a:xfrm>
        </p:grpSpPr>
        <p:sp>
          <p:nvSpPr>
            <p:cNvPr id="4" name="Hình chữ nhật 22">
              <a:extLst>
                <a:ext uri="{FF2B5EF4-FFF2-40B4-BE49-F238E27FC236}">
                  <a16:creationId xmlns:a16="http://schemas.microsoft.com/office/drawing/2014/main" id="{DE4DDD17-7BCD-3DBD-BCF8-EDD65D584BF7}"/>
                </a:ext>
              </a:extLst>
            </p:cNvPr>
            <p:cNvSpPr/>
            <p:nvPr/>
          </p:nvSpPr>
          <p:spPr>
            <a:xfrm>
              <a:off x="12279575" y="3487365"/>
              <a:ext cx="4003059" cy="79074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Hình Bầu dục 23">
              <a:extLst>
                <a:ext uri="{FF2B5EF4-FFF2-40B4-BE49-F238E27FC236}">
                  <a16:creationId xmlns:a16="http://schemas.microsoft.com/office/drawing/2014/main" id="{0160ADBE-E76E-43BB-F985-E171ABAEDE1D}"/>
                </a:ext>
              </a:extLst>
            </p:cNvPr>
            <p:cNvSpPr/>
            <p:nvPr/>
          </p:nvSpPr>
          <p:spPr>
            <a:xfrm>
              <a:off x="13624283" y="3585840"/>
              <a:ext cx="609600" cy="6096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Hình Bầu dục 24">
              <a:extLst>
                <a:ext uri="{FF2B5EF4-FFF2-40B4-BE49-F238E27FC236}">
                  <a16:creationId xmlns:a16="http://schemas.microsoft.com/office/drawing/2014/main" id="{7AFF3437-446A-7164-7441-2355B596BF5A}"/>
                </a:ext>
              </a:extLst>
            </p:cNvPr>
            <p:cNvSpPr/>
            <p:nvPr/>
          </p:nvSpPr>
          <p:spPr>
            <a:xfrm>
              <a:off x="14278706" y="3577939"/>
              <a:ext cx="609600" cy="6096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Hình Bầu dục 25">
              <a:extLst>
                <a:ext uri="{FF2B5EF4-FFF2-40B4-BE49-F238E27FC236}">
                  <a16:creationId xmlns:a16="http://schemas.microsoft.com/office/drawing/2014/main" id="{654F09BE-B041-54FB-A24D-0C4DD5BD734C}"/>
                </a:ext>
              </a:extLst>
            </p:cNvPr>
            <p:cNvSpPr/>
            <p:nvPr/>
          </p:nvSpPr>
          <p:spPr>
            <a:xfrm>
              <a:off x="14933129" y="3570038"/>
              <a:ext cx="609600" cy="6096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Hình Bầu dục 26">
              <a:extLst>
                <a:ext uri="{FF2B5EF4-FFF2-40B4-BE49-F238E27FC236}">
                  <a16:creationId xmlns:a16="http://schemas.microsoft.com/office/drawing/2014/main" id="{40306C96-27FE-AE4B-ED77-6EF0BBF9D13E}"/>
                </a:ext>
              </a:extLst>
            </p:cNvPr>
            <p:cNvSpPr/>
            <p:nvPr/>
          </p:nvSpPr>
          <p:spPr>
            <a:xfrm>
              <a:off x="15587552" y="3562137"/>
              <a:ext cx="609600" cy="6096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Hình Bầu dục 67">
              <a:extLst>
                <a:ext uri="{FF2B5EF4-FFF2-40B4-BE49-F238E27FC236}">
                  <a16:creationId xmlns:a16="http://schemas.microsoft.com/office/drawing/2014/main" id="{4DBB62FA-16D3-84FC-D786-DD218C7C9986}"/>
                </a:ext>
              </a:extLst>
            </p:cNvPr>
            <p:cNvSpPr/>
            <p:nvPr/>
          </p:nvSpPr>
          <p:spPr>
            <a:xfrm>
              <a:off x="12968745" y="3570038"/>
              <a:ext cx="609600" cy="6096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Hình Bầu dục 68">
              <a:extLst>
                <a:ext uri="{FF2B5EF4-FFF2-40B4-BE49-F238E27FC236}">
                  <a16:creationId xmlns:a16="http://schemas.microsoft.com/office/drawing/2014/main" id="{87D20B66-0AAD-F371-8E2E-EB34B1B58A12}"/>
                </a:ext>
              </a:extLst>
            </p:cNvPr>
            <p:cNvSpPr/>
            <p:nvPr/>
          </p:nvSpPr>
          <p:spPr>
            <a:xfrm>
              <a:off x="12313765" y="3562137"/>
              <a:ext cx="609600" cy="6096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 Box 14">
            <a:extLst>
              <a:ext uri="{FF2B5EF4-FFF2-40B4-BE49-F238E27FC236}">
                <a16:creationId xmlns:a16="http://schemas.microsoft.com/office/drawing/2014/main" id="{C0BEE5DB-9B74-555A-5459-F5B7E7D3AD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81518" y="2819494"/>
            <a:ext cx="5071734" cy="883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6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được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lấy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1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lần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6" name="Text Box 14">
            <a:extLst>
              <a:ext uri="{FF2B5EF4-FFF2-40B4-BE49-F238E27FC236}">
                <a16:creationId xmlns:a16="http://schemas.microsoft.com/office/drawing/2014/main" id="{95F61571-11D8-7C7C-07F2-A8B1832AE5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58817" y="4130122"/>
            <a:ext cx="5071734" cy="883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Vậy</a:t>
            </a:r>
            <a:r>
              <a:rPr lang="en-US" sz="4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 6 x 1 = 6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7891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30">
            <a:extLst>
              <a:ext uri="{FF2B5EF4-FFF2-40B4-BE49-F238E27FC236}">
                <a16:creationId xmlns:a16="http://schemas.microsoft.com/office/drawing/2014/main" id="{2E0DF13D-626E-E039-98C9-EA5B84015E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30" t="33435" r="9242" b="45457"/>
          <a:stretch/>
        </p:blipFill>
        <p:spPr>
          <a:xfrm>
            <a:off x="488640" y="3962400"/>
            <a:ext cx="7672698" cy="3684103"/>
          </a:xfrm>
          <a:prstGeom prst="rect">
            <a:avLst/>
          </a:prstGeom>
        </p:spPr>
      </p:pic>
      <p:pic>
        <p:nvPicPr>
          <p:cNvPr id="8" name="Hình ảnh 30">
            <a:extLst>
              <a:ext uri="{FF2B5EF4-FFF2-40B4-BE49-F238E27FC236}">
                <a16:creationId xmlns:a16="http://schemas.microsoft.com/office/drawing/2014/main" id="{963DA27A-1B52-30B1-4D6F-EA2A328A3A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30" t="42604" r="9242" b="45456"/>
          <a:stretch/>
        </p:blipFill>
        <p:spPr>
          <a:xfrm>
            <a:off x="488640" y="5562600"/>
            <a:ext cx="7672698" cy="2083903"/>
          </a:xfrm>
          <a:prstGeom prst="rect">
            <a:avLst/>
          </a:prstGeom>
        </p:spPr>
      </p:pic>
      <p:grpSp>
        <p:nvGrpSpPr>
          <p:cNvPr id="9" name="Nhóm 27">
            <a:extLst>
              <a:ext uri="{FF2B5EF4-FFF2-40B4-BE49-F238E27FC236}">
                <a16:creationId xmlns:a16="http://schemas.microsoft.com/office/drawing/2014/main" id="{8A556442-97CF-C3D4-F8D8-6C085E8E0C16}"/>
              </a:ext>
            </a:extLst>
          </p:cNvPr>
          <p:cNvGrpSpPr/>
          <p:nvPr/>
        </p:nvGrpSpPr>
        <p:grpSpPr>
          <a:xfrm>
            <a:off x="473400" y="381000"/>
            <a:ext cx="7672698" cy="1531745"/>
            <a:chOff x="12247195" y="3487365"/>
            <a:chExt cx="4035439" cy="790749"/>
          </a:xfrm>
        </p:grpSpPr>
        <p:sp>
          <p:nvSpPr>
            <p:cNvPr id="10" name="Hình chữ nhật 28">
              <a:extLst>
                <a:ext uri="{FF2B5EF4-FFF2-40B4-BE49-F238E27FC236}">
                  <a16:creationId xmlns:a16="http://schemas.microsoft.com/office/drawing/2014/main" id="{0AE78160-58CA-4D2F-7965-D963D4B1FAF7}"/>
                </a:ext>
              </a:extLst>
            </p:cNvPr>
            <p:cNvSpPr/>
            <p:nvPr/>
          </p:nvSpPr>
          <p:spPr>
            <a:xfrm>
              <a:off x="12247195" y="3487365"/>
              <a:ext cx="4035439" cy="79074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Hình Bầu dục 29">
              <a:extLst>
                <a:ext uri="{FF2B5EF4-FFF2-40B4-BE49-F238E27FC236}">
                  <a16:creationId xmlns:a16="http://schemas.microsoft.com/office/drawing/2014/main" id="{913975A8-2646-2A3F-B3BF-5B04BEBB6516}"/>
                </a:ext>
              </a:extLst>
            </p:cNvPr>
            <p:cNvSpPr/>
            <p:nvPr/>
          </p:nvSpPr>
          <p:spPr>
            <a:xfrm>
              <a:off x="13624283" y="3585840"/>
              <a:ext cx="609600" cy="6096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Hình Bầu dục 30">
              <a:extLst>
                <a:ext uri="{FF2B5EF4-FFF2-40B4-BE49-F238E27FC236}">
                  <a16:creationId xmlns:a16="http://schemas.microsoft.com/office/drawing/2014/main" id="{CFEB513B-8EC8-DAC2-E524-6ABDF0354AFC}"/>
                </a:ext>
              </a:extLst>
            </p:cNvPr>
            <p:cNvSpPr/>
            <p:nvPr/>
          </p:nvSpPr>
          <p:spPr>
            <a:xfrm>
              <a:off x="14278706" y="3577939"/>
              <a:ext cx="609600" cy="6096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Hình Bầu dục 31">
              <a:extLst>
                <a:ext uri="{FF2B5EF4-FFF2-40B4-BE49-F238E27FC236}">
                  <a16:creationId xmlns:a16="http://schemas.microsoft.com/office/drawing/2014/main" id="{FD7C2C51-48C8-1DC6-6239-55B877CCE7C2}"/>
                </a:ext>
              </a:extLst>
            </p:cNvPr>
            <p:cNvSpPr/>
            <p:nvPr/>
          </p:nvSpPr>
          <p:spPr>
            <a:xfrm>
              <a:off x="14933129" y="3570038"/>
              <a:ext cx="609600" cy="6096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Hình Bầu dục 32">
              <a:extLst>
                <a:ext uri="{FF2B5EF4-FFF2-40B4-BE49-F238E27FC236}">
                  <a16:creationId xmlns:a16="http://schemas.microsoft.com/office/drawing/2014/main" id="{AD476375-A41D-669E-DD03-3812E93E2360}"/>
                </a:ext>
              </a:extLst>
            </p:cNvPr>
            <p:cNvSpPr/>
            <p:nvPr/>
          </p:nvSpPr>
          <p:spPr>
            <a:xfrm>
              <a:off x="15587552" y="3562137"/>
              <a:ext cx="609600" cy="6096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Hình Bầu dục 69">
              <a:extLst>
                <a:ext uri="{FF2B5EF4-FFF2-40B4-BE49-F238E27FC236}">
                  <a16:creationId xmlns:a16="http://schemas.microsoft.com/office/drawing/2014/main" id="{2441B377-7350-F08D-8AA1-2137E1F34736}"/>
                </a:ext>
              </a:extLst>
            </p:cNvPr>
            <p:cNvSpPr/>
            <p:nvPr/>
          </p:nvSpPr>
          <p:spPr>
            <a:xfrm>
              <a:off x="12976953" y="3585840"/>
              <a:ext cx="609600" cy="6096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Hình Bầu dục 70">
              <a:extLst>
                <a:ext uri="{FF2B5EF4-FFF2-40B4-BE49-F238E27FC236}">
                  <a16:creationId xmlns:a16="http://schemas.microsoft.com/office/drawing/2014/main" id="{C60FC3FE-8E66-D208-DE9C-BDA052343318}"/>
                </a:ext>
              </a:extLst>
            </p:cNvPr>
            <p:cNvSpPr/>
            <p:nvPr/>
          </p:nvSpPr>
          <p:spPr>
            <a:xfrm>
              <a:off x="12329623" y="3585840"/>
              <a:ext cx="609600" cy="6096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Nhóm 33">
            <a:extLst>
              <a:ext uri="{FF2B5EF4-FFF2-40B4-BE49-F238E27FC236}">
                <a16:creationId xmlns:a16="http://schemas.microsoft.com/office/drawing/2014/main" id="{3C2EB81B-DE49-E7FF-E42F-C710F47848E0}"/>
              </a:ext>
            </a:extLst>
          </p:cNvPr>
          <p:cNvGrpSpPr/>
          <p:nvPr/>
        </p:nvGrpSpPr>
        <p:grpSpPr>
          <a:xfrm>
            <a:off x="473400" y="2195524"/>
            <a:ext cx="7672698" cy="1531745"/>
            <a:chOff x="12247195" y="3487365"/>
            <a:chExt cx="4035439" cy="790749"/>
          </a:xfrm>
        </p:grpSpPr>
        <p:sp>
          <p:nvSpPr>
            <p:cNvPr id="23" name="Hình chữ nhật 34">
              <a:extLst>
                <a:ext uri="{FF2B5EF4-FFF2-40B4-BE49-F238E27FC236}">
                  <a16:creationId xmlns:a16="http://schemas.microsoft.com/office/drawing/2014/main" id="{BBE903E3-598A-D47F-59BB-38D06E5330B8}"/>
                </a:ext>
              </a:extLst>
            </p:cNvPr>
            <p:cNvSpPr/>
            <p:nvPr/>
          </p:nvSpPr>
          <p:spPr>
            <a:xfrm>
              <a:off x="12247195" y="3487365"/>
              <a:ext cx="4035439" cy="79074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Hình Bầu dục 35">
              <a:extLst>
                <a:ext uri="{FF2B5EF4-FFF2-40B4-BE49-F238E27FC236}">
                  <a16:creationId xmlns:a16="http://schemas.microsoft.com/office/drawing/2014/main" id="{7C93EF65-DE0D-A143-069B-326BDA51849C}"/>
                </a:ext>
              </a:extLst>
            </p:cNvPr>
            <p:cNvSpPr/>
            <p:nvPr/>
          </p:nvSpPr>
          <p:spPr>
            <a:xfrm>
              <a:off x="13624283" y="3585840"/>
              <a:ext cx="609600" cy="6096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Hình Bầu dục 36">
              <a:extLst>
                <a:ext uri="{FF2B5EF4-FFF2-40B4-BE49-F238E27FC236}">
                  <a16:creationId xmlns:a16="http://schemas.microsoft.com/office/drawing/2014/main" id="{9B9797F8-B1D3-96D0-26B5-386B6E1D2749}"/>
                </a:ext>
              </a:extLst>
            </p:cNvPr>
            <p:cNvSpPr/>
            <p:nvPr/>
          </p:nvSpPr>
          <p:spPr>
            <a:xfrm>
              <a:off x="14278706" y="3577939"/>
              <a:ext cx="609600" cy="6096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Hình Bầu dục 40">
              <a:extLst>
                <a:ext uri="{FF2B5EF4-FFF2-40B4-BE49-F238E27FC236}">
                  <a16:creationId xmlns:a16="http://schemas.microsoft.com/office/drawing/2014/main" id="{6467E65C-3EE6-1502-8D6B-3238C51981FE}"/>
                </a:ext>
              </a:extLst>
            </p:cNvPr>
            <p:cNvSpPr/>
            <p:nvPr/>
          </p:nvSpPr>
          <p:spPr>
            <a:xfrm>
              <a:off x="14933129" y="3570038"/>
              <a:ext cx="609600" cy="6096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Hình Bầu dục 41">
              <a:extLst>
                <a:ext uri="{FF2B5EF4-FFF2-40B4-BE49-F238E27FC236}">
                  <a16:creationId xmlns:a16="http://schemas.microsoft.com/office/drawing/2014/main" id="{35EAA9DB-3703-BBE7-CB79-370D71C7BE0A}"/>
                </a:ext>
              </a:extLst>
            </p:cNvPr>
            <p:cNvSpPr/>
            <p:nvPr/>
          </p:nvSpPr>
          <p:spPr>
            <a:xfrm>
              <a:off x="15587552" y="3562137"/>
              <a:ext cx="609600" cy="6096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Hình Bầu dục 71">
              <a:extLst>
                <a:ext uri="{FF2B5EF4-FFF2-40B4-BE49-F238E27FC236}">
                  <a16:creationId xmlns:a16="http://schemas.microsoft.com/office/drawing/2014/main" id="{698B0A8F-B169-33E0-008F-0E16A6FF6CAB}"/>
                </a:ext>
              </a:extLst>
            </p:cNvPr>
            <p:cNvSpPr/>
            <p:nvPr/>
          </p:nvSpPr>
          <p:spPr>
            <a:xfrm>
              <a:off x="12970229" y="3577939"/>
              <a:ext cx="609600" cy="6096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Hình Bầu dục 72">
              <a:extLst>
                <a:ext uri="{FF2B5EF4-FFF2-40B4-BE49-F238E27FC236}">
                  <a16:creationId xmlns:a16="http://schemas.microsoft.com/office/drawing/2014/main" id="{175EA391-7836-4174-27E2-579BEFDB8735}"/>
                </a:ext>
              </a:extLst>
            </p:cNvPr>
            <p:cNvSpPr/>
            <p:nvPr/>
          </p:nvSpPr>
          <p:spPr>
            <a:xfrm>
              <a:off x="12326765" y="3570038"/>
              <a:ext cx="609600" cy="6096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Text Box 14">
            <a:extLst>
              <a:ext uri="{FF2B5EF4-FFF2-40B4-BE49-F238E27FC236}">
                <a16:creationId xmlns:a16="http://schemas.microsoft.com/office/drawing/2014/main" id="{FD24ACFD-0EB4-4072-B739-ADDB2D70EA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44207" y="1519548"/>
            <a:ext cx="5071734" cy="883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6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được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lấy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2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lần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31" name="Text Box 14">
            <a:extLst>
              <a:ext uri="{FF2B5EF4-FFF2-40B4-BE49-F238E27FC236}">
                <a16:creationId xmlns:a16="http://schemas.microsoft.com/office/drawing/2014/main" id="{C2767870-3BD2-7CE5-6537-C763082779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44207" y="2698608"/>
            <a:ext cx="5071734" cy="883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Vậy</a:t>
            </a:r>
            <a:r>
              <a:rPr lang="en-US" sz="4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 6 x 2 = 12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963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30">
            <a:extLst>
              <a:ext uri="{FF2B5EF4-FFF2-40B4-BE49-F238E27FC236}">
                <a16:creationId xmlns:a16="http://schemas.microsoft.com/office/drawing/2014/main" id="{2E0DF13D-626E-E039-98C9-EA5B84015E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30" t="33435" r="9242" b="45457"/>
          <a:stretch/>
        </p:blipFill>
        <p:spPr>
          <a:xfrm>
            <a:off x="488640" y="4038600"/>
            <a:ext cx="7672698" cy="3684103"/>
          </a:xfrm>
          <a:prstGeom prst="rect">
            <a:avLst/>
          </a:prstGeom>
        </p:spPr>
      </p:pic>
      <p:pic>
        <p:nvPicPr>
          <p:cNvPr id="8" name="Hình ảnh 30">
            <a:extLst>
              <a:ext uri="{FF2B5EF4-FFF2-40B4-BE49-F238E27FC236}">
                <a16:creationId xmlns:a16="http://schemas.microsoft.com/office/drawing/2014/main" id="{963DA27A-1B52-30B1-4D6F-EA2A328A3A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30" t="22363" r="9242" b="45456"/>
          <a:stretch/>
        </p:blipFill>
        <p:spPr>
          <a:xfrm>
            <a:off x="518319" y="2155808"/>
            <a:ext cx="7672698" cy="5616592"/>
          </a:xfrm>
          <a:prstGeom prst="rect">
            <a:avLst/>
          </a:prstGeom>
        </p:spPr>
      </p:pic>
      <p:grpSp>
        <p:nvGrpSpPr>
          <p:cNvPr id="9" name="Nhóm 27">
            <a:extLst>
              <a:ext uri="{FF2B5EF4-FFF2-40B4-BE49-F238E27FC236}">
                <a16:creationId xmlns:a16="http://schemas.microsoft.com/office/drawing/2014/main" id="{8A556442-97CF-C3D4-F8D8-6C085E8E0C16}"/>
              </a:ext>
            </a:extLst>
          </p:cNvPr>
          <p:cNvGrpSpPr/>
          <p:nvPr/>
        </p:nvGrpSpPr>
        <p:grpSpPr>
          <a:xfrm>
            <a:off x="8671719" y="2745423"/>
            <a:ext cx="6351118" cy="1267910"/>
            <a:chOff x="12247195" y="3487365"/>
            <a:chExt cx="4035439" cy="790749"/>
          </a:xfrm>
        </p:grpSpPr>
        <p:sp>
          <p:nvSpPr>
            <p:cNvPr id="10" name="Hình chữ nhật 28">
              <a:extLst>
                <a:ext uri="{FF2B5EF4-FFF2-40B4-BE49-F238E27FC236}">
                  <a16:creationId xmlns:a16="http://schemas.microsoft.com/office/drawing/2014/main" id="{0AE78160-58CA-4D2F-7965-D963D4B1FAF7}"/>
                </a:ext>
              </a:extLst>
            </p:cNvPr>
            <p:cNvSpPr/>
            <p:nvPr/>
          </p:nvSpPr>
          <p:spPr>
            <a:xfrm>
              <a:off x="12247195" y="3487365"/>
              <a:ext cx="4035439" cy="79074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Hình Bầu dục 29">
              <a:extLst>
                <a:ext uri="{FF2B5EF4-FFF2-40B4-BE49-F238E27FC236}">
                  <a16:creationId xmlns:a16="http://schemas.microsoft.com/office/drawing/2014/main" id="{913975A8-2646-2A3F-B3BF-5B04BEBB6516}"/>
                </a:ext>
              </a:extLst>
            </p:cNvPr>
            <p:cNvSpPr/>
            <p:nvPr/>
          </p:nvSpPr>
          <p:spPr>
            <a:xfrm>
              <a:off x="13624283" y="3585840"/>
              <a:ext cx="609600" cy="6096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Hình Bầu dục 30">
              <a:extLst>
                <a:ext uri="{FF2B5EF4-FFF2-40B4-BE49-F238E27FC236}">
                  <a16:creationId xmlns:a16="http://schemas.microsoft.com/office/drawing/2014/main" id="{CFEB513B-8EC8-DAC2-E524-6ABDF0354AFC}"/>
                </a:ext>
              </a:extLst>
            </p:cNvPr>
            <p:cNvSpPr/>
            <p:nvPr/>
          </p:nvSpPr>
          <p:spPr>
            <a:xfrm>
              <a:off x="14278706" y="3577939"/>
              <a:ext cx="609600" cy="6096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Hình Bầu dục 31">
              <a:extLst>
                <a:ext uri="{FF2B5EF4-FFF2-40B4-BE49-F238E27FC236}">
                  <a16:creationId xmlns:a16="http://schemas.microsoft.com/office/drawing/2014/main" id="{FD7C2C51-48C8-1DC6-6239-55B877CCE7C2}"/>
                </a:ext>
              </a:extLst>
            </p:cNvPr>
            <p:cNvSpPr/>
            <p:nvPr/>
          </p:nvSpPr>
          <p:spPr>
            <a:xfrm>
              <a:off x="14933129" y="3570038"/>
              <a:ext cx="609600" cy="6096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Hình Bầu dục 32">
              <a:extLst>
                <a:ext uri="{FF2B5EF4-FFF2-40B4-BE49-F238E27FC236}">
                  <a16:creationId xmlns:a16="http://schemas.microsoft.com/office/drawing/2014/main" id="{AD476375-A41D-669E-DD03-3812E93E2360}"/>
                </a:ext>
              </a:extLst>
            </p:cNvPr>
            <p:cNvSpPr/>
            <p:nvPr/>
          </p:nvSpPr>
          <p:spPr>
            <a:xfrm>
              <a:off x="15587552" y="3562137"/>
              <a:ext cx="609600" cy="6096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Hình Bầu dục 69">
              <a:extLst>
                <a:ext uri="{FF2B5EF4-FFF2-40B4-BE49-F238E27FC236}">
                  <a16:creationId xmlns:a16="http://schemas.microsoft.com/office/drawing/2014/main" id="{2441B377-7350-F08D-8AA1-2137E1F34736}"/>
                </a:ext>
              </a:extLst>
            </p:cNvPr>
            <p:cNvSpPr/>
            <p:nvPr/>
          </p:nvSpPr>
          <p:spPr>
            <a:xfrm>
              <a:off x="12976953" y="3585840"/>
              <a:ext cx="609600" cy="6096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Hình Bầu dục 70">
              <a:extLst>
                <a:ext uri="{FF2B5EF4-FFF2-40B4-BE49-F238E27FC236}">
                  <a16:creationId xmlns:a16="http://schemas.microsoft.com/office/drawing/2014/main" id="{C60FC3FE-8E66-D208-DE9C-BDA052343318}"/>
                </a:ext>
              </a:extLst>
            </p:cNvPr>
            <p:cNvSpPr/>
            <p:nvPr/>
          </p:nvSpPr>
          <p:spPr>
            <a:xfrm>
              <a:off x="12329623" y="3585840"/>
              <a:ext cx="609600" cy="6096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Text Box 14">
            <a:extLst>
              <a:ext uri="{FF2B5EF4-FFF2-40B4-BE49-F238E27FC236}">
                <a16:creationId xmlns:a16="http://schemas.microsoft.com/office/drawing/2014/main" id="{FD24ACFD-0EB4-4072-B739-ADDB2D70EA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2319" y="874329"/>
            <a:ext cx="5071734" cy="883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6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được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lấy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3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lần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31" name="Text Box 14">
            <a:extLst>
              <a:ext uri="{FF2B5EF4-FFF2-40B4-BE49-F238E27FC236}">
                <a16:creationId xmlns:a16="http://schemas.microsoft.com/office/drawing/2014/main" id="{C2767870-3BD2-7CE5-6537-C763082779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5412" y="843881"/>
            <a:ext cx="5071734" cy="883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Vậy</a:t>
            </a:r>
            <a:r>
              <a:rPr lang="en-US" sz="4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 6 x 3 = 18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grpSp>
        <p:nvGrpSpPr>
          <p:cNvPr id="3" name="Nhóm 27">
            <a:extLst>
              <a:ext uri="{FF2B5EF4-FFF2-40B4-BE49-F238E27FC236}">
                <a16:creationId xmlns:a16="http://schemas.microsoft.com/office/drawing/2014/main" id="{1183D659-1EE0-6637-9E6F-C4184E5FA3BC}"/>
              </a:ext>
            </a:extLst>
          </p:cNvPr>
          <p:cNvGrpSpPr/>
          <p:nvPr/>
        </p:nvGrpSpPr>
        <p:grpSpPr>
          <a:xfrm>
            <a:off x="8645201" y="4330149"/>
            <a:ext cx="6351118" cy="1267910"/>
            <a:chOff x="12247195" y="3487365"/>
            <a:chExt cx="4035439" cy="790749"/>
          </a:xfrm>
        </p:grpSpPr>
        <p:sp>
          <p:nvSpPr>
            <p:cNvPr id="4" name="Hình chữ nhật 28">
              <a:extLst>
                <a:ext uri="{FF2B5EF4-FFF2-40B4-BE49-F238E27FC236}">
                  <a16:creationId xmlns:a16="http://schemas.microsoft.com/office/drawing/2014/main" id="{2DF4B2AB-C521-F3D9-D68D-20684678A28D}"/>
                </a:ext>
              </a:extLst>
            </p:cNvPr>
            <p:cNvSpPr/>
            <p:nvPr/>
          </p:nvSpPr>
          <p:spPr>
            <a:xfrm>
              <a:off x="12247195" y="3487365"/>
              <a:ext cx="4035439" cy="79074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Hình Bầu dục 29">
              <a:extLst>
                <a:ext uri="{FF2B5EF4-FFF2-40B4-BE49-F238E27FC236}">
                  <a16:creationId xmlns:a16="http://schemas.microsoft.com/office/drawing/2014/main" id="{4EE155A5-8187-4B7B-3919-F619E9E75962}"/>
                </a:ext>
              </a:extLst>
            </p:cNvPr>
            <p:cNvSpPr/>
            <p:nvPr/>
          </p:nvSpPr>
          <p:spPr>
            <a:xfrm>
              <a:off x="13624283" y="3585840"/>
              <a:ext cx="609600" cy="6096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Hình Bầu dục 30">
              <a:extLst>
                <a:ext uri="{FF2B5EF4-FFF2-40B4-BE49-F238E27FC236}">
                  <a16:creationId xmlns:a16="http://schemas.microsoft.com/office/drawing/2014/main" id="{0FA4E9BF-E37E-D3D2-2E38-E28665B6BD37}"/>
                </a:ext>
              </a:extLst>
            </p:cNvPr>
            <p:cNvSpPr/>
            <p:nvPr/>
          </p:nvSpPr>
          <p:spPr>
            <a:xfrm>
              <a:off x="14278706" y="3577939"/>
              <a:ext cx="609600" cy="6096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Hình Bầu dục 31">
              <a:extLst>
                <a:ext uri="{FF2B5EF4-FFF2-40B4-BE49-F238E27FC236}">
                  <a16:creationId xmlns:a16="http://schemas.microsoft.com/office/drawing/2014/main" id="{74621DCC-095B-2967-10B1-17826E42C69B}"/>
                </a:ext>
              </a:extLst>
            </p:cNvPr>
            <p:cNvSpPr/>
            <p:nvPr/>
          </p:nvSpPr>
          <p:spPr>
            <a:xfrm>
              <a:off x="14933129" y="3570038"/>
              <a:ext cx="609600" cy="6096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Hình Bầu dục 32">
              <a:extLst>
                <a:ext uri="{FF2B5EF4-FFF2-40B4-BE49-F238E27FC236}">
                  <a16:creationId xmlns:a16="http://schemas.microsoft.com/office/drawing/2014/main" id="{C33D0BA5-12E3-31C8-BAFD-FD9420BBF782}"/>
                </a:ext>
              </a:extLst>
            </p:cNvPr>
            <p:cNvSpPr/>
            <p:nvPr/>
          </p:nvSpPr>
          <p:spPr>
            <a:xfrm>
              <a:off x="15587552" y="3562137"/>
              <a:ext cx="609600" cy="6096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Hình Bầu dục 69">
              <a:extLst>
                <a:ext uri="{FF2B5EF4-FFF2-40B4-BE49-F238E27FC236}">
                  <a16:creationId xmlns:a16="http://schemas.microsoft.com/office/drawing/2014/main" id="{E7F251B9-87B2-3041-6BDF-11DADA6FCC3A}"/>
                </a:ext>
              </a:extLst>
            </p:cNvPr>
            <p:cNvSpPr/>
            <p:nvPr/>
          </p:nvSpPr>
          <p:spPr>
            <a:xfrm>
              <a:off x="12976953" y="3585840"/>
              <a:ext cx="609600" cy="6096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Hình Bầu dục 70">
              <a:extLst>
                <a:ext uri="{FF2B5EF4-FFF2-40B4-BE49-F238E27FC236}">
                  <a16:creationId xmlns:a16="http://schemas.microsoft.com/office/drawing/2014/main" id="{CD9EE27F-807F-A026-7C3F-C047BC64BAFC}"/>
                </a:ext>
              </a:extLst>
            </p:cNvPr>
            <p:cNvSpPr/>
            <p:nvPr/>
          </p:nvSpPr>
          <p:spPr>
            <a:xfrm>
              <a:off x="12329623" y="3585840"/>
              <a:ext cx="609600" cy="6096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Nhóm 27">
            <a:extLst>
              <a:ext uri="{FF2B5EF4-FFF2-40B4-BE49-F238E27FC236}">
                <a16:creationId xmlns:a16="http://schemas.microsoft.com/office/drawing/2014/main" id="{E57DDE2E-96C5-BC1D-0A72-BEB892056E7E}"/>
              </a:ext>
            </a:extLst>
          </p:cNvPr>
          <p:cNvGrpSpPr/>
          <p:nvPr/>
        </p:nvGrpSpPr>
        <p:grpSpPr>
          <a:xfrm>
            <a:off x="8671719" y="5914875"/>
            <a:ext cx="6351118" cy="1267910"/>
            <a:chOff x="12247195" y="3487365"/>
            <a:chExt cx="4035439" cy="790749"/>
          </a:xfrm>
        </p:grpSpPr>
        <p:sp>
          <p:nvSpPr>
            <p:cNvPr id="16" name="Hình chữ nhật 28">
              <a:extLst>
                <a:ext uri="{FF2B5EF4-FFF2-40B4-BE49-F238E27FC236}">
                  <a16:creationId xmlns:a16="http://schemas.microsoft.com/office/drawing/2014/main" id="{CA057CDE-15C4-DC30-BD85-BD6DD0FD3BCE}"/>
                </a:ext>
              </a:extLst>
            </p:cNvPr>
            <p:cNvSpPr/>
            <p:nvPr/>
          </p:nvSpPr>
          <p:spPr>
            <a:xfrm>
              <a:off x="12247195" y="3487365"/>
              <a:ext cx="4035439" cy="79074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Hình Bầu dục 29">
              <a:extLst>
                <a:ext uri="{FF2B5EF4-FFF2-40B4-BE49-F238E27FC236}">
                  <a16:creationId xmlns:a16="http://schemas.microsoft.com/office/drawing/2014/main" id="{B27E6536-4351-B833-625F-4D95EF2B491C}"/>
                </a:ext>
              </a:extLst>
            </p:cNvPr>
            <p:cNvSpPr/>
            <p:nvPr/>
          </p:nvSpPr>
          <p:spPr>
            <a:xfrm>
              <a:off x="13624283" y="3585840"/>
              <a:ext cx="609600" cy="6096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Hình Bầu dục 30">
              <a:extLst>
                <a:ext uri="{FF2B5EF4-FFF2-40B4-BE49-F238E27FC236}">
                  <a16:creationId xmlns:a16="http://schemas.microsoft.com/office/drawing/2014/main" id="{9C3241D7-73A3-BFF8-1F02-A92C9647113B}"/>
                </a:ext>
              </a:extLst>
            </p:cNvPr>
            <p:cNvSpPr/>
            <p:nvPr/>
          </p:nvSpPr>
          <p:spPr>
            <a:xfrm>
              <a:off x="14278706" y="3577939"/>
              <a:ext cx="609600" cy="6096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Hình Bầu dục 31">
              <a:extLst>
                <a:ext uri="{FF2B5EF4-FFF2-40B4-BE49-F238E27FC236}">
                  <a16:creationId xmlns:a16="http://schemas.microsoft.com/office/drawing/2014/main" id="{7D3B4303-6BDD-827E-C3CD-D63C2522DB1F}"/>
                </a:ext>
              </a:extLst>
            </p:cNvPr>
            <p:cNvSpPr/>
            <p:nvPr/>
          </p:nvSpPr>
          <p:spPr>
            <a:xfrm>
              <a:off x="14933129" y="3570038"/>
              <a:ext cx="609600" cy="6096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Hình Bầu dục 32">
              <a:extLst>
                <a:ext uri="{FF2B5EF4-FFF2-40B4-BE49-F238E27FC236}">
                  <a16:creationId xmlns:a16="http://schemas.microsoft.com/office/drawing/2014/main" id="{91773093-6421-4A13-1247-3FD9BD6E7B67}"/>
                </a:ext>
              </a:extLst>
            </p:cNvPr>
            <p:cNvSpPr/>
            <p:nvPr/>
          </p:nvSpPr>
          <p:spPr>
            <a:xfrm>
              <a:off x="15587552" y="3562137"/>
              <a:ext cx="609600" cy="6096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Hình Bầu dục 69">
              <a:extLst>
                <a:ext uri="{FF2B5EF4-FFF2-40B4-BE49-F238E27FC236}">
                  <a16:creationId xmlns:a16="http://schemas.microsoft.com/office/drawing/2014/main" id="{8C3EE9AE-2031-994A-825A-79391CA783EB}"/>
                </a:ext>
              </a:extLst>
            </p:cNvPr>
            <p:cNvSpPr/>
            <p:nvPr/>
          </p:nvSpPr>
          <p:spPr>
            <a:xfrm>
              <a:off x="12976953" y="3585840"/>
              <a:ext cx="609600" cy="6096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Hình Bầu dục 70">
              <a:extLst>
                <a:ext uri="{FF2B5EF4-FFF2-40B4-BE49-F238E27FC236}">
                  <a16:creationId xmlns:a16="http://schemas.microsoft.com/office/drawing/2014/main" id="{C50959B2-8AEE-1F2D-847C-1791984FF4B0}"/>
                </a:ext>
              </a:extLst>
            </p:cNvPr>
            <p:cNvSpPr/>
            <p:nvPr/>
          </p:nvSpPr>
          <p:spPr>
            <a:xfrm>
              <a:off x="12329623" y="3585840"/>
              <a:ext cx="609600" cy="6096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Arrow: Right 37">
            <a:extLst>
              <a:ext uri="{FF2B5EF4-FFF2-40B4-BE49-F238E27FC236}">
                <a16:creationId xmlns:a16="http://schemas.microsoft.com/office/drawing/2014/main" id="{0E4DF124-E8CD-623C-5A4E-A553A245F674}"/>
              </a:ext>
            </a:extLst>
          </p:cNvPr>
          <p:cNvSpPr/>
          <p:nvPr/>
        </p:nvSpPr>
        <p:spPr>
          <a:xfrm>
            <a:off x="7561227" y="1133297"/>
            <a:ext cx="685800" cy="476605"/>
          </a:xfrm>
          <a:prstGeom prst="rightArrow">
            <a:avLst/>
          </a:prstGeom>
          <a:solidFill>
            <a:srgbClr val="F688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77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30">
            <a:extLst>
              <a:ext uri="{FF2B5EF4-FFF2-40B4-BE49-F238E27FC236}">
                <a16:creationId xmlns:a16="http://schemas.microsoft.com/office/drawing/2014/main" id="{2E0DF13D-626E-E039-98C9-EA5B84015E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30" t="22101" r="9242" b="45457"/>
          <a:stretch/>
        </p:blipFill>
        <p:spPr>
          <a:xfrm>
            <a:off x="278232" y="2827776"/>
            <a:ext cx="6472103" cy="4776294"/>
          </a:xfrm>
          <a:prstGeom prst="rect">
            <a:avLst/>
          </a:prstGeom>
        </p:spPr>
      </p:pic>
      <p:sp>
        <p:nvSpPr>
          <p:cNvPr id="22" name="Text Box 14">
            <a:extLst>
              <a:ext uri="{FF2B5EF4-FFF2-40B4-BE49-F238E27FC236}">
                <a16:creationId xmlns:a16="http://schemas.microsoft.com/office/drawing/2014/main" id="{7B2BE53E-37A8-315D-3C6F-F914BBB41D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4102" y="649084"/>
            <a:ext cx="3778736" cy="2176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6 x 1 =   6</a:t>
            </a:r>
          </a:p>
          <a:p>
            <a:pPr marL="0" marR="0" lvl="0" indent="0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6 x 2 =  12</a:t>
            </a:r>
          </a:p>
          <a:p>
            <a:pPr marL="0" marR="0" lvl="0" indent="0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6 x 3 =  18</a:t>
            </a:r>
          </a:p>
        </p:txBody>
      </p:sp>
      <p:sp>
        <p:nvSpPr>
          <p:cNvPr id="23" name="Rectangle 10">
            <a:extLst>
              <a:ext uri="{FF2B5EF4-FFF2-40B4-BE49-F238E27FC236}">
                <a16:creationId xmlns:a16="http://schemas.microsoft.com/office/drawing/2014/main" id="{22EABA36-9011-47CA-A494-C17B09CB37ED}"/>
              </a:ext>
            </a:extLst>
          </p:cNvPr>
          <p:cNvSpPr/>
          <p:nvPr/>
        </p:nvSpPr>
        <p:spPr>
          <a:xfrm>
            <a:off x="7358682" y="2646548"/>
            <a:ext cx="222862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4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6 x 4 =   </a:t>
            </a:r>
          </a:p>
          <a:p>
            <a:pPr lvl="0">
              <a:defRPr/>
            </a:pPr>
            <a:r>
              <a:rPr lang="en-US" sz="4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6 x 5 = </a:t>
            </a:r>
          </a:p>
          <a:p>
            <a:pPr lvl="0">
              <a:defRPr/>
            </a:pPr>
            <a:r>
              <a:rPr lang="en-US" sz="4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6 x 6 = </a:t>
            </a:r>
          </a:p>
          <a:p>
            <a:pPr lvl="0">
              <a:defRPr/>
            </a:pPr>
            <a:r>
              <a:rPr lang="en-US" sz="4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6 x 7 = </a:t>
            </a:r>
          </a:p>
          <a:p>
            <a:pPr lvl="0">
              <a:defRPr/>
            </a:pPr>
            <a:r>
              <a:rPr lang="en-US" sz="4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6 x 8 = </a:t>
            </a:r>
          </a:p>
          <a:p>
            <a:pPr lvl="0">
              <a:defRPr/>
            </a:pPr>
            <a:r>
              <a:rPr lang="en-US" sz="4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6 x 9 = </a:t>
            </a:r>
          </a:p>
          <a:p>
            <a:pPr lvl="0">
              <a:defRPr/>
            </a:pPr>
            <a:r>
              <a:rPr lang="en-US" sz="4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6 x 10 =</a:t>
            </a:r>
            <a:endParaRPr lang="en-US" sz="4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4C62B8B-9E87-A4BE-89A2-889BB95D6B9A}"/>
              </a:ext>
            </a:extLst>
          </p:cNvPr>
          <p:cNvGrpSpPr/>
          <p:nvPr/>
        </p:nvGrpSpPr>
        <p:grpSpPr>
          <a:xfrm>
            <a:off x="10138170" y="910686"/>
            <a:ext cx="1006549" cy="921204"/>
            <a:chOff x="3113412" y="2544445"/>
            <a:chExt cx="1006549" cy="1070520"/>
          </a:xfrm>
        </p:grpSpPr>
        <p:sp>
          <p:nvSpPr>
            <p:cNvPr id="25" name="Arrow: Curved Left 24">
              <a:extLst>
                <a:ext uri="{FF2B5EF4-FFF2-40B4-BE49-F238E27FC236}">
                  <a16:creationId xmlns:a16="http://schemas.microsoft.com/office/drawing/2014/main" id="{B42EF070-CC2E-C64C-9A01-E32556461635}"/>
                </a:ext>
              </a:extLst>
            </p:cNvPr>
            <p:cNvSpPr/>
            <p:nvPr/>
          </p:nvSpPr>
          <p:spPr>
            <a:xfrm>
              <a:off x="3113412" y="2544445"/>
              <a:ext cx="401115" cy="1070520"/>
            </a:xfrm>
            <a:prstGeom prst="curved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80820D3-392B-46FC-A8CB-864A9C8FD522}"/>
                </a:ext>
              </a:extLst>
            </p:cNvPr>
            <p:cNvSpPr txBox="1"/>
            <p:nvPr/>
          </p:nvSpPr>
          <p:spPr>
            <a:xfrm>
              <a:off x="3524926" y="2754299"/>
              <a:ext cx="595035" cy="6080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+6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89A64A2-C183-50D4-AA8A-60F9B416D305}"/>
              </a:ext>
            </a:extLst>
          </p:cNvPr>
          <p:cNvGrpSpPr/>
          <p:nvPr/>
        </p:nvGrpSpPr>
        <p:grpSpPr>
          <a:xfrm>
            <a:off x="10192285" y="1690432"/>
            <a:ext cx="952433" cy="886017"/>
            <a:chOff x="3113412" y="2544445"/>
            <a:chExt cx="952433" cy="1070520"/>
          </a:xfrm>
        </p:grpSpPr>
        <p:sp>
          <p:nvSpPr>
            <p:cNvPr id="28" name="Arrow: Curved Left 27">
              <a:extLst>
                <a:ext uri="{FF2B5EF4-FFF2-40B4-BE49-F238E27FC236}">
                  <a16:creationId xmlns:a16="http://schemas.microsoft.com/office/drawing/2014/main" id="{65B26F99-CA64-D021-1B39-C554FB252743}"/>
                </a:ext>
              </a:extLst>
            </p:cNvPr>
            <p:cNvSpPr/>
            <p:nvPr/>
          </p:nvSpPr>
          <p:spPr>
            <a:xfrm>
              <a:off x="3113412" y="2544445"/>
              <a:ext cx="401115" cy="1070520"/>
            </a:xfrm>
            <a:prstGeom prst="curved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2085A37-85F8-8357-92B2-45261E625D8A}"/>
                </a:ext>
              </a:extLst>
            </p:cNvPr>
            <p:cNvSpPr txBox="1"/>
            <p:nvPr/>
          </p:nvSpPr>
          <p:spPr>
            <a:xfrm>
              <a:off x="3470810" y="2734043"/>
              <a:ext cx="595035" cy="6321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+6</a:t>
              </a:r>
            </a:p>
          </p:txBody>
        </p:sp>
      </p:grpSp>
      <p:pic>
        <p:nvPicPr>
          <p:cNvPr id="39" name="Picture 38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4331082E-18F9-D9BB-4B8A-1A93A9109E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8" t="28010" r="9163" b="8718"/>
          <a:stretch/>
        </p:blipFill>
        <p:spPr>
          <a:xfrm>
            <a:off x="12065660" y="4117589"/>
            <a:ext cx="3905179" cy="3200400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59BE882D-38D5-7AFF-9AA0-53A68C799DC1}"/>
              </a:ext>
            </a:extLst>
          </p:cNvPr>
          <p:cNvGrpSpPr/>
          <p:nvPr/>
        </p:nvGrpSpPr>
        <p:grpSpPr>
          <a:xfrm>
            <a:off x="10715279" y="-16488"/>
            <a:ext cx="6325270" cy="5683978"/>
            <a:chOff x="7991476" y="-606748"/>
            <a:chExt cx="5683978" cy="5683978"/>
          </a:xfrm>
        </p:grpSpPr>
        <p:pic>
          <p:nvPicPr>
            <p:cNvPr id="41" name="Picture 40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10466C66-BF1C-3B3E-2E60-3CE1FCDCA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91476" y="-606748"/>
              <a:ext cx="5683978" cy="5683978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192BEF8-9A28-F9CB-6529-4C6BA6E16BD6}"/>
                </a:ext>
              </a:extLst>
            </p:cNvPr>
            <p:cNvSpPr txBox="1"/>
            <p:nvPr/>
          </p:nvSpPr>
          <p:spPr>
            <a:xfrm>
              <a:off x="8891216" y="1257093"/>
              <a:ext cx="350925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Cộng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thêm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6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sz="2800" b="1" dirty="0" err="1">
                  <a:solidFill>
                    <a:srgbClr val="01BD57"/>
                  </a:solidFill>
                  <a:latin typeface="Calibri" panose="020F0502020204030204"/>
                </a:rPr>
                <a:t>phép</a:t>
              </a:r>
              <a:r>
                <a:rPr lang="en-US" sz="2800" b="1" dirty="0">
                  <a:solidFill>
                    <a:srgbClr val="01BD57"/>
                  </a:solidFill>
                  <a:latin typeface="Calibri" panose="020F0502020204030204"/>
                </a:rPr>
                <a:t> </a:t>
              </a:r>
              <a:r>
                <a:rPr lang="en-US" sz="2800" b="1" dirty="0" err="1">
                  <a:solidFill>
                    <a:srgbClr val="01BD57"/>
                  </a:solidFill>
                  <a:latin typeface="Calibri" panose="020F0502020204030204"/>
                </a:rPr>
                <a:t>tính</a:t>
              </a:r>
              <a:r>
                <a:rPr lang="en-US" sz="2800" b="1" dirty="0">
                  <a:solidFill>
                    <a:srgbClr val="01BD57"/>
                  </a:solidFill>
                  <a:latin typeface="Calibri" panose="020F0502020204030204"/>
                </a:rPr>
                <a:t> </a:t>
              </a:r>
              <a:r>
                <a:rPr lang="en-US" sz="2800" b="1" dirty="0" err="1">
                  <a:solidFill>
                    <a:srgbClr val="01BD57"/>
                  </a:solidFill>
                  <a:latin typeface="Calibri" panose="020F0502020204030204"/>
                </a:rPr>
                <a:t>đứng</a:t>
              </a:r>
              <a:r>
                <a:rPr lang="en-US" sz="2800" b="1" dirty="0">
                  <a:solidFill>
                    <a:srgbClr val="01BD57"/>
                  </a:solidFill>
                  <a:latin typeface="Calibri" panose="020F0502020204030204"/>
                </a:rPr>
                <a:t> </a:t>
              </a:r>
              <a:r>
                <a:rPr lang="en-US" sz="2800" b="1" dirty="0" err="1">
                  <a:solidFill>
                    <a:srgbClr val="01BD57"/>
                  </a:solidFill>
                  <a:latin typeface="Calibri" panose="020F0502020204030204"/>
                </a:rPr>
                <a:t>trước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ta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được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sz="2800" b="1" dirty="0" err="1">
                  <a:solidFill>
                    <a:srgbClr val="01BD57"/>
                  </a:solidFill>
                  <a:latin typeface="Calibri" panose="020F0502020204030204"/>
                </a:rPr>
                <a:t>phép</a:t>
              </a:r>
              <a:r>
                <a:rPr lang="en-US" sz="2800" b="1" dirty="0">
                  <a:solidFill>
                    <a:srgbClr val="01BD57"/>
                  </a:solidFill>
                  <a:latin typeface="Calibri" panose="020F0502020204030204"/>
                </a:rPr>
                <a:t> </a:t>
              </a:r>
              <a:r>
                <a:rPr lang="en-US" sz="2800" b="1" dirty="0" err="1">
                  <a:solidFill>
                    <a:srgbClr val="01BD57"/>
                  </a:solidFill>
                  <a:latin typeface="Calibri" panose="020F0502020204030204"/>
                </a:rPr>
                <a:t>tính</a:t>
              </a:r>
              <a:r>
                <a:rPr lang="en-US" sz="2800" b="1" dirty="0">
                  <a:solidFill>
                    <a:srgbClr val="01BD57"/>
                  </a:solidFill>
                  <a:latin typeface="Calibri" panose="020F0502020204030204"/>
                </a:rPr>
                <a:t> </a:t>
              </a:r>
              <a:r>
                <a:rPr lang="en-US" sz="2800" b="1" dirty="0" err="1">
                  <a:solidFill>
                    <a:srgbClr val="01BD57"/>
                  </a:solidFill>
                  <a:latin typeface="Calibri" panose="020F0502020204030204"/>
                </a:rPr>
                <a:t>đứng</a:t>
              </a:r>
              <a:r>
                <a:rPr lang="en-US" sz="2800" b="1" dirty="0">
                  <a:solidFill>
                    <a:srgbClr val="01BD57"/>
                  </a:solidFill>
                  <a:latin typeface="Calibri" panose="020F0502020204030204"/>
                </a:rPr>
                <a:t> </a:t>
              </a:r>
              <a:r>
                <a:rPr lang="en-US" sz="2800" b="1" dirty="0" err="1">
                  <a:solidFill>
                    <a:srgbClr val="01BD57"/>
                  </a:solidFill>
                  <a:latin typeface="Calibri" panose="020F0502020204030204"/>
                </a:rPr>
                <a:t>sau</a:t>
              </a:r>
              <a:r>
                <a:rPr lang="en-US" sz="2800" b="1" dirty="0">
                  <a:solidFill>
                    <a:srgbClr val="01BD57"/>
                  </a:solidFill>
                  <a:latin typeface="Calibri" panose="020F0502020204030204"/>
                </a:rPr>
                <a:t>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1BD5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1364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3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0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4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30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3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4" dur="75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/>
          <p:bldP spid="2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3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0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4" dur="75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/>
          <p:bldP spid="23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9A1A90-5905-F7F3-0765-B570A64209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474" r="11198" b="7000"/>
          <a:stretch/>
        </p:blipFill>
        <p:spPr>
          <a:xfrm>
            <a:off x="4884767" y="419100"/>
            <a:ext cx="6507103" cy="83058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0644871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5921683" y="1665486"/>
            <a:ext cx="6096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13">
            <a:extLst>
              <a:ext uri="{FF2B5EF4-FFF2-40B4-BE49-F238E27FC236}">
                <a16:creationId xmlns:a16="http://schemas.microsoft.com/office/drawing/2014/main" id="{4DA4197D-1644-9C59-39B6-321F09A360BA}"/>
              </a:ext>
            </a:extLst>
          </p:cNvPr>
          <p:cNvSpPr txBox="1"/>
          <p:nvPr/>
        </p:nvSpPr>
        <p:spPr>
          <a:xfrm>
            <a:off x="5921683" y="1665486"/>
            <a:ext cx="6096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" name="Nhóm 8">
            <a:extLst>
              <a:ext uri="{FF2B5EF4-FFF2-40B4-BE49-F238E27FC236}">
                <a16:creationId xmlns:a16="http://schemas.microsoft.com/office/drawing/2014/main" id="{5CA99864-6FC2-3299-8E70-19633F22888C}"/>
              </a:ext>
            </a:extLst>
          </p:cNvPr>
          <p:cNvGrpSpPr/>
          <p:nvPr/>
        </p:nvGrpSpPr>
        <p:grpSpPr>
          <a:xfrm>
            <a:off x="1585119" y="1371600"/>
            <a:ext cx="7740465" cy="5257800"/>
            <a:chOff x="1585119" y="1371600"/>
            <a:chExt cx="7740465" cy="5257800"/>
          </a:xfrm>
        </p:grpSpPr>
        <p:sp>
          <p:nvSpPr>
            <p:cNvPr id="10" name="Hình chữ nhật: Góc Tròn 9">
              <a:extLst>
                <a:ext uri="{FF2B5EF4-FFF2-40B4-BE49-F238E27FC236}">
                  <a16:creationId xmlns:a16="http://schemas.microsoft.com/office/drawing/2014/main" id="{9F95BE1C-8B58-DAF9-27F6-14F71C93287A}"/>
                </a:ext>
              </a:extLst>
            </p:cNvPr>
            <p:cNvSpPr/>
            <p:nvPr/>
          </p:nvSpPr>
          <p:spPr>
            <a:xfrm>
              <a:off x="1585119" y="1371600"/>
              <a:ext cx="7740465" cy="5257800"/>
            </a:xfrm>
            <a:prstGeom prst="roundRect">
              <a:avLst/>
            </a:prstGeom>
            <a:noFill/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Hộp Văn bản 10">
              <a:extLst>
                <a:ext uri="{FF2B5EF4-FFF2-40B4-BE49-F238E27FC236}">
                  <a16:creationId xmlns:a16="http://schemas.microsoft.com/office/drawing/2014/main" id="{A4FD0624-77D6-D49A-ACB2-079F4C67DE3F}"/>
                </a:ext>
              </a:extLst>
            </p:cNvPr>
            <p:cNvSpPr txBox="1"/>
            <p:nvPr/>
          </p:nvSpPr>
          <p:spPr>
            <a:xfrm>
              <a:off x="2042319" y="1371600"/>
              <a:ext cx="7283265" cy="4963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BẢNG NHÂN 6</a:t>
              </a:r>
            </a:p>
            <a:p>
              <a:pPr>
                <a:lnSpc>
                  <a:spcPct val="150000"/>
                </a:lnSpc>
              </a:pPr>
              <a:r>
                <a:rPr lang="en-US" sz="36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6 x 1 = 6		6 x 6 = 36</a:t>
              </a:r>
            </a:p>
            <a:p>
              <a:pPr>
                <a:lnSpc>
                  <a:spcPct val="150000"/>
                </a:lnSpc>
              </a:pPr>
              <a:r>
                <a:rPr lang="en-US" sz="36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6 x 2 = 12		6 x 7 = 42</a:t>
              </a:r>
            </a:p>
            <a:p>
              <a:pPr>
                <a:lnSpc>
                  <a:spcPct val="150000"/>
                </a:lnSpc>
              </a:pPr>
              <a:r>
                <a:rPr lang="en-US" sz="36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6 x 3 = 18		6 x 8 = 48</a:t>
              </a:r>
            </a:p>
            <a:p>
              <a:pPr>
                <a:lnSpc>
                  <a:spcPct val="150000"/>
                </a:lnSpc>
              </a:pPr>
              <a:r>
                <a:rPr lang="en-US" sz="36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6 x 4 = 24		6 x 9 = 54</a:t>
              </a:r>
            </a:p>
            <a:p>
              <a:pPr>
                <a:lnSpc>
                  <a:spcPct val="150000"/>
                </a:lnSpc>
              </a:pPr>
              <a:r>
                <a:rPr lang="en-US" sz="36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6 x 5 = 28		6 x 10 = 60</a:t>
              </a:r>
            </a:p>
          </p:txBody>
        </p:sp>
      </p:grp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CCD74421-2BA9-E947-8C8E-E81870ED1C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366" b="95707" l="6744" r="91781">
                        <a14:foregroundMark x1="6849" y1="18341" x2="8957" y2="21951"/>
                        <a14:foregroundMark x1="48261" y1="33366" x2="46259" y2="36390"/>
                        <a14:foregroundMark x1="40358" y1="44683" x2="40148" y2="46146"/>
                        <a14:foregroundMark x1="91781" y1="44098" x2="91781" y2="44098"/>
                        <a14:foregroundMark x1="49842" y1="9366" x2="49842" y2="9366"/>
                        <a14:foregroundMark x1="32455" y1="92098" x2="34247" y2="91220"/>
                        <a14:foregroundMark x1="24763" y1="93073" x2="32666" y2="94732"/>
                        <a14:foregroundMark x1="36459" y1="94927" x2="50053" y2="93268"/>
                        <a14:foregroundMark x1="50685" y1="95707" x2="58799" y2="94146"/>
                        <a14:foregroundMark x1="62803" y1="93073" x2="57745" y2="93854"/>
                        <a14:foregroundMark x1="63857" y1="92878" x2="62592" y2="92098"/>
                        <a14:foregroundMark x1="64489" y1="92488" x2="61855" y2="91415"/>
                        <a14:foregroundMark x1="26133" y1="92098" x2="24131" y2="92293"/>
                        <a14:backgroundMark x1="42150" y1="87024" x2="42150" y2="870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03638" y="3313754"/>
            <a:ext cx="4374353" cy="4724671"/>
          </a:xfrm>
          <a:prstGeom prst="rect">
            <a:avLst/>
          </a:prstGeom>
        </p:spPr>
      </p:pic>
      <p:grpSp>
        <p:nvGrpSpPr>
          <p:cNvPr id="13" name="Nhóm 12">
            <a:extLst>
              <a:ext uri="{FF2B5EF4-FFF2-40B4-BE49-F238E27FC236}">
                <a16:creationId xmlns:a16="http://schemas.microsoft.com/office/drawing/2014/main" id="{FDDE563F-F4BD-7807-2539-4D32EB7BB018}"/>
              </a:ext>
            </a:extLst>
          </p:cNvPr>
          <p:cNvGrpSpPr/>
          <p:nvPr/>
        </p:nvGrpSpPr>
        <p:grpSpPr>
          <a:xfrm>
            <a:off x="10410647" y="1334311"/>
            <a:ext cx="5410200" cy="2133600"/>
            <a:chOff x="10410647" y="1334311"/>
            <a:chExt cx="5410200" cy="2133600"/>
          </a:xfrm>
        </p:grpSpPr>
        <p:sp>
          <p:nvSpPr>
            <p:cNvPr id="15" name="Bong bóng Lời nói: Hình bầu dục 14">
              <a:extLst>
                <a:ext uri="{FF2B5EF4-FFF2-40B4-BE49-F238E27FC236}">
                  <a16:creationId xmlns:a16="http://schemas.microsoft.com/office/drawing/2014/main" id="{401B469F-F6AE-8063-690E-761F4E24BAAE}"/>
                </a:ext>
              </a:extLst>
            </p:cNvPr>
            <p:cNvSpPr/>
            <p:nvPr/>
          </p:nvSpPr>
          <p:spPr>
            <a:xfrm>
              <a:off x="10410647" y="1334311"/>
              <a:ext cx="5410200" cy="2133600"/>
            </a:xfrm>
            <a:prstGeom prst="wedgeEllipseCallout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Hộp Văn bản 15">
              <a:extLst>
                <a:ext uri="{FF2B5EF4-FFF2-40B4-BE49-F238E27FC236}">
                  <a16:creationId xmlns:a16="http://schemas.microsoft.com/office/drawing/2014/main" id="{1E2F54E3-53ED-5752-7F8D-6B0ED5134F60}"/>
                </a:ext>
              </a:extLst>
            </p:cNvPr>
            <p:cNvSpPr txBox="1"/>
            <p:nvPr/>
          </p:nvSpPr>
          <p:spPr>
            <a:xfrm>
              <a:off x="10562416" y="1919915"/>
              <a:ext cx="5173635" cy="8082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Đây là bảng nhân 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84126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10319" y="0"/>
            <a:ext cx="16256000" cy="9144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396399" y="304800"/>
            <a:ext cx="15483840" cy="85344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  <a:defRPr/>
            </a:pPr>
            <a:endParaRPr lang="zh-CN" altLang="en-US" sz="2400" kern="1200" dirty="0">
              <a:solidFill>
                <a:prstClr val="white"/>
              </a:solidFill>
              <a:latin typeface="杨任东竹石体-Medium" panose="02000000000000000000" pitchFamily="2" charset="-122"/>
              <a:ea typeface="杨任东竹石体-Medium" panose="02000000000000000000" pitchFamily="2" charset="-122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34CDA98-D193-4184-835E-D8D864F99580}"/>
              </a:ext>
            </a:extLst>
          </p:cNvPr>
          <p:cNvSpPr txBox="1"/>
          <p:nvPr/>
        </p:nvSpPr>
        <p:spPr>
          <a:xfrm>
            <a:off x="11029253" y="832515"/>
            <a:ext cx="3937723" cy="7478970"/>
          </a:xfrm>
          <a:custGeom>
            <a:avLst/>
            <a:gdLst>
              <a:gd name="connsiteX0" fmla="*/ 0 w 2953292"/>
              <a:gd name="connsiteY0" fmla="*/ 0 h 5632311"/>
              <a:gd name="connsiteX1" fmla="*/ 2953292 w 2953292"/>
              <a:gd name="connsiteY1" fmla="*/ 0 h 5632311"/>
              <a:gd name="connsiteX2" fmla="*/ 2953292 w 2953292"/>
              <a:gd name="connsiteY2" fmla="*/ 5632311 h 5632311"/>
              <a:gd name="connsiteX3" fmla="*/ 0 w 2953292"/>
              <a:gd name="connsiteY3" fmla="*/ 5632311 h 5632311"/>
              <a:gd name="connsiteX4" fmla="*/ 0 w 2953292"/>
              <a:gd name="connsiteY4" fmla="*/ 0 h 563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3292" h="5632311" fill="none" extrusionOk="0">
                <a:moveTo>
                  <a:pt x="0" y="0"/>
                </a:moveTo>
                <a:cubicBezTo>
                  <a:pt x="1233402" y="149518"/>
                  <a:pt x="1925694" y="-90350"/>
                  <a:pt x="2953292" y="0"/>
                </a:cubicBezTo>
                <a:cubicBezTo>
                  <a:pt x="3122655" y="1857622"/>
                  <a:pt x="2979825" y="4188855"/>
                  <a:pt x="2953292" y="5632311"/>
                </a:cubicBezTo>
                <a:cubicBezTo>
                  <a:pt x="2258525" y="5788597"/>
                  <a:pt x="1002856" y="5474050"/>
                  <a:pt x="0" y="5632311"/>
                </a:cubicBezTo>
                <a:cubicBezTo>
                  <a:pt x="111984" y="3474709"/>
                  <a:pt x="-8690" y="2531106"/>
                  <a:pt x="0" y="0"/>
                </a:cubicBezTo>
                <a:close/>
              </a:path>
              <a:path w="2953292" h="5632311" stroke="0" extrusionOk="0">
                <a:moveTo>
                  <a:pt x="0" y="0"/>
                </a:moveTo>
                <a:cubicBezTo>
                  <a:pt x="1033704" y="-125902"/>
                  <a:pt x="2599274" y="163031"/>
                  <a:pt x="2953292" y="0"/>
                </a:cubicBezTo>
                <a:cubicBezTo>
                  <a:pt x="2889605" y="2595404"/>
                  <a:pt x="3038348" y="3596178"/>
                  <a:pt x="2953292" y="5632311"/>
                </a:cubicBezTo>
                <a:cubicBezTo>
                  <a:pt x="1508804" y="5678181"/>
                  <a:pt x="622539" y="5482684"/>
                  <a:pt x="0" y="5632311"/>
                </a:cubicBezTo>
                <a:cubicBezTo>
                  <a:pt x="-105469" y="3582959"/>
                  <a:pt x="144620" y="166353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:ask="http://schemas.microsoft.com/office/drawing/2018/sketchyshapes" sd="3315210100">
                  <a:custGeom>
                    <a:avLst/>
                    <a:gdLst>
                      <a:gd name="connsiteX0" fmla="*/ 0 w 3937723"/>
                      <a:gd name="connsiteY0" fmla="*/ 0 h 7478970"/>
                      <a:gd name="connsiteX1" fmla="*/ 3937723 w 3937723"/>
                      <a:gd name="connsiteY1" fmla="*/ 0 h 7478970"/>
                      <a:gd name="connsiteX2" fmla="*/ 3937723 w 3937723"/>
                      <a:gd name="connsiteY2" fmla="*/ 7478970 h 7478970"/>
                      <a:gd name="connsiteX3" fmla="*/ 0 w 3937723"/>
                      <a:gd name="connsiteY3" fmla="*/ 7478970 h 7478970"/>
                      <a:gd name="connsiteX4" fmla="*/ 0 w 3937723"/>
                      <a:gd name="connsiteY4" fmla="*/ 0 h 7478970"/>
                      <a:gd name="connsiteX0" fmla="*/ 0 w 3937723"/>
                      <a:gd name="connsiteY0" fmla="*/ 0 h 7478970"/>
                      <a:gd name="connsiteX1" fmla="*/ 3937723 w 3937723"/>
                      <a:gd name="connsiteY1" fmla="*/ 0 h 7478970"/>
                      <a:gd name="connsiteX2" fmla="*/ 3937723 w 3937723"/>
                      <a:gd name="connsiteY2" fmla="*/ 7478970 h 7478970"/>
                      <a:gd name="connsiteX3" fmla="*/ 0 w 3937723"/>
                      <a:gd name="connsiteY3" fmla="*/ 7478970 h 7478970"/>
                      <a:gd name="connsiteX4" fmla="*/ 0 w 3937723"/>
                      <a:gd name="connsiteY4" fmla="*/ 0 h 74789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37723" h="7478970" fill="none" extrusionOk="0">
                        <a:moveTo>
                          <a:pt x="0" y="0"/>
                        </a:moveTo>
                        <a:cubicBezTo>
                          <a:pt x="1751851" y="191448"/>
                          <a:pt x="2538700" y="-131786"/>
                          <a:pt x="3937723" y="0"/>
                        </a:cubicBezTo>
                        <a:cubicBezTo>
                          <a:pt x="4152727" y="2535699"/>
                          <a:pt x="4100445" y="5528525"/>
                          <a:pt x="3937723" y="7478970"/>
                        </a:cubicBezTo>
                        <a:cubicBezTo>
                          <a:pt x="3046425" y="7454365"/>
                          <a:pt x="1317975" y="7345649"/>
                          <a:pt x="0" y="7478970"/>
                        </a:cubicBezTo>
                        <a:cubicBezTo>
                          <a:pt x="40568" y="4395029"/>
                          <a:pt x="-126941" y="3469648"/>
                          <a:pt x="0" y="0"/>
                        </a:cubicBezTo>
                        <a:close/>
                      </a:path>
                      <a:path w="3937723" h="7478970" stroke="0" extrusionOk="0">
                        <a:moveTo>
                          <a:pt x="0" y="0"/>
                        </a:moveTo>
                        <a:cubicBezTo>
                          <a:pt x="1367333" y="-86516"/>
                          <a:pt x="3472748" y="226445"/>
                          <a:pt x="3937723" y="0"/>
                        </a:cubicBezTo>
                        <a:cubicBezTo>
                          <a:pt x="4014810" y="3266539"/>
                          <a:pt x="4176802" y="4723874"/>
                          <a:pt x="3937723" y="7478970"/>
                        </a:cubicBezTo>
                        <a:cubicBezTo>
                          <a:pt x="2129259" y="7454419"/>
                          <a:pt x="856131" y="7196252"/>
                          <a:pt x="0" y="7478970"/>
                        </a:cubicBezTo>
                        <a:cubicBezTo>
                          <a:pt x="-374306" y="5049931"/>
                          <a:pt x="134" y="2221051"/>
                          <a:pt x="0" y="0"/>
                        </a:cubicBezTo>
                        <a:close/>
                      </a:path>
                      <a:path w="3937723" h="7478970" fill="none" stroke="0" extrusionOk="0">
                        <a:moveTo>
                          <a:pt x="0" y="0"/>
                        </a:moveTo>
                        <a:cubicBezTo>
                          <a:pt x="1563187" y="145918"/>
                          <a:pt x="2608982" y="-109221"/>
                          <a:pt x="3937723" y="0"/>
                        </a:cubicBezTo>
                        <a:cubicBezTo>
                          <a:pt x="4468124" y="2680770"/>
                          <a:pt x="3990643" y="5373843"/>
                          <a:pt x="3937723" y="7478970"/>
                        </a:cubicBezTo>
                        <a:cubicBezTo>
                          <a:pt x="2890575" y="7591176"/>
                          <a:pt x="1541858" y="7133701"/>
                          <a:pt x="0" y="7478970"/>
                        </a:cubicBezTo>
                        <a:cubicBezTo>
                          <a:pt x="140036" y="4454621"/>
                          <a:pt x="-2524" y="346670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168275" lvl="0" indent="-107950">
              <a:tabLst>
                <a:tab pos="60325" algn="l"/>
              </a:tabLst>
              <a:defRPr/>
            </a:pPr>
            <a:r>
              <a:rPr lang="en-US" sz="4800" b="1" spc="400" dirty="0">
                <a:solidFill>
                  <a:srgbClr val="017A45"/>
                </a:solidFill>
              </a:rPr>
              <a:t>  6 x 1 = 6 </a:t>
            </a:r>
          </a:p>
          <a:p>
            <a:pPr lvl="0" algn="ctr">
              <a:defRPr/>
            </a:pPr>
            <a:r>
              <a:rPr lang="en-US" sz="4800" b="1" spc="400" dirty="0">
                <a:solidFill>
                  <a:srgbClr val="017A45"/>
                </a:solidFill>
              </a:rPr>
              <a:t>6 x 2 = 12</a:t>
            </a:r>
          </a:p>
          <a:p>
            <a:pPr lvl="0" algn="ctr">
              <a:defRPr/>
            </a:pPr>
            <a:r>
              <a:rPr lang="en-US" sz="4800" b="1" spc="400" dirty="0">
                <a:solidFill>
                  <a:srgbClr val="017A45"/>
                </a:solidFill>
              </a:rPr>
              <a:t>6 x 3 = 18</a:t>
            </a:r>
          </a:p>
          <a:p>
            <a:pPr lvl="0" algn="ctr">
              <a:defRPr/>
            </a:pPr>
            <a:r>
              <a:rPr lang="en-US" sz="4800" b="1" spc="400" dirty="0">
                <a:solidFill>
                  <a:srgbClr val="017A45"/>
                </a:solidFill>
              </a:rPr>
              <a:t>6 x 4 = 24</a:t>
            </a:r>
          </a:p>
          <a:p>
            <a:pPr lvl="0" algn="ctr">
              <a:defRPr/>
            </a:pPr>
            <a:r>
              <a:rPr lang="en-US" sz="4800" b="1" spc="400" dirty="0">
                <a:solidFill>
                  <a:srgbClr val="017A45"/>
                </a:solidFill>
              </a:rPr>
              <a:t>6 x 5 = 30</a:t>
            </a:r>
          </a:p>
          <a:p>
            <a:pPr algn="ctr">
              <a:defRPr/>
            </a:pPr>
            <a:r>
              <a:rPr lang="en-US" sz="4800" b="1" spc="400" dirty="0">
                <a:solidFill>
                  <a:srgbClr val="017A45"/>
                </a:solidFill>
              </a:rPr>
              <a:t>6 x 6 = 36</a:t>
            </a:r>
          </a:p>
          <a:p>
            <a:pPr algn="ctr">
              <a:defRPr/>
            </a:pPr>
            <a:r>
              <a:rPr lang="en-US" sz="4800" b="1" spc="400" dirty="0">
                <a:solidFill>
                  <a:srgbClr val="017A45"/>
                </a:solidFill>
              </a:rPr>
              <a:t>6 x 7 = 42</a:t>
            </a:r>
          </a:p>
          <a:p>
            <a:pPr algn="ctr">
              <a:defRPr/>
            </a:pPr>
            <a:r>
              <a:rPr lang="en-US" sz="4800" b="1" spc="400" dirty="0">
                <a:solidFill>
                  <a:srgbClr val="017A45"/>
                </a:solidFill>
              </a:rPr>
              <a:t>6 x 8 = 48</a:t>
            </a:r>
          </a:p>
          <a:p>
            <a:pPr algn="ctr">
              <a:defRPr/>
            </a:pPr>
            <a:r>
              <a:rPr lang="en-US" sz="4800" b="1" spc="400" dirty="0">
                <a:solidFill>
                  <a:srgbClr val="017A45"/>
                </a:solidFill>
              </a:rPr>
              <a:t>6 x 9 = 54</a:t>
            </a:r>
          </a:p>
          <a:p>
            <a:pPr algn="ctr">
              <a:defRPr/>
            </a:pPr>
            <a:r>
              <a:rPr lang="en-US" sz="4800" b="1" spc="400" dirty="0">
                <a:solidFill>
                  <a:srgbClr val="017A45"/>
                </a:solidFill>
              </a:rPr>
              <a:t>6 x 10=60</a:t>
            </a:r>
          </a:p>
        </p:txBody>
      </p:sp>
      <p:pic>
        <p:nvPicPr>
          <p:cNvPr id="18" name="Picture 17" descr="A picture containing text, room, doll, gambling house&#10;&#10;Description automatically generated">
            <a:extLst>
              <a:ext uri="{FF2B5EF4-FFF2-40B4-BE49-F238E27FC236}">
                <a16:creationId xmlns:a16="http://schemas.microsoft.com/office/drawing/2014/main" id="{482A14CC-8071-485F-9B39-88583E3AE7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33752" y="1143000"/>
            <a:ext cx="12336772" cy="8001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3C62038-0167-4BB2-9AEC-D9033C08F85B}"/>
              </a:ext>
            </a:extLst>
          </p:cNvPr>
          <p:cNvSpPr txBox="1"/>
          <p:nvPr/>
        </p:nvSpPr>
        <p:spPr>
          <a:xfrm>
            <a:off x="2395423" y="2591289"/>
            <a:ext cx="8001000" cy="38775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48259" algn="just">
              <a:lnSpc>
                <a:spcPct val="115000"/>
              </a:lnSpc>
              <a:tabLst>
                <a:tab pos="259920" algn="l"/>
                <a:tab pos="720495" algn="l"/>
              </a:tabLst>
              <a:defRPr/>
            </a:pPr>
            <a:r>
              <a:rPr lang="en-US" sz="3600" b="1" kern="1200" dirty="0">
                <a:solidFill>
                  <a:prstClr val="white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Dãy</a:t>
            </a:r>
            <a:r>
              <a:rPr lang="en-US" sz="3600" b="1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lang="en-US" sz="3600" b="1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3600" b="1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FFFF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en-US" sz="3600" b="1" kern="1200" dirty="0">
                <a:solidFill>
                  <a:srgbClr val="FFFF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FFFF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600" b="1" kern="1200" dirty="0">
                <a:solidFill>
                  <a:srgbClr val="FFFF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6</a:t>
            </a:r>
            <a:r>
              <a:rPr lang="en-US" sz="3600" b="1" kern="1200" dirty="0">
                <a:solidFill>
                  <a:prstClr val="white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R="48259" algn="just">
              <a:lnSpc>
                <a:spcPct val="115000"/>
              </a:lnSpc>
              <a:tabLst>
                <a:tab pos="259920" algn="l"/>
                <a:tab pos="720495" algn="l"/>
              </a:tabLst>
              <a:defRPr/>
            </a:pPr>
            <a:r>
              <a:rPr lang="en-US" sz="3600" b="1" kern="1200" dirty="0">
                <a:solidFill>
                  <a:prstClr val="white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prstClr val="white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Dãy</a:t>
            </a:r>
            <a:r>
              <a:rPr lang="en-US" sz="3600" b="1" dirty="0">
                <a:solidFill>
                  <a:prstClr val="white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3600" b="1" kern="1200" dirty="0" err="1">
                <a:solidFill>
                  <a:prstClr val="white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hừa</a:t>
            </a:r>
            <a:r>
              <a:rPr lang="en-US" sz="3600" b="1" kern="1200" dirty="0">
                <a:solidFill>
                  <a:prstClr val="white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600" b="1" kern="1200" dirty="0">
                <a:solidFill>
                  <a:prstClr val="white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3600" b="1" kern="1200" dirty="0">
                <a:solidFill>
                  <a:prstClr val="white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3600" b="1" kern="1200" dirty="0">
                <a:solidFill>
                  <a:prstClr val="white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600" b="1" kern="1200" dirty="0">
                <a:solidFill>
                  <a:prstClr val="white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600" b="1" kern="1200" dirty="0">
                <a:solidFill>
                  <a:prstClr val="white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600" b="1" kern="1200" dirty="0">
                <a:solidFill>
                  <a:prstClr val="white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lần</a:t>
            </a:r>
            <a:r>
              <a:rPr lang="en-US" sz="3600" b="1" kern="1200" dirty="0">
                <a:solidFill>
                  <a:prstClr val="white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lượt</a:t>
            </a:r>
            <a:r>
              <a:rPr lang="en-US" sz="3600" b="1" kern="1200" dirty="0">
                <a:solidFill>
                  <a:prstClr val="white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FFFF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600" b="1" kern="1200" dirty="0">
                <a:solidFill>
                  <a:srgbClr val="FFFF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3600" b="1" kern="1200" dirty="0" err="1">
                <a:solidFill>
                  <a:srgbClr val="FFFF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3600" b="1" kern="1200" dirty="0">
                <a:solidFill>
                  <a:srgbClr val="FFFF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10</a:t>
            </a:r>
            <a:r>
              <a:rPr lang="en-US" sz="3600" b="1" kern="1200" dirty="0">
                <a:solidFill>
                  <a:prstClr val="white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R="48259" algn="just">
              <a:lnSpc>
                <a:spcPct val="115000"/>
              </a:lnSpc>
              <a:tabLst>
                <a:tab pos="259920" algn="l"/>
                <a:tab pos="720495" algn="l"/>
              </a:tabLst>
              <a:defRPr/>
            </a:pPr>
            <a:r>
              <a:rPr lang="en-US" sz="3600" b="1" kern="1200" dirty="0">
                <a:solidFill>
                  <a:prstClr val="white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600" b="1" kern="1200" dirty="0" err="1">
                <a:solidFill>
                  <a:prstClr val="white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3600" b="1" kern="1200" dirty="0">
                <a:solidFill>
                  <a:prstClr val="white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600" b="1" kern="1200" dirty="0">
                <a:solidFill>
                  <a:prstClr val="white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600" b="1" kern="1200" dirty="0">
                <a:solidFill>
                  <a:prstClr val="white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600" b="1" kern="1200" dirty="0">
                <a:solidFill>
                  <a:prstClr val="white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thêm</a:t>
            </a:r>
            <a:r>
              <a:rPr lang="en-US" sz="3600" b="1" kern="1200" dirty="0">
                <a:solidFill>
                  <a:prstClr val="white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6, </a:t>
            </a:r>
            <a:r>
              <a:rPr lang="en-US" sz="3600" b="1" kern="1200" dirty="0" err="1">
                <a:solidFill>
                  <a:prstClr val="white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600" b="1" kern="1200" dirty="0">
                <a:solidFill>
                  <a:prstClr val="white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6 </a:t>
            </a:r>
            <a:r>
              <a:rPr lang="en-US" sz="3600" b="1" kern="1200" dirty="0" err="1">
                <a:solidFill>
                  <a:prstClr val="white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3600" b="1" kern="1200" dirty="0">
                <a:solidFill>
                  <a:prstClr val="white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60.</a:t>
            </a:r>
          </a:p>
          <a:p>
            <a:pPr marR="48259" algn="just">
              <a:lnSpc>
                <a:spcPct val="115000"/>
              </a:lnSpc>
              <a:tabLst>
                <a:tab pos="259920" algn="l"/>
                <a:tab pos="720495" algn="l"/>
              </a:tabLst>
              <a:defRPr/>
            </a:pPr>
            <a:r>
              <a:rPr lang="en-US" sz="3600" b="1" kern="1200" dirty="0">
                <a:solidFill>
                  <a:srgbClr val="FFFF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vi-VN" sz="3600" b="1" dirty="0">
                <a:solidFill>
                  <a:srgbClr val="FFFF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Kết quả phép tính sau hơn kết quả phép tính trước </a:t>
            </a:r>
            <a:r>
              <a:rPr lang="en-US" sz="3600" b="1" dirty="0">
                <a:solidFill>
                  <a:srgbClr val="FFFF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vi-VN" sz="3600" b="1" dirty="0">
                <a:solidFill>
                  <a:srgbClr val="FFFF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đơn vị</a:t>
            </a:r>
            <a:r>
              <a:rPr lang="en-US" sz="3600" b="1" dirty="0">
                <a:solidFill>
                  <a:srgbClr val="FFFF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vi-VN" sz="3600" b="1" dirty="0">
                <a:solidFill>
                  <a:srgbClr val="FFFF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600" b="1" kern="1200" dirty="0">
              <a:solidFill>
                <a:srgbClr val="FFFF00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DB9FC8D-40CC-4490-A381-012F785B5A07}"/>
              </a:ext>
            </a:extLst>
          </p:cNvPr>
          <p:cNvSpPr/>
          <p:nvPr/>
        </p:nvSpPr>
        <p:spPr>
          <a:xfrm>
            <a:off x="11408972" y="868666"/>
            <a:ext cx="581868" cy="7370531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  <a:defRPr/>
            </a:pPr>
            <a:endParaRPr lang="en-US" sz="240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D538175-CA51-488F-B557-1C9C21B42883}"/>
              </a:ext>
            </a:extLst>
          </p:cNvPr>
          <p:cNvSpPr/>
          <p:nvPr/>
        </p:nvSpPr>
        <p:spPr>
          <a:xfrm>
            <a:off x="12541556" y="853426"/>
            <a:ext cx="778363" cy="7370531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  <a:defRPr/>
            </a:pPr>
            <a:endParaRPr lang="en-US" sz="240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C7551C5-0C39-4D88-921E-AED106A83C02}"/>
              </a:ext>
            </a:extLst>
          </p:cNvPr>
          <p:cNvSpPr/>
          <p:nvPr/>
        </p:nvSpPr>
        <p:spPr>
          <a:xfrm>
            <a:off x="13615318" y="805677"/>
            <a:ext cx="926386" cy="744876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  <a:defRPr/>
            </a:pPr>
            <a:endParaRPr lang="en-US" sz="240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715AAA-CC5D-DB86-86E1-2C2FBD8DD810}"/>
              </a:ext>
            </a:extLst>
          </p:cNvPr>
          <p:cNvSpPr txBox="1"/>
          <p:nvPr/>
        </p:nvSpPr>
        <p:spPr>
          <a:xfrm>
            <a:off x="2607258" y="4220170"/>
            <a:ext cx="74895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err="1">
                <a:solidFill>
                  <a:schemeClr val="bg1"/>
                </a:solidFill>
                <a:latin typeface="SVN-Poky's" panose="020B0606040200020203" pitchFamily="34" charset="0"/>
              </a:rPr>
              <a:t>Học</a:t>
            </a:r>
            <a:r>
              <a:rPr lang="en-US" sz="5400" dirty="0">
                <a:solidFill>
                  <a:schemeClr val="bg1"/>
                </a:solidFill>
                <a:latin typeface="SVN-Poky's" panose="020B0606040200020203" pitchFamily="34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SVN-Poky's" panose="020B0606040200020203" pitchFamily="34" charset="0"/>
              </a:rPr>
              <a:t>thuộc</a:t>
            </a:r>
            <a:r>
              <a:rPr lang="en-US" sz="5400" dirty="0">
                <a:solidFill>
                  <a:schemeClr val="bg1"/>
                </a:solidFill>
                <a:latin typeface="SVN-Poky's" panose="020B0606040200020203" pitchFamily="34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SVN-Poky's" panose="020B0606040200020203" pitchFamily="34" charset="0"/>
              </a:rPr>
              <a:t>bảng</a:t>
            </a:r>
            <a:r>
              <a:rPr lang="en-US" sz="5400" dirty="0">
                <a:solidFill>
                  <a:schemeClr val="bg1"/>
                </a:solidFill>
                <a:latin typeface="SVN-Poky's" panose="020B0606040200020203" pitchFamily="34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SVN-Poky's" panose="020B0606040200020203" pitchFamily="34" charset="0"/>
              </a:rPr>
              <a:t>nhân</a:t>
            </a:r>
            <a:r>
              <a:rPr lang="en-US" sz="5400" dirty="0">
                <a:solidFill>
                  <a:schemeClr val="bg1"/>
                </a:solidFill>
                <a:latin typeface="SVN-Poky's" panose="020B0606040200020203" pitchFamily="34" charset="0"/>
              </a:rPr>
              <a:t> 6</a:t>
            </a:r>
          </a:p>
        </p:txBody>
      </p:sp>
    </p:spTree>
    <p:extLst>
      <p:ext uri="{BB962C8B-B14F-4D97-AF65-F5344CB8AC3E}">
        <p14:creationId xmlns:p14="http://schemas.microsoft.com/office/powerpoint/2010/main" val="2336825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66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69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72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allAtOnce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92A7E881-4631-57EB-5BDE-CE39805636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562" y="23247"/>
            <a:ext cx="16459200" cy="8229600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605C6300-3E0E-8BBC-D5EC-C690B7EBB7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119" y="1970731"/>
            <a:ext cx="6248942" cy="43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6103387" y="598370"/>
            <a:ext cx="60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60" name="Text Box 14"/>
          <p:cNvSpPr txBox="1">
            <a:spLocks noChangeArrowheads="1"/>
          </p:cNvSpPr>
          <p:nvPr/>
        </p:nvSpPr>
        <p:spPr bwMode="auto">
          <a:xfrm>
            <a:off x="4633119" y="762000"/>
            <a:ext cx="4297234" cy="6916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6  x  1   =  6</a:t>
            </a:r>
          </a:p>
          <a:p>
            <a:pPr marL="0" marR="0" lvl="0" indent="0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6  x  2   =  12</a:t>
            </a:r>
            <a:endParaRPr lang="en-US" sz="4400" b="1" noProof="0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marL="0" marR="0" lvl="0" indent="0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6  x  3   =  18</a:t>
            </a:r>
          </a:p>
          <a:p>
            <a:pPr lvl="0" eaLnBrk="1" hangingPunct="1">
              <a:defRPr/>
            </a:pPr>
            <a:r>
              <a:rPr lang="en-US" sz="4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6  x  4   =  24  </a:t>
            </a:r>
          </a:p>
          <a:p>
            <a:pPr lvl="0" eaLnBrk="1" hangingPunct="1">
              <a:defRPr/>
            </a:pPr>
            <a:r>
              <a:rPr lang="en-US" sz="4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6  x  5   =  30</a:t>
            </a:r>
          </a:p>
          <a:p>
            <a:pPr lvl="0" eaLnBrk="1" hangingPunct="1">
              <a:defRPr/>
            </a:pPr>
            <a:r>
              <a:rPr lang="en-US" sz="4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6  x  6   =  36</a:t>
            </a:r>
          </a:p>
          <a:p>
            <a:pPr lvl="0" eaLnBrk="1" hangingPunct="1">
              <a:defRPr/>
            </a:pPr>
            <a:r>
              <a:rPr lang="en-US" sz="4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6  x  7   =  42</a:t>
            </a:r>
          </a:p>
          <a:p>
            <a:pPr lvl="0" eaLnBrk="1" hangingPunct="1">
              <a:defRPr/>
            </a:pPr>
            <a:r>
              <a:rPr lang="en-US" sz="4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6  x  8   =  48</a:t>
            </a:r>
          </a:p>
          <a:p>
            <a:pPr lvl="0" eaLnBrk="1" hangingPunct="1">
              <a:defRPr/>
            </a:pPr>
            <a:r>
              <a:rPr lang="en-US" sz="4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6  x  9   =  54</a:t>
            </a:r>
          </a:p>
          <a:p>
            <a:pPr lvl="0" eaLnBrk="1" hangingPunct="1">
              <a:defRPr/>
            </a:pPr>
            <a:r>
              <a:rPr lang="en-US" sz="4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6 x  10  =  60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21" name="Picture 122" descr="ho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778828"/>
            <a:ext cx="746919" cy="737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22" descr="ho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747" y="1531441"/>
            <a:ext cx="624681" cy="616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22" descr="ho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126" y="2182651"/>
            <a:ext cx="624681" cy="616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122" descr="ho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6918" y="2851828"/>
            <a:ext cx="713804" cy="704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122" descr="ho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126" y="6922821"/>
            <a:ext cx="624681" cy="616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122" descr="ho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438" y="3606239"/>
            <a:ext cx="624681" cy="616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22" descr="ho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0010" y="4266724"/>
            <a:ext cx="624681" cy="616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2" descr="ho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485" y="4960300"/>
            <a:ext cx="609601" cy="601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22" descr="ho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6918" y="5535929"/>
            <a:ext cx="685201" cy="616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122" descr="ho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6298615"/>
            <a:ext cx="746919" cy="616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Hình ảnh 6" descr="Ảnh có chứa mẫu họa, đồ họa véc-tơ&#10;&#10;Mô tả được tạo tự động">
            <a:extLst>
              <a:ext uri="{FF2B5EF4-FFF2-40B4-BE49-F238E27FC236}">
                <a16:creationId xmlns:a16="http://schemas.microsoft.com/office/drawing/2014/main" id="{BC2447DD-0163-212C-9F4D-9443CE13DF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0519" y="3733800"/>
            <a:ext cx="5098951" cy="4075538"/>
          </a:xfrm>
          <a:prstGeom prst="rect">
            <a:avLst/>
          </a:prstGeom>
        </p:spPr>
      </p:pic>
      <p:sp>
        <p:nvSpPr>
          <p:cNvPr id="8" name="Bong bóng Lời nói: Hình bầu dục 7">
            <a:extLst>
              <a:ext uri="{FF2B5EF4-FFF2-40B4-BE49-F238E27FC236}">
                <a16:creationId xmlns:a16="http://schemas.microsoft.com/office/drawing/2014/main" id="{15412086-CA20-A242-9553-77F67289808C}"/>
              </a:ext>
            </a:extLst>
          </p:cNvPr>
          <p:cNvSpPr/>
          <p:nvPr/>
        </p:nvSpPr>
        <p:spPr>
          <a:xfrm>
            <a:off x="9094500" y="2130908"/>
            <a:ext cx="4953000" cy="1648526"/>
          </a:xfrm>
          <a:prstGeom prst="wedgeEllipseCallout">
            <a:avLst>
              <a:gd name="adj1" fmla="val 20152"/>
              <a:gd name="adj2" fmla="val 73782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SVN-Poky's" panose="020B0606040200020203" pitchFamily="34" charset="0"/>
              </a:rPr>
              <a:t>Ai</a:t>
            </a:r>
            <a:r>
              <a:rPr lang="en-US" sz="4000">
                <a:ln>
                  <a:solidFill>
                    <a:sysClr val="windowText" lastClr="000000"/>
                  </a:solidFill>
                </a:ln>
                <a:latin typeface="SVN-Poky's" panose="020B0606040200020203" pitchFamily="34" charset="0"/>
              </a:rPr>
              <a:t> </a:t>
            </a:r>
            <a:r>
              <a:rPr lang="en-US" sz="400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SVN-Poky's" panose="020B0606040200020203" pitchFamily="34" charset="0"/>
              </a:rPr>
              <a:t>thông</a:t>
            </a:r>
            <a:r>
              <a:rPr lang="en-US" sz="4000">
                <a:ln>
                  <a:solidFill>
                    <a:sysClr val="windowText" lastClr="000000"/>
                  </a:solidFill>
                </a:ln>
                <a:latin typeface="SVN-Poky's" panose="020B0606040200020203" pitchFamily="34" charset="0"/>
              </a:rPr>
              <a:t> </a:t>
            </a:r>
            <a:r>
              <a:rPr lang="en-US" sz="4000">
                <a:ln>
                  <a:solidFill>
                    <a:sysClr val="windowText" lastClr="000000"/>
                  </a:solidFill>
                </a:ln>
                <a:solidFill>
                  <a:srgbClr val="FF3399"/>
                </a:solidFill>
                <a:latin typeface="SVN-Poky's" panose="020B0606040200020203" pitchFamily="34" charset="0"/>
              </a:rPr>
              <a:t>minh</a:t>
            </a:r>
            <a:r>
              <a:rPr lang="en-US" sz="4000">
                <a:ln>
                  <a:solidFill>
                    <a:sysClr val="windowText" lastClr="000000"/>
                  </a:solidFill>
                </a:ln>
                <a:latin typeface="SVN-Poky's" panose="020B0606040200020203" pitchFamily="34" charset="0"/>
              </a:rPr>
              <a:t> </a:t>
            </a:r>
            <a:r>
              <a:rPr lang="en-US" sz="400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SVN-Poky's" panose="020B0606040200020203" pitchFamily="34" charset="0"/>
              </a:rPr>
              <a:t>hơn?</a:t>
            </a:r>
          </a:p>
        </p:txBody>
      </p:sp>
    </p:spTree>
    <p:extLst>
      <p:ext uri="{BB962C8B-B14F-4D97-AF65-F5344CB8AC3E}">
        <p14:creationId xmlns:p14="http://schemas.microsoft.com/office/powerpoint/2010/main" val="111163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92A7E881-4631-57EB-5BDE-CE39805636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562" y="23247"/>
            <a:ext cx="16459200" cy="8229600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7228645C-D748-7F45-9F50-938BB5EA36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519" y="1968404"/>
            <a:ext cx="6248461" cy="433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393138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434234" y="381000"/>
            <a:ext cx="4401252" cy="773787"/>
            <a:chOff x="1470819" y="1943100"/>
            <a:chExt cx="3466817" cy="773787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769441"/>
              <a:chOff x="1737519" y="1943100"/>
              <a:chExt cx="533400" cy="76944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41338" y="1943100"/>
                <a:ext cx="42958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400" b="1" dirty="0">
                    <a:solidFill>
                      <a:srgbClr val="FF0000"/>
                    </a:solidFill>
                    <a:latin typeface="AvantGarde" panose="00000400000000000000" pitchFamily="2" charset="0"/>
                    <a:ea typeface="AvantGarde" panose="00000400000000000000" pitchFamily="2" charset="0"/>
                    <a:cs typeface="AvantGarde" panose="00000400000000000000" pitchFamily="2" charset="0"/>
                  </a:rPr>
                  <a:t>1</a:t>
                </a: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8" y="1947446"/>
              <a:ext cx="281911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Tính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nhẩm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:</a:t>
              </a: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4785519" y="1756501"/>
            <a:ext cx="10660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12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785519" y="2700177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36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785519" y="3700257"/>
            <a:ext cx="9567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6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785519" y="4678469"/>
            <a:ext cx="9567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42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785519" y="5700260"/>
            <a:ext cx="8043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48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785519" y="6775713"/>
            <a:ext cx="9567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30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9662319" y="1787175"/>
            <a:ext cx="9567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54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9662319" y="2735759"/>
            <a:ext cx="9567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60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9662319" y="3733800"/>
            <a:ext cx="9567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18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662319" y="4793159"/>
            <a:ext cx="8699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18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9662319" y="5809633"/>
            <a:ext cx="9567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24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9662319" y="6775713"/>
            <a:ext cx="9567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24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AF4BC4D-2183-17B0-1630-FEE2C224455F}"/>
              </a:ext>
            </a:extLst>
          </p:cNvPr>
          <p:cNvSpPr/>
          <p:nvPr/>
        </p:nvSpPr>
        <p:spPr>
          <a:xfrm>
            <a:off x="7424506" y="3770370"/>
            <a:ext cx="3071406" cy="380474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oogle Shape;323;p10" descr="Ảnh có chứa mẫu họa, đồ họa véc-tơ&#10;&#10;Mô tả được tạo tự động">
            <a:extLst>
              <a:ext uri="{FF2B5EF4-FFF2-40B4-BE49-F238E27FC236}">
                <a16:creationId xmlns:a16="http://schemas.microsoft.com/office/drawing/2014/main" id="{176E0D44-1111-76F5-93F1-001BD184324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10706" r="8704"/>
          <a:stretch/>
        </p:blipFill>
        <p:spPr>
          <a:xfrm>
            <a:off x="13396437" y="5061336"/>
            <a:ext cx="2895600" cy="287188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324;p10">
            <a:extLst>
              <a:ext uri="{FF2B5EF4-FFF2-40B4-BE49-F238E27FC236}">
                <a16:creationId xmlns:a16="http://schemas.microsoft.com/office/drawing/2014/main" id="{A823293E-01A0-373A-C0FA-3BFF6DC6E66F}"/>
              </a:ext>
            </a:extLst>
          </p:cNvPr>
          <p:cNvSpPr/>
          <p:nvPr/>
        </p:nvSpPr>
        <p:spPr>
          <a:xfrm>
            <a:off x="10979815" y="2654056"/>
            <a:ext cx="5174155" cy="1733124"/>
          </a:xfrm>
          <a:prstGeom prst="wedgeEllipseCallout">
            <a:avLst>
              <a:gd name="adj1" fmla="val 15205"/>
              <a:gd name="adj2" fmla="val 96021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Khi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đổi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chỗ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các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thừ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sz="1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B8BE23-E443-7802-8999-C3A5C500004B}"/>
              </a:ext>
            </a:extLst>
          </p:cNvPr>
          <p:cNvSpPr txBox="1"/>
          <p:nvPr/>
        </p:nvSpPr>
        <p:spPr>
          <a:xfrm>
            <a:off x="2831596" y="1499588"/>
            <a:ext cx="2274413" cy="60455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400" b="1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</a:rPr>
              <a:t>6 x 2 =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</a:rPr>
              <a:t>6 x 6 =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</a:rPr>
              <a:t>6 x 1 =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</a:rPr>
              <a:t>6 x 7 = 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</a:rPr>
              <a:t>6 x 8 =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</a:rPr>
              <a:t>6 x 5 =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069D45-B897-477D-2B88-8B8A449B6EC0}"/>
              </a:ext>
            </a:extLst>
          </p:cNvPr>
          <p:cNvSpPr txBox="1"/>
          <p:nvPr/>
        </p:nvSpPr>
        <p:spPr>
          <a:xfrm>
            <a:off x="7528719" y="1578329"/>
            <a:ext cx="2274413" cy="60455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400" b="1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</a:rPr>
              <a:t>6 x 9 =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</a:rPr>
              <a:t>6 x 10 =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</a:rPr>
              <a:t>6 x 3 =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</a:rPr>
              <a:t>3 x 6 = 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</a:rPr>
              <a:t>6 x 4 =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</a:rPr>
              <a:t>4 x 6 = </a:t>
            </a:r>
          </a:p>
        </p:txBody>
      </p:sp>
    </p:spTree>
    <p:extLst>
      <p:ext uri="{BB962C8B-B14F-4D97-AF65-F5344CB8AC3E}">
        <p14:creationId xmlns:p14="http://schemas.microsoft.com/office/powerpoint/2010/main" val="129037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3" grpId="0"/>
      <p:bldP spid="34" grpId="0"/>
      <p:bldP spid="36" grpId="0"/>
      <p:bldP spid="37" grpId="0"/>
      <p:bldP spid="38" grpId="0"/>
      <p:bldP spid="39" grpId="0"/>
      <p:bldP spid="41" grpId="0"/>
      <p:bldP spid="42" grpId="0"/>
      <p:bldP spid="2" grpId="0" animBg="1"/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9" y="1"/>
            <a:ext cx="16256000" cy="914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185" y="3629572"/>
            <a:ext cx="1658052" cy="3573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4133568" y="6216370"/>
            <a:ext cx="2506999" cy="3585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41085" y="6223553"/>
            <a:ext cx="2550930" cy="3402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22333" y="6386447"/>
            <a:ext cx="2831495" cy="3215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10326110" y="6609725"/>
            <a:ext cx="2442633" cy="330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018" y="6976532"/>
            <a:ext cx="2949938" cy="2711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888455" y="6103423"/>
            <a:ext cx="2209289" cy="3530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8719" y="5817859"/>
            <a:ext cx="2815154" cy="386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7252" y="-3930617"/>
            <a:ext cx="13027652" cy="1374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15280" y="-3766882"/>
            <a:ext cx="8104738" cy="1374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163" y="-2607733"/>
            <a:ext cx="12250556" cy="543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3417651" y="1037802"/>
            <a:ext cx="100207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Quà</a:t>
            </a:r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tặng</a:t>
            </a:r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Bạch</a:t>
            </a:r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Tuyết</a:t>
            </a:r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212" y="7868723"/>
            <a:ext cx="1901596" cy="104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85838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9" y="1"/>
            <a:ext cx="16256000" cy="9148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10382930" y="5329801"/>
            <a:ext cx="1761067" cy="294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6790872" y="6480652"/>
            <a:ext cx="1761067" cy="1927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3304155" y="6659976"/>
            <a:ext cx="1456267" cy="2033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3370752" y="5371505"/>
            <a:ext cx="2057545" cy="3049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22" y="-365125"/>
            <a:ext cx="9347200" cy="10491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452" y="-906991"/>
            <a:ext cx="9347200" cy="10491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9873" y="-1239521"/>
            <a:ext cx="9618133" cy="10146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5319" y="-685800"/>
            <a:ext cx="9618133" cy="10146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493" y="2249548"/>
            <a:ext cx="3512458" cy="7570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0060" y="-4577671"/>
            <a:ext cx="12596517" cy="8713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6477" y="101600"/>
            <a:ext cx="2156178" cy="916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E175BA3-3521-6C73-513E-AE870EEFA1A1}"/>
              </a:ext>
            </a:extLst>
          </p:cNvPr>
          <p:cNvSpPr txBox="1"/>
          <p:nvPr/>
        </p:nvSpPr>
        <p:spPr>
          <a:xfrm>
            <a:off x="2924901" y="568803"/>
            <a:ext cx="994277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solidFill>
                  <a:schemeClr val="bg1"/>
                </a:solidFill>
              </a:rPr>
              <a:t>Chào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các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em</a:t>
            </a:r>
            <a:r>
              <a:rPr lang="en-US" sz="3200" dirty="0">
                <a:solidFill>
                  <a:schemeClr val="bg1"/>
                </a:solidFill>
              </a:rPr>
              <a:t>, </a:t>
            </a:r>
            <a:r>
              <a:rPr lang="en-US" sz="3200" dirty="0" err="1">
                <a:solidFill>
                  <a:schemeClr val="bg1"/>
                </a:solidFill>
              </a:rPr>
              <a:t>chị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là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Bạch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Tuyết</a:t>
            </a:r>
            <a:r>
              <a:rPr lang="en-US" sz="3200" dirty="0">
                <a:solidFill>
                  <a:schemeClr val="bg1"/>
                </a:solidFill>
              </a:rPr>
              <a:t>. </a:t>
            </a:r>
            <a:r>
              <a:rPr lang="en-US" sz="3200" dirty="0" err="1">
                <a:solidFill>
                  <a:schemeClr val="bg1"/>
                </a:solidFill>
              </a:rPr>
              <a:t>Để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tỏ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lòng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biết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ơn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bảy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Chú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Lùn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đã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luôn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giúp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đỡ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và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bảo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vệ</a:t>
            </a:r>
            <a:r>
              <a:rPr lang="en-US" sz="3200" dirty="0">
                <a:solidFill>
                  <a:schemeClr val="bg1"/>
                </a:solidFill>
              </a:rPr>
              <a:t>, </a:t>
            </a:r>
            <a:r>
              <a:rPr lang="en-US" sz="3200" dirty="0" err="1">
                <a:solidFill>
                  <a:schemeClr val="bg1"/>
                </a:solidFill>
              </a:rPr>
              <a:t>chị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muốn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làm</a:t>
            </a:r>
            <a:r>
              <a:rPr lang="en-US" sz="3200" dirty="0">
                <a:solidFill>
                  <a:schemeClr val="bg1"/>
                </a:solidFill>
              </a:rPr>
              <a:t> bánh </a:t>
            </a:r>
            <a:r>
              <a:rPr lang="en-US" sz="3200" dirty="0" err="1">
                <a:solidFill>
                  <a:schemeClr val="bg1"/>
                </a:solidFill>
              </a:rPr>
              <a:t>để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tặng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các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Chú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Lùn</a:t>
            </a:r>
            <a:r>
              <a:rPr lang="en-US" sz="3200" dirty="0">
                <a:solidFill>
                  <a:schemeClr val="bg1"/>
                </a:solidFill>
              </a:rPr>
              <a:t>. </a:t>
            </a:r>
            <a:r>
              <a:rPr lang="en-US" sz="3200" dirty="0" err="1">
                <a:solidFill>
                  <a:schemeClr val="bg1"/>
                </a:solidFill>
              </a:rPr>
              <a:t>Vì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hàng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ngày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phải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lao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động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vất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vả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nên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các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Chú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Lùn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đều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ăn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rất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khỏe</a:t>
            </a:r>
            <a:r>
              <a:rPr lang="en-US" sz="3200" dirty="0">
                <a:solidFill>
                  <a:schemeClr val="bg1"/>
                </a:solidFill>
              </a:rPr>
              <a:t>. </a:t>
            </a:r>
            <a:r>
              <a:rPr lang="en-US" sz="3200" dirty="0" err="1">
                <a:solidFill>
                  <a:schemeClr val="bg1"/>
                </a:solidFill>
              </a:rPr>
              <a:t>Mỗi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người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có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thể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ăn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hết</a:t>
            </a:r>
            <a:r>
              <a:rPr lang="en-US" sz="3200" dirty="0">
                <a:solidFill>
                  <a:schemeClr val="bg1"/>
                </a:solidFill>
              </a:rPr>
              <a:t> 6 </a:t>
            </a:r>
            <a:r>
              <a:rPr lang="en-US" sz="3200" dirty="0" err="1">
                <a:solidFill>
                  <a:schemeClr val="bg1"/>
                </a:solidFill>
              </a:rPr>
              <a:t>chiếc</a:t>
            </a:r>
            <a:r>
              <a:rPr lang="en-US" sz="3200" dirty="0">
                <a:solidFill>
                  <a:schemeClr val="bg1"/>
                </a:solidFill>
              </a:rPr>
              <a:t> bánh. </a:t>
            </a:r>
            <a:r>
              <a:rPr lang="en-US" sz="3200" dirty="0" err="1">
                <a:solidFill>
                  <a:schemeClr val="bg1"/>
                </a:solidFill>
              </a:rPr>
              <a:t>Vậy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chị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cần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phải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làm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tất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cả</a:t>
            </a:r>
            <a:r>
              <a:rPr lang="en-US" sz="3200" dirty="0">
                <a:solidFill>
                  <a:schemeClr val="bg1"/>
                </a:solidFill>
              </a:rPr>
              <a:t> bao </a:t>
            </a:r>
            <a:r>
              <a:rPr lang="en-US" sz="3200" dirty="0" err="1">
                <a:solidFill>
                  <a:schemeClr val="bg1"/>
                </a:solidFill>
              </a:rPr>
              <a:t>nhiêu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chiếc</a:t>
            </a:r>
            <a:r>
              <a:rPr lang="en-US" sz="3200" dirty="0">
                <a:solidFill>
                  <a:schemeClr val="bg1"/>
                </a:solidFill>
              </a:rPr>
              <a:t> bánh ? </a:t>
            </a:r>
            <a:r>
              <a:rPr lang="en-US" sz="3200" dirty="0" err="1">
                <a:solidFill>
                  <a:schemeClr val="bg1"/>
                </a:solidFill>
              </a:rPr>
              <a:t>Các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em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hãy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tính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giúp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chị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nhé</a:t>
            </a:r>
            <a:r>
              <a:rPr lang="en-US" sz="3200" dirty="0">
                <a:solidFill>
                  <a:schemeClr val="bg1"/>
                </a:solidFill>
              </a:rPr>
              <a:t> !</a:t>
            </a:r>
          </a:p>
        </p:txBody>
      </p:sp>
      <p:sp>
        <p:nvSpPr>
          <p:cNvPr id="3" name="Explosion: 14 Points 2">
            <a:extLst>
              <a:ext uri="{FF2B5EF4-FFF2-40B4-BE49-F238E27FC236}">
                <a16:creationId xmlns:a16="http://schemas.microsoft.com/office/drawing/2014/main" id="{A990FF5A-A2A9-6C77-4CB1-FD57AC030CC6}"/>
              </a:ext>
            </a:extLst>
          </p:cNvPr>
          <p:cNvSpPr/>
          <p:nvPr/>
        </p:nvSpPr>
        <p:spPr>
          <a:xfrm>
            <a:off x="4876880" y="3966796"/>
            <a:ext cx="8611795" cy="5050330"/>
          </a:xfrm>
          <a:prstGeom prst="irregularSeal2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 ÁN :</a:t>
            </a:r>
          </a:p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 </a:t>
            </a: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bánh</a:t>
            </a:r>
          </a:p>
        </p:txBody>
      </p:sp>
      <p:pic>
        <p:nvPicPr>
          <p:cNvPr id="7" name="Bach tuyet">
            <a:hlinkClick r:id="" action="ppaction://media"/>
            <a:extLst>
              <a:ext uri="{FF2B5EF4-FFF2-40B4-BE49-F238E27FC236}">
                <a16:creationId xmlns:a16="http://schemas.microsoft.com/office/drawing/2014/main" id="{EFADBAED-A0DF-5E7D-E5D2-07BF365188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86392" y="7977919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312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0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375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375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375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375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27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1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animBg="1"/>
      <p:bldP spid="3" grpId="1" animBg="1"/>
      <p:bldP spid="3" grpId="2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9" y="39346"/>
            <a:ext cx="16256000" cy="914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318" y="3140004"/>
            <a:ext cx="2847362" cy="6136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3840091" y="5410421"/>
            <a:ext cx="2506999" cy="3585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08142" y="4724400"/>
            <a:ext cx="2550930" cy="3402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-84715" y="5720941"/>
            <a:ext cx="2831495" cy="3215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10493884" y="5144233"/>
            <a:ext cx="2442633" cy="330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144" y="6155214"/>
            <a:ext cx="2949938" cy="2711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2544345" y="5437916"/>
            <a:ext cx="2209289" cy="3530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0729" y="4996542"/>
            <a:ext cx="2815154" cy="386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919" y="-2503140"/>
            <a:ext cx="12250556" cy="543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3247269" y="1317313"/>
            <a:ext cx="100207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!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3765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92A7E881-4631-57EB-5BDE-CE39805636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562" y="23247"/>
            <a:ext cx="16459200" cy="8229600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E39B7DA6-F477-5413-30FD-28E432FF28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719" y="1676400"/>
            <a:ext cx="4572000" cy="16219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53B5DAA-EB4C-A3E7-C274-4207B8A294A4}"/>
              </a:ext>
            </a:extLst>
          </p:cNvPr>
          <p:cNvSpPr txBox="1"/>
          <p:nvPr/>
        </p:nvSpPr>
        <p:spPr>
          <a:xfrm>
            <a:off x="4861719" y="3505200"/>
            <a:ext cx="727385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- </a:t>
            </a:r>
            <a:r>
              <a:rPr lang="en-US" sz="3600" dirty="0" err="1"/>
              <a:t>Ôn</a:t>
            </a:r>
            <a:r>
              <a:rPr lang="en-US" sz="3600" dirty="0"/>
              <a:t> </a:t>
            </a:r>
            <a:r>
              <a:rPr lang="en-US" sz="3600" dirty="0" err="1"/>
              <a:t>lại</a:t>
            </a:r>
            <a:r>
              <a:rPr lang="en-US" sz="3600" dirty="0"/>
              <a:t> </a:t>
            </a:r>
            <a:r>
              <a:rPr lang="en-US" sz="3600" dirty="0" err="1"/>
              <a:t>bảng</a:t>
            </a:r>
            <a:r>
              <a:rPr lang="en-US" sz="3600" dirty="0"/>
              <a:t> </a:t>
            </a:r>
            <a:r>
              <a:rPr lang="en-US" sz="3600" dirty="0" err="1"/>
              <a:t>nhân</a:t>
            </a:r>
            <a:r>
              <a:rPr lang="en-US" sz="3600" dirty="0"/>
              <a:t> 6</a:t>
            </a:r>
          </a:p>
          <a:p>
            <a:r>
              <a:rPr lang="en-US" sz="3600" dirty="0"/>
              <a:t>- </a:t>
            </a:r>
            <a:r>
              <a:rPr lang="en-US" sz="3600" dirty="0" err="1"/>
              <a:t>Chuẩn</a:t>
            </a:r>
            <a:r>
              <a:rPr lang="en-US" sz="3600" dirty="0"/>
              <a:t> </a:t>
            </a:r>
            <a:r>
              <a:rPr lang="en-US" sz="3600" dirty="0" err="1"/>
              <a:t>bị</a:t>
            </a:r>
            <a:r>
              <a:rPr lang="en-US" sz="3600" dirty="0"/>
              <a:t> </a:t>
            </a:r>
            <a:r>
              <a:rPr lang="en-US" sz="3600" dirty="0" err="1"/>
              <a:t>bài</a:t>
            </a:r>
            <a:r>
              <a:rPr lang="en-US" sz="3600" dirty="0"/>
              <a:t> </a:t>
            </a:r>
            <a:r>
              <a:rPr lang="en-US" sz="3600" dirty="0" err="1"/>
              <a:t>cho</a:t>
            </a:r>
            <a:r>
              <a:rPr lang="en-US" sz="3600" dirty="0"/>
              <a:t> </a:t>
            </a:r>
            <a:r>
              <a:rPr lang="en-US" sz="3600" dirty="0" err="1"/>
              <a:t>tiết</a:t>
            </a:r>
            <a:r>
              <a:rPr lang="en-US" sz="3600" dirty="0"/>
              <a:t> </a:t>
            </a:r>
            <a:r>
              <a:rPr lang="en-US" sz="3600" dirty="0" err="1"/>
              <a:t>sau</a:t>
            </a:r>
            <a:r>
              <a:rPr lang="en-US" sz="3600" dirty="0"/>
              <a:t> :</a:t>
            </a:r>
            <a:br>
              <a:rPr lang="en-US" sz="3600" dirty="0"/>
            </a:br>
            <a:r>
              <a:rPr lang="en-US" sz="3600" dirty="0"/>
              <a:t>                                </a:t>
            </a:r>
            <a:r>
              <a:rPr lang="en-US" sz="3600" dirty="0" err="1"/>
              <a:t>Bảng</a:t>
            </a:r>
            <a:r>
              <a:rPr lang="en-US" sz="3600" dirty="0"/>
              <a:t> </a:t>
            </a:r>
            <a:r>
              <a:rPr lang="en-US" sz="3600" dirty="0" err="1"/>
              <a:t>nhân</a:t>
            </a:r>
            <a:r>
              <a:rPr lang="en-US" sz="3600" dirty="0"/>
              <a:t> 6 (</a:t>
            </a:r>
            <a:r>
              <a:rPr lang="en-US" sz="3600" dirty="0" err="1"/>
              <a:t>Tiết</a:t>
            </a:r>
            <a:r>
              <a:rPr lang="en-US" sz="3600" dirty="0"/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793617013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E8E66E-C8A1-400D-B8BA-34E6AF441B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913" t="15692" r="6044" b="9416"/>
          <a:stretch/>
        </p:blipFill>
        <p:spPr>
          <a:xfrm>
            <a:off x="10319" y="0"/>
            <a:ext cx="16256000" cy="9144000"/>
          </a:xfrm>
          <a:prstGeom prst="rect">
            <a:avLst/>
          </a:prstGeom>
        </p:spPr>
      </p:pic>
      <p:pic>
        <p:nvPicPr>
          <p:cNvPr id="1034" name="Picture 10" descr="[animate output image]">
            <a:extLst>
              <a:ext uri="{FF2B5EF4-FFF2-40B4-BE49-F238E27FC236}">
                <a16:creationId xmlns:a16="http://schemas.microsoft.com/office/drawing/2014/main" id="{125A4119-AF17-4096-A57D-205A6F4DB9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5729" y="3641163"/>
            <a:ext cx="2875669" cy="2627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21 NK PowerSkills">
            <a:extLst>
              <a:ext uri="{FF2B5EF4-FFF2-40B4-BE49-F238E27FC236}">
                <a16:creationId xmlns:a16="http://schemas.microsoft.com/office/drawing/2014/main" id="{6F1E8628-B968-4DA5-8C1C-79693AAC153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83362" y="539761"/>
            <a:ext cx="4968347" cy="6238744"/>
          </a:xfrm>
          <a:prstGeom prst="rect">
            <a:avLst/>
          </a:prstGeom>
        </p:spPr>
      </p:pic>
      <p:pic>
        <p:nvPicPr>
          <p:cNvPr id="14" name="21 NK PowerSkills">
            <a:extLst>
              <a:ext uri="{FF2B5EF4-FFF2-40B4-BE49-F238E27FC236}">
                <a16:creationId xmlns:a16="http://schemas.microsoft.com/office/drawing/2014/main" id="{A99BBECF-83B7-4477-AFA4-5103DFD0224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34309" y="5020333"/>
            <a:ext cx="2195183" cy="2037071"/>
          </a:xfrm>
          <a:prstGeom prst="rect">
            <a:avLst/>
          </a:prstGeom>
        </p:spPr>
      </p:pic>
      <p:pic>
        <p:nvPicPr>
          <p:cNvPr id="1030" name="Picture 6" descr="Cartoon Cows Wallpapers - Wallpaper Cave">
            <a:extLst>
              <a:ext uri="{FF2B5EF4-FFF2-40B4-BE49-F238E27FC236}">
                <a16:creationId xmlns:a16="http://schemas.microsoft.com/office/drawing/2014/main" id="{B2E82BD6-9031-4ABF-8695-A11ECDF7D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959" b="94675" l="2676" r="98328">
                        <a14:foregroundMark x1="21070" y1="31953" x2="33110" y2="50888"/>
                        <a14:foregroundMark x1="43144" y1="50296" x2="38796" y2="58580"/>
                        <a14:foregroundMark x1="33110" y1="43195" x2="59197" y2="53846"/>
                        <a14:foregroundMark x1="55184" y1="53846" x2="49164" y2="64497"/>
                        <a14:foregroundMark x1="61204" y1="33728" x2="42809" y2="42012"/>
                        <a14:foregroundMark x1="54181" y1="24852" x2="46823" y2="25444"/>
                        <a14:foregroundMark x1="47157" y1="28994" x2="29431" y2="30769"/>
                        <a14:foregroundMark x1="29431" y1="30769" x2="15385" y2="20118"/>
                        <a14:foregroundMark x1="14047" y1="17751" x2="4348" y2="24260"/>
                        <a14:foregroundMark x1="11037" y1="10059" x2="12375" y2="19527"/>
                        <a14:foregroundMark x1="9699" y1="26627" x2="3010" y2="33136"/>
                        <a14:foregroundMark x1="14716" y1="24260" x2="27425" y2="21893"/>
                        <a14:foregroundMark x1="16388" y1="38462" x2="15385" y2="46746"/>
                        <a14:foregroundMark x1="10033" y1="36686" x2="9699" y2="27219"/>
                        <a14:foregroundMark x1="10368" y1="2959" x2="10368" y2="2959"/>
                        <a14:foregroundMark x1="31438" y1="3550" x2="31438" y2="3550"/>
                        <a14:foregroundMark x1="67893" y1="45562" x2="68227" y2="47337"/>
                        <a14:foregroundMark x1="67559" y1="35503" x2="67224" y2="63314"/>
                        <a14:foregroundMark x1="65217" y1="34320" x2="58528" y2="60947"/>
                        <a14:foregroundMark x1="65552" y1="41420" x2="60535" y2="68639"/>
                        <a14:foregroundMark x1="64214" y1="66864" x2="59197" y2="72189"/>
                        <a14:foregroundMark x1="57191" y1="86982" x2="56856" y2="90533"/>
                        <a14:foregroundMark x1="56856" y1="91716" x2="57191" y2="95266"/>
                        <a14:foregroundMark x1="65217" y1="85799" x2="59866" y2="78698"/>
                        <a14:foregroundMark x1="55853" y1="78107" x2="54515" y2="86391"/>
                        <a14:foregroundMark x1="56856" y1="73964" x2="41137" y2="69231"/>
                        <a14:foregroundMark x1="49498" y1="68639" x2="34783" y2="72189"/>
                        <a14:foregroundMark x1="35452" y1="69231" x2="31438" y2="88757"/>
                        <a14:foregroundMark x1="32441" y1="87574" x2="32107" y2="93491"/>
                        <a14:foregroundMark x1="26421" y1="77515" x2="24415" y2="90533"/>
                        <a14:foregroundMark x1="23746" y1="65089" x2="20736" y2="59172"/>
                        <a14:foregroundMark x1="29431" y1="67456" x2="26421" y2="52663"/>
                        <a14:foregroundMark x1="53512" y1="42012" x2="61538" y2="37278"/>
                        <a14:foregroundMark x1="91973" y1="47337" x2="91973" y2="49112"/>
                        <a14:foregroundMark x1="95987" y1="47337" x2="95987" y2="47337"/>
                        <a14:foregroundMark x1="95987" y1="50888" x2="95987" y2="50888"/>
                        <a14:foregroundMark x1="98328" y1="46746" x2="98328" y2="4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5733" y="3659134"/>
            <a:ext cx="4465881" cy="2524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3136EC2-9DB7-4AEE-B449-6C75A984B664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96683" y="5111762"/>
            <a:ext cx="5730240" cy="220650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36EFED7-E9E5-4BD5-BD29-54452D7BC23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36893" b="52929"/>
          <a:stretch/>
        </p:blipFill>
        <p:spPr>
          <a:xfrm>
            <a:off x="9687558" y="6980458"/>
            <a:ext cx="3086707" cy="24563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458088D-7C1E-4751-876E-2CAA4544162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303" y="5020015"/>
            <a:ext cx="3949571" cy="3949571"/>
          </a:xfrm>
          <a:prstGeom prst="rect">
            <a:avLst/>
          </a:prstGeom>
        </p:spPr>
      </p:pic>
      <p:pic>
        <p:nvPicPr>
          <p:cNvPr id="28" name="7" descr="Car Wheel Png - Car Wheel Cartoon Transparent, Png Download - kindpng">
            <a:extLst>
              <a:ext uri="{FF2B5EF4-FFF2-40B4-BE49-F238E27FC236}">
                <a16:creationId xmlns:a16="http://schemas.microsoft.com/office/drawing/2014/main" id="{227BFF77-3ADE-44CD-B96E-C5739132C4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10249392" y="8069695"/>
            <a:ext cx="496031" cy="47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ar Wheel Png - Car Wheel Cartoon Transparent, Png Download - kindpng">
            <a:extLst>
              <a:ext uri="{FF2B5EF4-FFF2-40B4-BE49-F238E27FC236}">
                <a16:creationId xmlns:a16="http://schemas.microsoft.com/office/drawing/2014/main" id="{BE602906-35D1-4148-A974-2136706A7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11454886" y="8069695"/>
            <a:ext cx="496031" cy="47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B861285-01F2-4A5E-BEBF-10EF63BBF955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30745" y="5633548"/>
            <a:ext cx="1621404" cy="143865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BDEA9A4-6AE0-438D-887F-DB873C3DB240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11266" y="6474803"/>
            <a:ext cx="1621404" cy="143865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ADF9399-5CEE-4F37-B09A-346F4A33B02D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49133" y="7316057"/>
            <a:ext cx="1621404" cy="143865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FC5F42F-B2E7-4970-A551-FF2513D97CDE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84514" y="5366188"/>
            <a:ext cx="1621404" cy="143865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706AFAB-1088-4E01-BB4E-0DE1A8B8ADA1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4384" y="6059177"/>
            <a:ext cx="1621404" cy="1438656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B613A33-60A6-4F6C-9103-E3A4887A9033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451906" y="6749305"/>
            <a:ext cx="1621404" cy="1438656"/>
          </a:xfrm>
          <a:prstGeom prst="rect">
            <a:avLst/>
          </a:prstGeom>
        </p:spPr>
      </p:pic>
      <p:pic>
        <p:nvPicPr>
          <p:cNvPr id="1026" name="Picture 2" descr="Milk carton - Cool Milk">
            <a:extLst>
              <a:ext uri="{FF2B5EF4-FFF2-40B4-BE49-F238E27FC236}">
                <a16:creationId xmlns:a16="http://schemas.microsoft.com/office/drawing/2014/main" id="{14A2F2E3-4E6A-4379-9447-E55876B96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1185" y="6622343"/>
            <a:ext cx="737844" cy="106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69219D8-EE72-475B-A08C-E8B31B0B2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713130">
            <a:off x="10266912" y="6614078"/>
            <a:ext cx="1186599" cy="838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20 NK PowerSkills">
            <a:extLst>
              <a:ext uri="{FF2B5EF4-FFF2-40B4-BE49-F238E27FC236}">
                <a16:creationId xmlns:a16="http://schemas.microsoft.com/office/drawing/2014/main" id="{6C09F464-BEE1-4BB5-9ED2-47D50CD7C04C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291416" y="7073709"/>
            <a:ext cx="581628" cy="588352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14E0E7F-E3E0-412B-A66D-7383F5AD0CC3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206688" y="6391554"/>
            <a:ext cx="1407156" cy="1248556"/>
          </a:xfrm>
          <a:prstGeom prst="rect">
            <a:avLst/>
          </a:prstGeom>
        </p:spPr>
      </p:pic>
      <p:pic>
        <p:nvPicPr>
          <p:cNvPr id="52" name="16 NK PowerSkills">
            <a:extLst>
              <a:ext uri="{FF2B5EF4-FFF2-40B4-BE49-F238E27FC236}">
                <a16:creationId xmlns:a16="http://schemas.microsoft.com/office/drawing/2014/main" id="{E73488C3-F046-45EF-880E-045C9586A49C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606442" y="7112645"/>
            <a:ext cx="581628" cy="588352"/>
          </a:xfrm>
          <a:prstGeom prst="rect">
            <a:avLst/>
          </a:prstGeom>
        </p:spPr>
      </p:pic>
      <p:pic>
        <p:nvPicPr>
          <p:cNvPr id="53" name="19 NK PowerSkills">
            <a:extLst>
              <a:ext uri="{FF2B5EF4-FFF2-40B4-BE49-F238E27FC236}">
                <a16:creationId xmlns:a16="http://schemas.microsoft.com/office/drawing/2014/main" id="{183B5852-CC0D-4421-9533-C9676326813F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92601" y="6794649"/>
            <a:ext cx="581628" cy="588352"/>
          </a:xfrm>
          <a:prstGeom prst="rect">
            <a:avLst/>
          </a:prstGeom>
        </p:spPr>
      </p:pic>
      <p:pic>
        <p:nvPicPr>
          <p:cNvPr id="54" name="Ghé thăm Fb.com/nkpowerskills">
            <a:extLst>
              <a:ext uri="{FF2B5EF4-FFF2-40B4-BE49-F238E27FC236}">
                <a16:creationId xmlns:a16="http://schemas.microsoft.com/office/drawing/2014/main" id="{0A31E0AE-0218-45C3-A168-8E16FCCA935F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10881694" y="6794225"/>
            <a:ext cx="896960" cy="847472"/>
          </a:xfrm>
          <a:prstGeom prst="rect">
            <a:avLst/>
          </a:prstGeom>
        </p:spPr>
      </p:pic>
      <p:pic>
        <p:nvPicPr>
          <p:cNvPr id="55" name="Picture 4" descr="Vector Cartoon Box Grocery Basket Crate Wooden Container Stock ...">
            <a:extLst>
              <a:ext uri="{FF2B5EF4-FFF2-40B4-BE49-F238E27FC236}">
                <a16:creationId xmlns:a16="http://schemas.microsoft.com/office/drawing/2014/main" id="{BE3267A1-8FE3-46B5-AAA8-31C729A00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7810" b="93090" l="10000" r="90000">
                        <a14:backgroundMark x1="34316" y1="42975" x2="19579" y2="43526"/>
                        <a14:backgroundMark x1="16632" y1="42424" x2="14947" y2="44077"/>
                        <a14:backgroundMark x1="19368" y1="38567" x2="83158" y2="41322"/>
                        <a14:backgroundMark x1="87368" y1="46832" x2="84842" y2="45179"/>
                        <a14:backgroundMark x1="15158" y1="44628" x2="13684" y2="45730"/>
                        <a14:backgroundMark x1="12842" y1="46832" x2="13263" y2="46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900"/>
          <a:stretch/>
        </p:blipFill>
        <p:spPr bwMode="auto">
          <a:xfrm>
            <a:off x="9803442" y="6778395"/>
            <a:ext cx="3087219" cy="1665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20 NK PowerSkills">
            <a:extLst>
              <a:ext uri="{FF2B5EF4-FFF2-40B4-BE49-F238E27FC236}">
                <a16:creationId xmlns:a16="http://schemas.microsoft.com/office/drawing/2014/main" id="{D29E390A-76FC-44DE-AD85-C2019238E880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99709" y="1464539"/>
            <a:ext cx="581628" cy="588352"/>
          </a:xfrm>
          <a:prstGeom prst="rect">
            <a:avLst/>
          </a:prstGeom>
        </p:spPr>
      </p:pic>
      <p:pic>
        <p:nvPicPr>
          <p:cNvPr id="9" name="19 NK PowerSkills">
            <a:extLst>
              <a:ext uri="{FF2B5EF4-FFF2-40B4-BE49-F238E27FC236}">
                <a16:creationId xmlns:a16="http://schemas.microsoft.com/office/drawing/2014/main" id="{44C43EF0-3941-4325-9999-C88829AEFD42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61405" y="1578929"/>
            <a:ext cx="581628" cy="588352"/>
          </a:xfrm>
          <a:prstGeom prst="rect">
            <a:avLst/>
          </a:prstGeom>
        </p:spPr>
      </p:pic>
      <p:pic>
        <p:nvPicPr>
          <p:cNvPr id="13" name="15 NK PowerSkills">
            <a:extLst>
              <a:ext uri="{FF2B5EF4-FFF2-40B4-BE49-F238E27FC236}">
                <a16:creationId xmlns:a16="http://schemas.microsoft.com/office/drawing/2014/main" id="{FA6AF2F6-78F9-41CD-878C-040E7AC6C8B4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850729" y="1863425"/>
            <a:ext cx="581628" cy="588352"/>
          </a:xfrm>
          <a:prstGeom prst="rect">
            <a:avLst/>
          </a:prstGeom>
        </p:spPr>
      </p:pic>
      <p:pic>
        <p:nvPicPr>
          <p:cNvPr id="16" name="Ghé thăm Fb.com/nkpowerskills">
            <a:extLst>
              <a:ext uri="{FF2B5EF4-FFF2-40B4-BE49-F238E27FC236}">
                <a16:creationId xmlns:a16="http://schemas.microsoft.com/office/drawing/2014/main" id="{1E5F6603-FD1B-4AA5-B556-E1CD310A49B5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5437784" y="6078457"/>
            <a:ext cx="896960" cy="847472"/>
          </a:xfrm>
          <a:prstGeom prst="rect">
            <a:avLst/>
          </a:prstGeom>
        </p:spPr>
      </p:pic>
      <p:pic>
        <p:nvPicPr>
          <p:cNvPr id="17" name="Ghé thăm Fb.com/nkpowerskills">
            <a:extLst>
              <a:ext uri="{FF2B5EF4-FFF2-40B4-BE49-F238E27FC236}">
                <a16:creationId xmlns:a16="http://schemas.microsoft.com/office/drawing/2014/main" id="{C394421C-260F-4054-BAAE-E480460FBFE5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5837680" y="6117593"/>
            <a:ext cx="896960" cy="847472"/>
          </a:xfrm>
          <a:prstGeom prst="rect">
            <a:avLst/>
          </a:prstGeom>
        </p:spPr>
      </p:pic>
      <p:pic>
        <p:nvPicPr>
          <p:cNvPr id="18" name="Ghé thăm Fb.com/nkpowerskills">
            <a:extLst>
              <a:ext uri="{FF2B5EF4-FFF2-40B4-BE49-F238E27FC236}">
                <a16:creationId xmlns:a16="http://schemas.microsoft.com/office/drawing/2014/main" id="{75D91212-317F-4AE9-929E-65ADF24D2CE0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6221366" y="6078457"/>
            <a:ext cx="896960" cy="84747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D5122C6-40D2-4809-94F0-3151EE6C000C}"/>
              </a:ext>
            </a:extLst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78920" y="6474803"/>
            <a:ext cx="1903692" cy="92770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BBBBC41-1924-4D22-BDE4-E17BE5CF58D8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8040" y="-1286082"/>
            <a:ext cx="10829245" cy="7219497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9F44482A-6550-4124-B066-37C65FCFA4B1}"/>
              </a:ext>
            </a:extLst>
          </p:cNvPr>
          <p:cNvSpPr txBox="1"/>
          <p:nvPr/>
        </p:nvSpPr>
        <p:spPr>
          <a:xfrm>
            <a:off x="1450225" y="1651295"/>
            <a:ext cx="635031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88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TM Showcard" panose="02040603050506020204" pitchFamily="18" charset="0"/>
              </a:rPr>
              <a:t>Nông</a:t>
            </a:r>
            <a:r>
              <a:rPr lang="en-US" sz="8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sz="88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TM Showcard" panose="02040603050506020204" pitchFamily="18" charset="0"/>
              </a:rPr>
              <a:t>trại</a:t>
            </a:r>
            <a:r>
              <a:rPr lang="en-US" sz="8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sz="88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TM Showcard" panose="02040603050506020204" pitchFamily="18" charset="0"/>
              </a:rPr>
              <a:t>của</a:t>
            </a:r>
            <a:r>
              <a:rPr lang="en-US" sz="8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sz="88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TM Showcard" panose="02040603050506020204" pitchFamily="18" charset="0"/>
              </a:rPr>
              <a:t>Thỏ</a:t>
            </a:r>
            <a:r>
              <a:rPr lang="en-US" sz="8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sz="88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TM Showcard" panose="02040603050506020204" pitchFamily="18" charset="0"/>
              </a:rPr>
              <a:t>Nhí</a:t>
            </a:r>
            <a:endParaRPr lang="en-US" sz="8800" b="1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latin typeface="UTM Showcard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483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E8E66E-C8A1-400D-B8BA-34E6AF441B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10319" y="0"/>
            <a:ext cx="16256000" cy="9144000"/>
          </a:xfrm>
          <a:prstGeom prst="rect">
            <a:avLst/>
          </a:prstGeom>
        </p:spPr>
      </p:pic>
      <p:pic>
        <p:nvPicPr>
          <p:cNvPr id="1034" name="Picture 10" descr="[animate output image]">
            <a:extLst>
              <a:ext uri="{FF2B5EF4-FFF2-40B4-BE49-F238E27FC236}">
                <a16:creationId xmlns:a16="http://schemas.microsoft.com/office/drawing/2014/main" id="{125A4119-AF17-4096-A57D-205A6F4DB9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5729" y="3641163"/>
            <a:ext cx="2875669" cy="2627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21 NK PowerSkills">
            <a:extLst>
              <a:ext uri="{FF2B5EF4-FFF2-40B4-BE49-F238E27FC236}">
                <a16:creationId xmlns:a16="http://schemas.microsoft.com/office/drawing/2014/main" id="{6F1E8628-B968-4DA5-8C1C-79693AAC153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83362" y="539761"/>
            <a:ext cx="4968347" cy="6238744"/>
          </a:xfrm>
          <a:prstGeom prst="rect">
            <a:avLst/>
          </a:prstGeom>
        </p:spPr>
      </p:pic>
      <p:pic>
        <p:nvPicPr>
          <p:cNvPr id="14" name="21 NK PowerSkills">
            <a:extLst>
              <a:ext uri="{FF2B5EF4-FFF2-40B4-BE49-F238E27FC236}">
                <a16:creationId xmlns:a16="http://schemas.microsoft.com/office/drawing/2014/main" id="{A99BBECF-83B7-4477-AFA4-5103DFD0224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34309" y="5020333"/>
            <a:ext cx="2195183" cy="2037071"/>
          </a:xfrm>
          <a:prstGeom prst="rect">
            <a:avLst/>
          </a:prstGeom>
        </p:spPr>
      </p:pic>
      <p:pic>
        <p:nvPicPr>
          <p:cNvPr id="1030" name="Picture 6" descr="Cartoon Cows Wallpapers - Wallpaper Cave">
            <a:extLst>
              <a:ext uri="{FF2B5EF4-FFF2-40B4-BE49-F238E27FC236}">
                <a16:creationId xmlns:a16="http://schemas.microsoft.com/office/drawing/2014/main" id="{B2E82BD6-9031-4ABF-8695-A11ECDF7D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59" b="94675" l="2676" r="98328">
                        <a14:foregroundMark x1="21070" y1="31953" x2="33110" y2="50888"/>
                        <a14:foregroundMark x1="43144" y1="50296" x2="38796" y2="58580"/>
                        <a14:foregroundMark x1="33110" y1="43195" x2="59197" y2="53846"/>
                        <a14:foregroundMark x1="55184" y1="53846" x2="49164" y2="64497"/>
                        <a14:foregroundMark x1="61204" y1="33728" x2="42809" y2="42012"/>
                        <a14:foregroundMark x1="54181" y1="24852" x2="46823" y2="25444"/>
                        <a14:foregroundMark x1="47157" y1="28994" x2="29431" y2="30769"/>
                        <a14:foregroundMark x1="29431" y1="30769" x2="15385" y2="20118"/>
                        <a14:foregroundMark x1="14047" y1="17751" x2="4348" y2="24260"/>
                        <a14:foregroundMark x1="11037" y1="10059" x2="12375" y2="19527"/>
                        <a14:foregroundMark x1="9699" y1="26627" x2="3010" y2="33136"/>
                        <a14:foregroundMark x1="14716" y1="24260" x2="27425" y2="21893"/>
                        <a14:foregroundMark x1="16388" y1="38462" x2="15385" y2="46746"/>
                        <a14:foregroundMark x1="10033" y1="36686" x2="9699" y2="27219"/>
                        <a14:foregroundMark x1="10368" y1="2959" x2="10368" y2="2959"/>
                        <a14:foregroundMark x1="31438" y1="3550" x2="31438" y2="3550"/>
                        <a14:foregroundMark x1="67893" y1="45562" x2="68227" y2="47337"/>
                        <a14:foregroundMark x1="67559" y1="35503" x2="67224" y2="63314"/>
                        <a14:foregroundMark x1="65217" y1="34320" x2="58528" y2="60947"/>
                        <a14:foregroundMark x1="65552" y1="41420" x2="60535" y2="68639"/>
                        <a14:foregroundMark x1="64214" y1="66864" x2="59197" y2="72189"/>
                        <a14:foregroundMark x1="57191" y1="86982" x2="56856" y2="90533"/>
                        <a14:foregroundMark x1="56856" y1="91716" x2="57191" y2="95266"/>
                        <a14:foregroundMark x1="65217" y1="85799" x2="59866" y2="78698"/>
                        <a14:foregroundMark x1="55853" y1="78107" x2="54515" y2="86391"/>
                        <a14:foregroundMark x1="56856" y1="73964" x2="41137" y2="69231"/>
                        <a14:foregroundMark x1="49498" y1="68639" x2="34783" y2="72189"/>
                        <a14:foregroundMark x1="35452" y1="69231" x2="31438" y2="88757"/>
                        <a14:foregroundMark x1="32441" y1="87574" x2="32107" y2="93491"/>
                        <a14:foregroundMark x1="26421" y1="77515" x2="24415" y2="90533"/>
                        <a14:foregroundMark x1="23746" y1="65089" x2="20736" y2="59172"/>
                        <a14:foregroundMark x1="29431" y1="67456" x2="26421" y2="52663"/>
                        <a14:foregroundMark x1="53512" y1="42012" x2="61538" y2="37278"/>
                        <a14:foregroundMark x1="91973" y1="47337" x2="91973" y2="49112"/>
                        <a14:foregroundMark x1="95987" y1="47337" x2="95987" y2="47337"/>
                        <a14:foregroundMark x1="95987" y1="50888" x2="95987" y2="50888"/>
                        <a14:foregroundMark x1="98328" y1="46746" x2="98328" y2="4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5733" y="3659134"/>
            <a:ext cx="4465881" cy="2524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3136EC2-9DB7-4AEE-B449-6C75A984B66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96683" y="5111762"/>
            <a:ext cx="5730240" cy="220650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36EFED7-E9E5-4BD5-BD29-54452D7BC23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36893" b="52929"/>
          <a:stretch/>
        </p:blipFill>
        <p:spPr>
          <a:xfrm>
            <a:off x="9687558" y="6980458"/>
            <a:ext cx="3086707" cy="24563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458088D-7C1E-4751-876E-2CAA454416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303" y="5020015"/>
            <a:ext cx="3949571" cy="3949571"/>
          </a:xfrm>
          <a:prstGeom prst="rect">
            <a:avLst/>
          </a:prstGeom>
        </p:spPr>
      </p:pic>
      <p:pic>
        <p:nvPicPr>
          <p:cNvPr id="28" name="7" descr="Car Wheel Png - Car Wheel Cartoon Transparent, Png Download - kindpng">
            <a:extLst>
              <a:ext uri="{FF2B5EF4-FFF2-40B4-BE49-F238E27FC236}">
                <a16:creationId xmlns:a16="http://schemas.microsoft.com/office/drawing/2014/main" id="{227BFF77-3ADE-44CD-B96E-C5739132C4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10249392" y="8069695"/>
            <a:ext cx="496031" cy="47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ar Wheel Png - Car Wheel Cartoon Transparent, Png Download - kindpng">
            <a:extLst>
              <a:ext uri="{FF2B5EF4-FFF2-40B4-BE49-F238E27FC236}">
                <a16:creationId xmlns:a16="http://schemas.microsoft.com/office/drawing/2014/main" id="{BE602906-35D1-4148-A974-2136706A7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11454886" y="8069695"/>
            <a:ext cx="496031" cy="47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B861285-01F2-4A5E-BEBF-10EF63BBF955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30745" y="5633548"/>
            <a:ext cx="1621404" cy="143865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BDEA9A4-6AE0-438D-887F-DB873C3DB240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11266" y="6474803"/>
            <a:ext cx="1621404" cy="143865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ADF9399-5CEE-4F37-B09A-346F4A33B02D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49133" y="7316057"/>
            <a:ext cx="1621404" cy="143865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FC5F42F-B2E7-4970-A551-FF2513D97CDE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84514" y="5366188"/>
            <a:ext cx="1621404" cy="143865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706AFAB-1088-4E01-BB4E-0DE1A8B8ADA1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4384" y="6059177"/>
            <a:ext cx="1621404" cy="1438656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B613A33-60A6-4F6C-9103-E3A4887A903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451906" y="6749305"/>
            <a:ext cx="1621404" cy="1438656"/>
          </a:xfrm>
          <a:prstGeom prst="rect">
            <a:avLst/>
          </a:prstGeom>
        </p:spPr>
      </p:pic>
      <p:pic>
        <p:nvPicPr>
          <p:cNvPr id="47" name="5 Ghé thăm Fb.com/nkpowerskills">
            <a:hlinkClick r:id="rId16" action="ppaction://hlinksldjump"/>
            <a:extLst>
              <a:ext uri="{FF2B5EF4-FFF2-40B4-BE49-F238E27FC236}">
                <a16:creationId xmlns:a16="http://schemas.microsoft.com/office/drawing/2014/main" id="{87663DDE-D071-4232-9ABE-45F18C0A0FA4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13328" y="2973261"/>
            <a:ext cx="883928" cy="952401"/>
          </a:xfrm>
          <a:prstGeom prst="rect">
            <a:avLst/>
          </a:prstGeom>
        </p:spPr>
      </p:pic>
      <p:pic>
        <p:nvPicPr>
          <p:cNvPr id="48" name="4 Ghé thăm Fb.com/nkpowerskills">
            <a:hlinkClick r:id="rId18" action="ppaction://hlinksldjump"/>
            <a:extLst>
              <a:ext uri="{FF2B5EF4-FFF2-40B4-BE49-F238E27FC236}">
                <a16:creationId xmlns:a16="http://schemas.microsoft.com/office/drawing/2014/main" id="{63CD9689-957F-4CAF-A006-F12CA8D04859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57700" y="371444"/>
            <a:ext cx="905715" cy="939952"/>
          </a:xfrm>
          <a:prstGeom prst="rect">
            <a:avLst/>
          </a:prstGeom>
        </p:spPr>
      </p:pic>
      <p:pic>
        <p:nvPicPr>
          <p:cNvPr id="49" name="3 Ghé thăm Fb.com/nkpowerskills">
            <a:hlinkClick r:id="rId20" action="ppaction://hlinksldjump"/>
            <a:extLst>
              <a:ext uri="{FF2B5EF4-FFF2-40B4-BE49-F238E27FC236}">
                <a16:creationId xmlns:a16="http://schemas.microsoft.com/office/drawing/2014/main" id="{EB64DCC2-080F-48E7-9CDA-2DFB7D7A4511}"/>
              </a:ext>
            </a:extLst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55266" y="4034661"/>
            <a:ext cx="874591" cy="908828"/>
          </a:xfrm>
          <a:prstGeom prst="rect">
            <a:avLst/>
          </a:prstGeom>
        </p:spPr>
      </p:pic>
      <p:pic>
        <p:nvPicPr>
          <p:cNvPr id="50" name="2 Ghé thăm Fb.com/nkpowerskills">
            <a:hlinkClick r:id="rId22" action="ppaction://hlinksldjump"/>
            <a:extLst>
              <a:ext uri="{FF2B5EF4-FFF2-40B4-BE49-F238E27FC236}">
                <a16:creationId xmlns:a16="http://schemas.microsoft.com/office/drawing/2014/main" id="{5E87F48D-7EF7-4DF3-96D5-EFCCAE901A46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66699" y="4259073"/>
            <a:ext cx="902601" cy="905713"/>
          </a:xfrm>
          <a:prstGeom prst="rect">
            <a:avLst/>
          </a:prstGeom>
        </p:spPr>
      </p:pic>
      <p:pic>
        <p:nvPicPr>
          <p:cNvPr id="51" name="1 Ghé thăm Fb.com/nkpowerskills">
            <a:hlinkClick r:id="rId24" action="ppaction://hlinksldjump"/>
            <a:extLst>
              <a:ext uri="{FF2B5EF4-FFF2-40B4-BE49-F238E27FC236}">
                <a16:creationId xmlns:a16="http://schemas.microsoft.com/office/drawing/2014/main" id="{82A172DA-4077-47CF-9BC9-7229515E914B}"/>
              </a:ext>
            </a:extLst>
          </p:cNvPr>
          <p:cNvPicPr>
            <a:picLocks noChangeAspect="1"/>
          </p:cNvPicPr>
          <p:nvPr/>
        </p:nvPicPr>
        <p:blipFill>
          <a:blip r:embed="rId25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637527" y="2672407"/>
            <a:ext cx="981147" cy="1019555"/>
          </a:xfrm>
          <a:prstGeom prst="rect">
            <a:avLst/>
          </a:prstGeom>
        </p:spPr>
      </p:pic>
      <p:pic>
        <p:nvPicPr>
          <p:cNvPr id="1026" name="Picture 2" descr="Milk carton - Cool Milk">
            <a:extLst>
              <a:ext uri="{FF2B5EF4-FFF2-40B4-BE49-F238E27FC236}">
                <a16:creationId xmlns:a16="http://schemas.microsoft.com/office/drawing/2014/main" id="{14A2F2E3-4E6A-4379-9447-E55876B96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1185" y="6622343"/>
            <a:ext cx="737844" cy="106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69219D8-EE72-475B-A08C-E8B31B0B2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713130">
            <a:off x="10266912" y="6614078"/>
            <a:ext cx="1186599" cy="838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20 NK PowerSkills">
            <a:extLst>
              <a:ext uri="{FF2B5EF4-FFF2-40B4-BE49-F238E27FC236}">
                <a16:creationId xmlns:a16="http://schemas.microsoft.com/office/drawing/2014/main" id="{6C09F464-BEE1-4BB5-9ED2-47D50CD7C04C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291416" y="7073709"/>
            <a:ext cx="581628" cy="588352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14E0E7F-E3E0-412B-A66D-7383F5AD0CC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206688" y="6391554"/>
            <a:ext cx="1407156" cy="1248556"/>
          </a:xfrm>
          <a:prstGeom prst="rect">
            <a:avLst/>
          </a:prstGeom>
        </p:spPr>
      </p:pic>
      <p:pic>
        <p:nvPicPr>
          <p:cNvPr id="52" name="16 NK PowerSkills">
            <a:extLst>
              <a:ext uri="{FF2B5EF4-FFF2-40B4-BE49-F238E27FC236}">
                <a16:creationId xmlns:a16="http://schemas.microsoft.com/office/drawing/2014/main" id="{E73488C3-F046-45EF-880E-045C9586A49C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606442" y="7112645"/>
            <a:ext cx="581628" cy="588352"/>
          </a:xfrm>
          <a:prstGeom prst="rect">
            <a:avLst/>
          </a:prstGeom>
        </p:spPr>
      </p:pic>
      <p:pic>
        <p:nvPicPr>
          <p:cNvPr id="53" name="19 NK PowerSkills">
            <a:extLst>
              <a:ext uri="{FF2B5EF4-FFF2-40B4-BE49-F238E27FC236}">
                <a16:creationId xmlns:a16="http://schemas.microsoft.com/office/drawing/2014/main" id="{183B5852-CC0D-4421-9533-C9676326813F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92601" y="6794649"/>
            <a:ext cx="581628" cy="588352"/>
          </a:xfrm>
          <a:prstGeom prst="rect">
            <a:avLst/>
          </a:prstGeom>
        </p:spPr>
      </p:pic>
      <p:pic>
        <p:nvPicPr>
          <p:cNvPr id="54" name="Ghé thăm Fb.com/nkpowerskills">
            <a:extLst>
              <a:ext uri="{FF2B5EF4-FFF2-40B4-BE49-F238E27FC236}">
                <a16:creationId xmlns:a16="http://schemas.microsoft.com/office/drawing/2014/main" id="{0A31E0AE-0218-45C3-A168-8E16FCCA935F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10881694" y="6794225"/>
            <a:ext cx="896960" cy="847472"/>
          </a:xfrm>
          <a:prstGeom prst="rect">
            <a:avLst/>
          </a:prstGeom>
        </p:spPr>
      </p:pic>
      <p:pic>
        <p:nvPicPr>
          <p:cNvPr id="55" name="Picture 4" descr="Vector Cartoon Box Grocery Basket Crate Wooden Container Stock ...">
            <a:extLst>
              <a:ext uri="{FF2B5EF4-FFF2-40B4-BE49-F238E27FC236}">
                <a16:creationId xmlns:a16="http://schemas.microsoft.com/office/drawing/2014/main" id="{BE3267A1-8FE3-46B5-AAA8-31C729A00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37810" b="93090" l="10000" r="90000">
                        <a14:backgroundMark x1="34316" y1="42975" x2="19579" y2="43526"/>
                        <a14:backgroundMark x1="16632" y1="42424" x2="14947" y2="44077"/>
                        <a14:backgroundMark x1="19368" y1="38567" x2="83158" y2="41322"/>
                        <a14:backgroundMark x1="87368" y1="46832" x2="84842" y2="45179"/>
                        <a14:backgroundMark x1="15158" y1="44628" x2="13684" y2="45730"/>
                        <a14:backgroundMark x1="12842" y1="46832" x2="13263" y2="46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900"/>
          <a:stretch/>
        </p:blipFill>
        <p:spPr bwMode="auto">
          <a:xfrm>
            <a:off x="9803442" y="6778395"/>
            <a:ext cx="3087219" cy="1665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">
            <a:extLst>
              <a:ext uri="{FF2B5EF4-FFF2-40B4-BE49-F238E27FC236}">
                <a16:creationId xmlns:a16="http://schemas.microsoft.com/office/drawing/2014/main" id="{DF726854-7103-446D-B0C7-A3006310A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45214">
            <a:off x="10846399" y="3415367"/>
            <a:ext cx="1206749" cy="853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Milk carton - Cool Milk">
            <a:extLst>
              <a:ext uri="{FF2B5EF4-FFF2-40B4-BE49-F238E27FC236}">
                <a16:creationId xmlns:a16="http://schemas.microsoft.com/office/drawing/2014/main" id="{EA05189F-8631-4B5D-80F5-83024FB9D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4942" y="3801943"/>
            <a:ext cx="737844" cy="106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2" descr="Káº¿t quáº£ hÃ¬nh áº£nh cho win text gif">
            <a:hlinkClick r:id="rId33" action="ppaction://hlinksldjump"/>
            <a:extLst>
              <a:ext uri="{FF2B5EF4-FFF2-40B4-BE49-F238E27FC236}">
                <a16:creationId xmlns:a16="http://schemas.microsoft.com/office/drawing/2014/main" id="{8F1CC257-044F-4836-8840-34AC0A69B9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837" y="1696016"/>
            <a:ext cx="4717791" cy="4717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20 NK PowerSkills">
            <a:extLst>
              <a:ext uri="{FF2B5EF4-FFF2-40B4-BE49-F238E27FC236}">
                <a16:creationId xmlns:a16="http://schemas.microsoft.com/office/drawing/2014/main" id="{D29E390A-76FC-44DE-AD85-C2019238E880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99709" y="1464539"/>
            <a:ext cx="581628" cy="588352"/>
          </a:xfrm>
          <a:prstGeom prst="rect">
            <a:avLst/>
          </a:prstGeom>
        </p:spPr>
      </p:pic>
      <p:pic>
        <p:nvPicPr>
          <p:cNvPr id="9" name="19 NK PowerSkills">
            <a:extLst>
              <a:ext uri="{FF2B5EF4-FFF2-40B4-BE49-F238E27FC236}">
                <a16:creationId xmlns:a16="http://schemas.microsoft.com/office/drawing/2014/main" id="{44C43EF0-3941-4325-9999-C88829AEFD42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61405" y="1578929"/>
            <a:ext cx="581628" cy="588352"/>
          </a:xfrm>
          <a:prstGeom prst="rect">
            <a:avLst/>
          </a:prstGeom>
        </p:spPr>
      </p:pic>
      <p:pic>
        <p:nvPicPr>
          <p:cNvPr id="13" name="15 NK PowerSkills">
            <a:extLst>
              <a:ext uri="{FF2B5EF4-FFF2-40B4-BE49-F238E27FC236}">
                <a16:creationId xmlns:a16="http://schemas.microsoft.com/office/drawing/2014/main" id="{FA6AF2F6-78F9-41CD-878C-040E7AC6C8B4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850729" y="1863425"/>
            <a:ext cx="581628" cy="588352"/>
          </a:xfrm>
          <a:prstGeom prst="rect">
            <a:avLst/>
          </a:prstGeom>
        </p:spPr>
      </p:pic>
      <p:pic>
        <p:nvPicPr>
          <p:cNvPr id="16" name="Ghé thăm Fb.com/nkpowerskills">
            <a:extLst>
              <a:ext uri="{FF2B5EF4-FFF2-40B4-BE49-F238E27FC236}">
                <a16:creationId xmlns:a16="http://schemas.microsoft.com/office/drawing/2014/main" id="{1E5F6603-FD1B-4AA5-B556-E1CD310A49B5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5437784" y="6078457"/>
            <a:ext cx="896960" cy="847472"/>
          </a:xfrm>
          <a:prstGeom prst="rect">
            <a:avLst/>
          </a:prstGeom>
        </p:spPr>
      </p:pic>
      <p:pic>
        <p:nvPicPr>
          <p:cNvPr id="17" name="Ghé thăm Fb.com/nkpowerskills">
            <a:extLst>
              <a:ext uri="{FF2B5EF4-FFF2-40B4-BE49-F238E27FC236}">
                <a16:creationId xmlns:a16="http://schemas.microsoft.com/office/drawing/2014/main" id="{C394421C-260F-4054-BAAE-E480460FBFE5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5837680" y="6117593"/>
            <a:ext cx="896960" cy="847472"/>
          </a:xfrm>
          <a:prstGeom prst="rect">
            <a:avLst/>
          </a:prstGeom>
        </p:spPr>
      </p:pic>
      <p:pic>
        <p:nvPicPr>
          <p:cNvPr id="18" name="Ghé thăm Fb.com/nkpowerskills">
            <a:extLst>
              <a:ext uri="{FF2B5EF4-FFF2-40B4-BE49-F238E27FC236}">
                <a16:creationId xmlns:a16="http://schemas.microsoft.com/office/drawing/2014/main" id="{75D91212-317F-4AE9-929E-65ADF24D2CE0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6221366" y="6078457"/>
            <a:ext cx="896960" cy="84747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D5122C6-40D2-4809-94F0-3151EE6C000C}"/>
              </a:ext>
            </a:extLst>
          </p:cNvPr>
          <p:cNvPicPr>
            <a:picLocks noChangeAspect="1"/>
          </p:cNvPicPr>
          <p:nvPr/>
        </p:nvPicPr>
        <p:blipFill>
          <a:blip r:embed="rId3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78920" y="6474803"/>
            <a:ext cx="1903692" cy="927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346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11 -4.07407E-6 L 0.01211 -4.07407E-6 C 0.00924 0.00324 0.00677 0.00764 0.00377 0.01019 C 0.0026 0.01135 0.00143 0.01181 0.00039 0.0132 C -0.00091 0.01482 -0.00169 0.01737 -0.003 0.01922 C -0.00391 0.02037 -0.00521 0.02084 -0.00625 0.02223 C -0.01354 0.0301 -0.00534 0.02269 -0.0138 0.03403 C -0.01446 0.03496 -0.0155 0.03496 -0.01628 0.03542 C -0.01745 0.0375 -0.01849 0.03959 -0.01966 0.04144 C -0.02044 0.0426 -0.02136 0.04329 -0.02214 0.04445 C -0.02383 0.04676 -0.02539 0.04931 -0.02709 0.05186 C -0.02787 0.05278 -0.02891 0.05348 -0.02956 0.05463 C -0.0405 0.07199 -0.02774 0.05533 -0.04297 0.07408 L -0.053 0.08588 L -0.05794 0.09167 C -0.06172 0.10162 -0.0569 0.09051 -0.0655 0.10209 C -0.07409 0.11389 -0.06706 0.10903 -0.07292 0.1125 C -0.07565 0.11899 -0.07578 0.11968 -0.07956 0.12593 C -0.0806 0.12755 -0.0819 0.12848 -0.08294 0.13033 C -0.0836 0.13149 -0.08399 0.13334 -0.08464 0.13473 C -0.08568 0.13727 -0.08698 0.13959 -0.08789 0.14213 C -0.08893 0.14445 -0.08946 0.14723 -0.0905 0.14954 C -0.09141 0.15186 -0.09271 0.15348 -0.09375 0.15556 C -0.09792 0.16412 -0.09948 0.16945 -0.10378 0.17616 C -0.10482 0.17778 -0.10612 0.17917 -0.10716 0.18079 C -0.10834 0.18241 -0.10925 0.18496 -0.11042 0.18658 C -0.11172 0.18843 -0.11328 0.18936 -0.11459 0.19098 C -0.11589 0.19283 -0.11667 0.19537 -0.11797 0.19699 C -0.12214 0.20278 -0.12136 0.2 -0.12539 0.2044 C -0.12656 0.20579 -0.12761 0.20741 -0.12878 0.2088 C -0.13008 0.21042 -0.13164 0.21158 -0.13294 0.2132 C -0.13412 0.21459 -0.13516 0.21644 -0.13633 0.21783 L -0.14623 0.22963 C -0.14714 0.23056 -0.14792 0.23149 -0.14883 0.23264 C -0.15964 0.24699 -0.1461 0.22917 -0.15456 0.24005 C -0.15573 0.24144 -0.15677 0.24306 -0.15794 0.24445 C -0.15873 0.24537 -0.15964 0.2463 -0.16042 0.24746 C -0.16159 0.24885 -0.16263 0.25047 -0.1638 0.25186 C -0.16511 0.25348 -0.16667 0.25463 -0.16797 0.25625 C -0.1694 0.25811 -0.17071 0.26042 -0.17214 0.26227 C -0.17344 0.26389 -0.17487 0.26505 -0.1763 0.26667 C -0.17878 0.26945 -0.18125 0.27246 -0.18373 0.27547 L -0.19623 0.29028 L -0.2013 0.2963 C -0.20209 0.29723 -0.20287 0.29862 -0.20378 0.29931 C -0.20456 0.29977 -0.20547 0.3 -0.20625 0.3007 C -0.20807 0.30255 -0.20964 0.30463 -0.21133 0.30672 C -0.21211 0.30764 -0.21276 0.30973 -0.2138 0.30973 L -0.21537 0.30973 " pathEditMode="relative" ptsTypes="AAAAAAAAAAAAAAAAAAAAAAAAAAAAAAAAAAAAAAAAAAAAAAAAA">
                                      <p:cBhvr>
                                        <p:cTn id="53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16 0.01042 L 0.01016 0.01042 C 0.00899 0.01435 0.00795 0.01829 0.00678 0.02223 C 0.00626 0.02361 0.00533 0.025 0.00508 0.02662 C 0.00482 0.02824 0.00352 0.04792 0.00338 0.04885 C 0.003 0.05324 0.00222 0.05764 0.00183 0.06227 C 5E-6 0.07986 0.00196 0.06852 0.00013 0.07848 C -0.00013 0.08542 -0.00026 0.09236 -0.00065 0.09931 C -0.00078 0.10116 -0.0013 0.10324 -0.00157 0.1051 C -0.00182 0.10764 -0.00208 0.10996 -0.00234 0.1125 C -0.0026 0.12199 -0.00273 0.13125 -0.00325 0.14074 C -0.00325 0.14213 -0.0039 0.14352 -0.00403 0.14514 C -0.00442 0.15209 -0.00455 0.15903 -0.00481 0.16598 C -0.0052 0.18473 -0.0052 0.20348 -0.00572 0.22223 C -0.00572 0.22523 -0.00624 0.22801 -0.00651 0.23102 C -0.00716 0.23773 -0.00768 0.24028 -0.0082 0.24746 C -0.00859 0.25232 -0.00859 0.25718 -0.00898 0.26227 C -0.00924 0.26412 -0.00963 0.26621 -0.00989 0.26806 C -0.01015 0.27107 -0.01028 0.27408 -0.01067 0.27709 C -0.01093 0.27848 -0.01132 0.27986 -0.01145 0.28148 C -0.01249 0.28866 -0.01263 0.29306 -0.01315 0.3007 C -0.01341 0.30417 -0.0138 0.30764 -0.01406 0.31111 C -0.01432 0.31505 -0.01445 0.31898 -0.01484 0.32292 C -0.01679 0.34167 -0.01445 0.30394 -0.01653 0.33635 C -0.01692 0.34213 -0.01692 0.34815 -0.01731 0.35394 C -0.01744 0.35648 -0.01809 0.36158 -0.01809 0.36158 " pathEditMode="relative" ptsTypes="AAAAAAAAAAAAAAAAAAAAAAAAAA">
                                      <p:cBhvr>
                                        <p:cTn id="7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500"/>
                            </p:stCondLst>
                            <p:childTnLst>
                              <p:par>
                                <p:cTn id="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0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500"/>
                            </p:stCondLst>
                            <p:childTnLst>
                              <p:par>
                                <p:cTn id="1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000"/>
                            </p:stCondLst>
                            <p:childTnLst>
                              <p:par>
                                <p:cTn id="1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49 -0.00394 L -0.01849 -0.00394 C -0.01731 -0.00857 -0.01614 -0.0132 -0.01471 -0.01759 C -0.01419 -0.01921 -0.01328 -0.02083 -0.01289 -0.02269 C -0.00885 -0.03866 -0.01367 -0.03032 -0.0052 -0.04954 C -0.00299 -0.05463 -0.00117 -0.06019 0.00144 -0.06482 C 0.00196 -0.06597 0.00274 -0.0669 0.00326 -0.06829 C 0.00404 -0.06968 0.00443 -0.07176 0.00521 -0.07315 C 0.00599 -0.075 0.00717 -0.07639 0.00808 -0.07824 C 0.00938 -0.08148 0.01016 -0.08565 0.01185 -0.08843 C 0.01316 -0.09074 0.01459 -0.09259 0.01563 -0.09514 C 0.0181 -0.10185 0.01654 -0.09907 0.02032 -0.1037 C 0.025 -0.11597 0.01928 -0.10301 0.02513 -0.11042 C 0.02657 -0.11227 0.02748 -0.11528 0.02891 -0.11713 C 0.03542 -0.12477 0.03243 -0.12269 0.0375 -0.12546 C 0.0418 -0.1331 0.03633 -0.12454 0.04506 -0.13241 C 0.04753 -0.13449 0.05 -0.1375 0.05261 -0.13912 C 0.06368 -0.1456 0.05274 -0.13935 0.06498 -0.14583 C 0.06589 -0.1463 0.06693 -0.14699 0.06784 -0.14745 C 0.06914 -0.14815 0.07045 -0.14838 0.07162 -0.14931 C 0.07422 -0.1507 0.0767 -0.15278 0.0793 -0.1544 C 0.08178 -0.15556 0.08438 -0.15648 0.08685 -0.15764 C 0.08881 -0.15857 0.09063 -0.15995 0.09258 -0.16111 C 0.09349 -0.16157 0.09454 -0.16204 0.09532 -0.16273 C 0.09662 -0.16389 0.09779 -0.16528 0.09922 -0.1662 C 0.10039 -0.1669 0.1017 -0.16713 0.103 -0.16782 C 0.10678 -0.16991 0.11068 -0.17199 0.11433 -0.17454 C 0.12618 -0.18287 0.11146 -0.17269 0.12474 -0.18125 C 0.12644 -0.18241 0.12787 -0.1838 0.12956 -0.18472 C 0.13112 -0.18542 0.13282 -0.18565 0.13425 -0.18634 C 0.13594 -0.18727 0.13737 -0.18889 0.13907 -0.18982 C 0.14154 -0.1912 0.14414 -0.19167 0.14662 -0.19306 C 0.14857 -0.19421 0.15039 -0.19583 0.15235 -0.19653 C 0.15391 -0.19699 0.15547 -0.19745 0.15704 -0.19815 C 0.15964 -0.19931 0.16211 -0.2007 0.16472 -0.20162 C 0.17071 -0.20394 0.17227 -0.20324 0.17891 -0.20486 C 0.18047 -0.20532 0.18204 -0.20625 0.18373 -0.20671 C 0.19831 -0.21042 0.19805 -0.20995 0.21211 -0.21157 C 0.22318 -0.21111 0.23438 -0.21134 0.24532 -0.20995 C 0.24792 -0.20972 0.25039 -0.20741 0.253 -0.20671 C 0.25547 -0.20579 0.25808 -0.20579 0.26055 -0.20486 C 0.26185 -0.20463 0.26303 -0.2037 0.26433 -0.20324 C 0.26719 -0.20232 0.27592 -0.20046 0.27865 -0.19977 C 0.28086 -0.19884 0.28308 -0.19745 0.28529 -0.19653 C 0.28894 -0.19491 0.29284 -0.19398 0.29662 -0.19306 C 0.29766 -0.19259 0.29857 -0.1919 0.29948 -0.19144 C 0.30079 -0.19074 0.30209 -0.19074 0.30326 -0.18982 C 0.30664 -0.18681 0.30951 -0.18264 0.31276 -0.17963 C 0.31472 -0.17801 0.31654 -0.17616 0.31849 -0.17454 C 0.31941 -0.17384 0.32045 -0.17361 0.32136 -0.17292 C 0.3224 -0.17199 0.32318 -0.17037 0.32422 -0.16945 C 0.3267 -0.16759 0.3293 -0.1662 0.33178 -0.16435 C 0.33243 -0.1632 0.33295 -0.16181 0.33373 -0.16111 C 0.33438 -0.16042 0.33972 -0.15671 0.34128 -0.15602 C 0.34284 -0.15532 0.34441 -0.15486 0.34597 -0.1544 C 0.34857 -0.15324 0.35105 -0.15208 0.35365 -0.15093 C 0.36524 -0.14051 0.3543 -0.14931 0.36316 -0.14421 C 0.37383 -0.13773 0.3625 -0.14306 0.37162 -0.13912 C 0.37487 -0.13634 0.37787 -0.13287 0.38112 -0.13056 C 0.38269 -0.12963 0.38438 -0.12847 0.38594 -0.12732 C 0.38776 -0.1257 0.38959 -0.12384 0.39154 -0.12222 C 0.39245 -0.12153 0.39349 -0.1213 0.39441 -0.1206 C 0.39545 -0.11968 0.39623 -0.11806 0.39727 -0.11713 C 0.39909 -0.11528 0.40105 -0.11366 0.403 -0.11204 C 0.40638 -0.10579 0.40352 -0.11042 0.40964 -0.1037 C 0.41576 -0.09653 0.41901 -0.09144 0.4267 -0.08681 C 0.42761 -0.08611 0.42865 -0.08588 0.42956 -0.08495 C 0.43151 -0.0831 0.43321 -0.08009 0.43529 -0.07824 L 0.43907 -0.075 C 0.43972 -0.07384 0.44037 -0.07269 0.44089 -0.07153 C 0.44167 -0.06991 0.44206 -0.06782 0.44284 -0.06644 C 0.44362 -0.06505 0.4448 -0.06435 0.44571 -0.0632 C 0.44766 -0.05995 0.44948 -0.05625 0.45144 -0.05301 L 0.45326 -0.04954 C 0.45391 -0.04838 0.45443 -0.04699 0.45521 -0.0463 C 0.45704 -0.04398 0.45912 -0.0419 0.46094 -0.03935 C 0.46289 -0.03681 0.46459 -0.03357 0.46654 -0.03102 C 0.46836 -0.02894 0.47045 -0.02801 0.47227 -0.02593 C 0.47396 -0.02407 0.47539 -0.0213 0.47709 -0.01921 C 0.47943 -0.0162 0.48555 -0.01088 0.4875 -0.00741 C 0.49011 -0.00278 0.48855 -0.0044 0.49219 -0.00232 C 0.49532 0.00602 0.49336 0.00139 0.49883 0.01111 C 0.50144 0.01574 0.50222 0.01759 0.50547 0.0213 C 0.50678 0.02268 0.50821 0.02315 0.50925 0.02477 C 0.51042 0.02616 0.51107 0.02824 0.51211 0.02986 C 0.51394 0.03218 0.51628 0.03356 0.51784 0.03657 C 0.52058 0.04143 0.51901 0.03912 0.52266 0.04329 C 0.52292 0.04491 0.52305 0.04676 0.52357 0.04838 C 0.52696 0.05833 0.52409 0.04375 0.52735 0.05671 C 0.52813 0.05995 0.52813 0.06389 0.5293 0.0669 C 0.5323 0.075 0.53073 0.07014 0.53308 0.08218 L 0.5349 0.09213 C 0.53529 0.09398 0.53516 0.09606 0.53594 0.09722 C 0.53829 0.10162 0.53737 0.0993 0.53881 0.10417 " pathEditMode="relative" ptsTypes="AAAAAAAAAAAAAAAAAAAAAAAAAAAAAAAAAAAAAAAAAAAAAAAAAAAAAAAAAAAAAAAAAAAAAAAAAAAAAAAAAAAAAAAAAAAAAA">
                                      <p:cBhvr>
                                        <p:cTn id="15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03 -0.00695 L 0.00703 -0.00695 C 0.00729 -0.01274 0.00833 -0.04028 0.00976 -0.05255 C 0.01002 -0.0544 0.01041 -0.05602 0.0108 -0.05764 C 0.01302 -0.08519 0.01015 -0.05487 0.01367 -0.07963 C 0.01445 -0.08519 0.01445 -0.09121 0.01549 -0.09653 C 0.01588 -0.09815 0.01627 -0.1 0.0164 -0.10162 C 0.01809 -0.11528 0.01666 -0.10787 0.01836 -0.12014 C 0.01862 -0.122 0.01901 -0.12362 0.01927 -0.12524 C 0.02122 -0.14514 0.01927 -0.12709 0.02122 -0.14213 C 0.02213 -0.15 0.02291 -0.15787 0.02408 -0.16575 C 0.02474 -0.17037 0.025 -0.175 0.02591 -0.1794 C 0.02656 -0.18218 0.02734 -0.18496 0.02786 -0.18774 C 0.02864 -0.19213 0.02916 -0.19676 0.02981 -0.20116 C 0.03007 -0.20348 0.02994 -0.20602 0.03072 -0.20811 L 0.03255 -0.2132 C 0.03307 -0.21621 0.03463 -0.22871 0.03541 -0.22987 L 0.03737 -0.23334 C 0.03971 -0.24584 0.03789 -0.24098 0.04205 -0.24862 C 0.04244 -0.25024 0.04244 -0.25232 0.04309 -0.25371 C 0.04375 -0.2551 0.04505 -0.25579 0.04583 -0.25695 C 0.04661 -0.25787 0.04713 -0.25926 0.04778 -0.26042 C 0.04947 -0.26899 0.04752 -0.2625 0.05156 -0.26875 C 0.05325 -0.27153 0.05481 -0.27454 0.05638 -0.27732 L 0.0582 -0.28056 C 0.05924 -0.28241 0.06002 -0.28426 0.06106 -0.28565 C 0.06197 -0.28681 0.06302 -0.28774 0.06393 -0.28912 C 0.06458 -0.29005 0.0651 -0.29144 0.06588 -0.29237 C 0.06849 -0.2963 0.06849 -0.29584 0.07148 -0.29746 C 0.07213 -0.29931 0.07252 -0.30139 0.07343 -0.30255 C 0.07421 -0.30371 0.07539 -0.30348 0.0763 -0.30417 C 0.07734 -0.3051 0.07812 -0.30672 0.07916 -0.30764 C 0.08007 -0.30834 0.08112 -0.30857 0.08203 -0.30926 C 0.08398 -0.31135 0.08554 -0.31482 0.08763 -0.31621 C 0.08867 -0.31667 0.08958 -0.3169 0.09049 -0.31783 C 0.09153 -0.31875 0.09231 -0.32037 0.09336 -0.32107 C 0.09453 -0.322 0.09596 -0.322 0.09713 -0.32292 C 0.11041 -0.33172 0.0901 -0.32037 0.10572 -0.32963 C 0.1069 -0.33033 0.1082 -0.33056 0.1095 -0.33125 C 0.11041 -0.33172 0.11145 -0.33241 0.11237 -0.33287 C 0.11367 -0.33357 0.11497 -0.3338 0.11614 -0.33473 C 0.12161 -0.3382 0.11809 -0.33774 0.12278 -0.33982 C 0.12552 -0.34098 0.13072 -0.34237 0.1332 -0.34306 C 0.14036 -0.34746 0.13033 -0.34167 0.14375 -0.34653 C 0.14596 -0.34723 0.14804 -0.34908 0.15039 -0.34977 C 0.15234 -0.3507 0.16289 -0.35278 0.16458 -0.35325 C 0.16588 -0.35348 0.17942 -0.35695 0.18359 -0.35834 C 0.19401 -0.36204 0.17786 -0.35787 0.19492 -0.36158 L 0.22434 -0.35996 C 0.2263 -0.35973 0.23645 -0.35718 0.23867 -0.35672 C 0.24726 -0.34908 0.24231 -0.35232 0.2539 -0.34815 L 0.2539 -0.34815 C 0.25533 -0.34723 0.2595 -0.34399 0.26145 -0.34306 C 0.26302 -0.34237 0.26458 -0.3419 0.26614 -0.34144 C 0.2694 -0.33565 0.26679 -0.33912 0.27278 -0.33635 C 0.27382 -0.33588 0.27474 -0.33519 0.27565 -0.33473 C 0.27877 -0.33334 0.28203 -0.33241 0.28515 -0.33125 C 0.28671 -0.33079 0.28841 -0.33033 0.28997 -0.32963 C 0.29114 -0.32894 0.29244 -0.32848 0.29375 -0.32801 C 0.29531 -0.32732 0.29687 -0.32709 0.29843 -0.32616 C 0.29843 -0.32616 0.30559 -0.322 0.30703 -0.32107 L 0.31836 -0.31436 L 0.32408 -0.31112 C 0.32513 -0.31042 0.32604 -0.30973 0.32695 -0.30926 L 0.33072 -0.30764 C 0.33177 -0.30649 0.33255 -0.3051 0.33359 -0.30417 C 0.33476 -0.30348 0.33619 -0.30325 0.33737 -0.30255 C 0.33932 -0.30162 0.34114 -0.30024 0.34309 -0.29931 L 0.34596 -0.29746 L 0.34882 -0.29584 C 0.34974 -0.29537 0.35078 -0.29514 0.35169 -0.29422 C 0.3526 -0.29306 0.35351 -0.29167 0.35455 -0.29075 C 0.35742 -0.28843 0.3608 -0.28704 0.36406 -0.28565 C 0.36705 -0.28195 0.36627 -0.28241 0.36966 -0.28056 C 0.372 -0.2794 0.37747 -0.27755 0.37916 -0.27547 C 0.38112 -0.27338 0.38268 -0.27014 0.38489 -0.26875 L 0.39062 -0.26551 C 0.39427 -0.25903 0.39049 -0.26482 0.39622 -0.25857 C 0.39817 -0.25649 0.40013 -0.2544 0.40195 -0.25186 L 0.40963 -0.2419 C 0.41263 -0.23079 0.41041 -0.23681 0.41718 -0.225 L 0.41718 -0.225 C 0.41783 -0.22315 0.41822 -0.2213 0.41901 -0.21991 C 0.42395 -0.21112 0.42005 -0.22153 0.42382 -0.2132 C 0.42447 -0.21158 0.425 -0.2095 0.42578 -0.20811 C 0.42747 -0.2044 0.43138 -0.19792 0.43138 -0.19792 C 0.43307 -0.18889 0.43125 -0.1963 0.43515 -0.18774 C 0.43593 -0.18612 0.43645 -0.18426 0.43711 -0.18264 C 0.43828 -0.17987 0.43971 -0.17709 0.44088 -0.17431 C 0.44466 -0.16551 0.44088 -0.17269 0.4457 -0.1625 C 0.44622 -0.16112 0.447 -0.16019 0.44752 -0.15903 C 0.4483 -0.15741 0.44882 -0.15556 0.44947 -0.15394 C 0.45039 -0.15162 0.45143 -0.14954 0.45234 -0.14723 C 0.45429 -0.14237 0.45468 -0.14028 0.45703 -0.13542 C 0.46015 -0.12894 0.46093 -0.12848 0.46471 -0.12362 C 0.46588 -0.12014 0.4677 -0.11737 0.46849 -0.11343 C 0.46953 -0.10787 0.46979 -0.10672 0.47031 -0.1 C 0.47083 -0.09445 0.47096 -0.08866 0.47135 -0.08311 C 0.47161 -0.07848 0.47161 -0.07408 0.47226 -0.06945 C 0.47291 -0.06436 0.47447 -0.0595 0.47513 -0.0544 C 0.47552 -0.05116 0.47604 -0.04422 0.47695 -0.04075 C 0.47747 -0.03912 0.47838 -0.03774 0.4789 -0.03588 C 0.48086 -0.02778 0.48072 -0.02871 0.48072 -0.02385 " pathEditMode="relative" ptsTypes="AAAAAAAAAAAAAAAAAAAAAAAAAAAAAAAAAAAAAAAAAAAAAAAAAAAAAAAAAAAAAAAAAAAAAAAAAAAAAAAAAAAAAAAAAAAAAAAAAAAAAAA">
                                      <p:cBhvr>
                                        <p:cTn id="15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11 -0.00787 L -0.01211 -0.00787 C 0.0043 -0.07986 -0.00547 -0.0493 0.02201 -0.11597 C 0.02852 -0.13194 0.03425 -0.1493 0.04193 -0.16319 C 0.05677 -0.19027 0.07331 -0.21481 0.08659 -0.24421 C 0.09167 -0.25555 0.09701 -0.26643 0.10169 -0.27801 C 0.10834 -0.29398 0.11289 -0.31296 0.1207 -0.32708 C 0.12136 -0.32801 0.12214 -0.32893 0.12266 -0.33032 C 0.13294 -0.35949 0.14258 -0.38912 0.153 -0.41805 C 0.16641 -0.45532 0.16367 -0.45 0.18334 -0.47384 C 0.18737 -0.4787 0.19115 -0.48449 0.1957 -0.48726 C 0.203 -0.49189 0.21094 -0.49282 0.21849 -0.49583 C 0.24531 -0.50648 0.22253 -0.50092 0.25742 -0.50578 C 0.2625 -0.50532 0.26758 -0.50555 0.27266 -0.50416 C 0.28724 -0.50046 0.31628 -0.49074 0.31628 -0.49074 C 0.33425 -0.47615 0.31992 -0.48588 0.34479 -0.47731 C 0.35026 -0.47523 0.35547 -0.47245 0.36094 -0.47037 C 0.36784 -0.46782 0.37487 -0.4662 0.38177 -0.46365 C 0.40977 -0.45324 0.40339 -0.45555 0.43021 -0.43842 C 0.44154 -0.42014 0.47227 -0.37152 0.47956 -0.35578 C 0.49219 -0.32847 0.49636 -0.31713 0.51289 -0.29328 C 0.52123 -0.28101 0.53255 -0.27453 0.53945 -0.25949 C 0.54922 -0.23773 0.54219 -0.25416 0.55847 -0.20717 C 0.56094 -0.19976 0.56315 -0.19213 0.56602 -0.18518 L 0.57175 -0.17176 C 0.57266 -0.16435 0.5737 -0.15717 0.57448 -0.14976 C 0.57526 -0.14259 0.57552 -0.13495 0.57643 -0.12777 C 0.57709 -0.12199 0.57826 -0.11666 0.5793 -0.11088 C 0.57956 -0.10926 0.57995 -0.10764 0.58021 -0.10578 C 0.5806 -0.1037 0.58125 -0.09907 0.58125 -0.09907 " pathEditMode="relative" ptsTypes="AAAAAAAAAAAAAAAAAAAAAAAAAAAAAA">
                                      <p:cBhvr>
                                        <p:cTn id="16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43 0.00046 L -0.02943 0.00046 C -0.02917 -0.0044 -0.02904 -0.00949 -0.02852 -0.01459 C -0.028 -0.02107 -0.02748 -0.02084 -0.0267 -0.02639 C -0.02592 -0.03102 -0.02553 -0.03565 -0.02474 -0.04005 C -0.02253 -0.05139 -0.02526 -0.03727 -0.02188 -0.05348 C -0.02149 -0.0551 -0.02136 -0.05695 -0.02097 -0.05857 C -0.02045 -0.06088 -0.01967 -0.06297 -0.01901 -0.06528 C -0.01836 -0.06806 -0.01771 -0.07084 -0.01719 -0.07362 C -0.01563 -0.08195 -0.01693 -0.0801 -0.01433 -0.08889 C -0.01263 -0.09468 -0.01055 -0.10024 -0.0086 -0.10579 C -0.00769 -0.10857 -0.00691 -0.11158 -0.00573 -0.11412 C -0.00482 -0.11644 -0.00378 -0.11852 -0.00287 -0.12084 C 0.00195 -0.13542 -0.00274 -0.12755 0.00377 -0.13612 C 0.00442 -0.13889 0.00481 -0.1419 0.00559 -0.14468 C 0.00612 -0.14607 0.00703 -0.14653 0.00755 -0.14792 C 0.00807 -0.14954 0.00794 -0.15139 0.00846 -0.15301 C 0.00963 -0.15649 0.01119 -0.15949 0.01224 -0.1632 C 0.01289 -0.16528 0.01341 -0.16783 0.01419 -0.16991 C 0.01497 -0.17176 0.01614 -0.17315 0.01705 -0.175 C 0.02864 -0.19908 0.0121 -0.16551 0.02174 -0.18843 C 0.02278 -0.19098 0.02434 -0.19283 0.02552 -0.19514 C 0.02695 -0.19792 0.02799 -0.20093 0.02942 -0.20371 C 0.03059 -0.20602 0.03203 -0.20787 0.0332 -0.21042 C 0.03424 -0.21297 0.03489 -0.21621 0.03606 -0.21875 C 0.0371 -0.2213 0.03984 -0.2257 0.03984 -0.2257 C 0.04166 -0.23218 0.04166 -0.23334 0.04453 -0.23912 C 0.0457 -0.24144 0.04739 -0.24329 0.0483 -0.24584 C 0.05455 -0.26227 0.04492 -0.23681 0.05312 -0.25764 C 0.05612 -0.26528 0.05625 -0.2676 0.05976 -0.27292 C 0.06067 -0.27408 0.06158 -0.275 0.06263 -0.27616 C 0.06328 -0.27963 0.0638 -0.28403 0.06549 -0.28635 C 0.06627 -0.2875 0.06731 -0.2875 0.06822 -0.28797 C 0.0707 -0.3007 0.06705 -0.2838 0.07304 -0.29977 C 0.07369 -0.30162 0.07408 -0.30348 0.075 -0.30487 C 0.07578 -0.30625 0.07695 -0.30695 0.07773 -0.30834 C 0.07916 -0.31042 0.08033 -0.31274 0.08164 -0.31505 C 0.08216 -0.31621 0.08294 -0.31713 0.08346 -0.31852 C 0.08411 -0.32014 0.08463 -0.32199 0.08541 -0.32338 C 0.08619 -0.325 0.08724 -0.3257 0.08828 -0.32686 C 0.0888 -0.32848 0.08919 -0.33056 0.0901 -0.33195 C 0.09088 -0.33311 0.09205 -0.33264 0.09296 -0.33357 C 0.09492 -0.33565 0.09674 -0.3382 0.09869 -0.34028 L 0.09869 -0.34028 C 0.10234 -0.34699 0.09843 -0.34098 0.10338 -0.34537 C 0.10442 -0.3463 0.1052 -0.34792 0.10625 -0.34885 C 0.10716 -0.34954 0.1082 -0.34977 0.10911 -0.35047 C 0.11041 -0.35139 0.11158 -0.35301 0.11289 -0.35394 C 0.11419 -0.35463 0.11549 -0.35487 0.11666 -0.35556 C 0.12356 -0.35903 0.11471 -0.35556 0.12434 -0.3588 L 0.17083 -0.35718 C 0.17773 -0.35672 0.17695 -0.35579 0.18216 -0.35394 C 0.18359 -0.35324 0.19492 -0.35 0.19739 -0.34699 C 0.20572 -0.33727 0.19244 -0.35232 0.20599 -0.34028 C 0.20846 -0.3382 0.21119 -0.33635 0.21354 -0.33357 C 0.21445 -0.33241 0.21536 -0.33102 0.2164 -0.33033 C 0.21822 -0.32871 0.22018 -0.32801 0.22213 -0.32686 C 0.22812 -0.31875 0.22447 -0.32315 0.23346 -0.31505 L 0.23346 -0.31505 L 0.23919 -0.30834 L 0.24492 -0.30162 L 0.24778 -0.29815 C 0.2513 -0.28843 0.24752 -0.29746 0.25338 -0.28797 C 0.25546 -0.28473 0.25716 -0.28125 0.25911 -0.27801 C 0.26002 -0.27616 0.26093 -0.27431 0.26197 -0.27292 C 0.26328 -0.27107 0.26458 -0.26968 0.26575 -0.26783 C 0.26679 -0.26621 0.26757 -0.26436 0.26862 -0.26274 C 0.26953 -0.26135 0.27057 -0.26065 0.27148 -0.25926 C 0.27213 -0.25834 0.27265 -0.25695 0.2733 -0.25602 C 0.2746 -0.25417 0.27591 -0.25255 0.27721 -0.25093 C 0.28059 -0.24167 0.27721 -0.24954 0.2819 -0.24237 C 0.28815 -0.23334 0.28125 -0.2419 0.28763 -0.23056 C 0.28867 -0.22871 0.29023 -0.22755 0.2914 -0.2257 L 0.30091 -0.2088 C 0.30182 -0.20695 0.3026 -0.20487 0.30377 -0.20371 C 0.30468 -0.20255 0.30572 -0.20162 0.30664 -0.20024 C 0.31132 -0.19329 0.30729 -0.19653 0.31224 -0.19352 C 0.31289 -0.1919 0.31328 -0.18982 0.31419 -0.18843 C 0.31822 -0.18218 0.31875 -0.18241 0.32278 -0.1801 C 0.32669 -0.17292 0.32408 -0.17709 0.33216 -0.16829 C 0.34218 -0.15741 0.33151 -0.16899 0.3427 -0.15811 C 0.34713 -0.15371 0.35143 -0.14862 0.35599 -0.14468 C 0.375 -0.12755 0.35299 -0.14676 0.37018 -0.13287 C 0.37721 -0.12686 0.37421 -0.12963 0.37968 -0.12269 C 0.38242 -0.11922 0.38424 -0.11806 0.38632 -0.1125 L 0.3901 -0.10232 C 0.39309 -0.08125 0.38932 -0.10741 0.39205 -0.09051 C 0.39335 -0.08264 0.39349 -0.07709 0.39583 -0.06852 C 0.39908 -0.05718 0.39726 -0.06436 0.40052 -0.04676 C 0.40091 -0.04491 0.4013 -0.04329 0.40156 -0.04167 C 0.40221 -0.03588 0.40247 -0.03195 0.40338 -0.02639 C 0.40364 -0.02477 0.40416 -0.02315 0.40442 -0.0213 C 0.40481 -0.01852 0.40494 -0.01574 0.40533 -0.01297 C 0.40585 -0.00834 0.40664 -0.00394 0.40716 0.00046 C 0.40716 0.00046 0.40911 0.01412 0.40911 0.01412 C 0.40976 0.01967 0.41067 0.02523 0.41106 0.03101 C 0.41132 0.03541 0.41158 0.04004 0.41197 0.04444 C 0.41224 0.04676 0.41263 0.04884 0.41289 0.05115 C 0.41393 0.06088 0.4138 0.05949 0.4138 0.06481 " pathEditMode="relative" ptsTypes="AAAAAAAAAAAAAAAAAAAAAAAAAAAAAAAAAAAAAAAAAAAAAAAAAAAAAAAAAAAAAAAAAAAAAAAAAAAAAAAAAAAAAAAAAAAAAAAAAAA">
                                      <p:cBhvr>
                                        <p:cTn id="16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66 -0.01041 L -0.01966 -0.01041 C -0.01458 -0.02152 0.02864 -0.11805 0.04101 -0.13541 C 0.06823 -0.17291 0.09753 -0.20648 0.12266 -0.24838 C 0.26328 -0.48217 0.07461 -0.16342 0.20338 -0.39699 C 0.20612 -0.40185 0.21003 -0.40509 0.2138 -0.40694 C 0.22904 -0.41458 0.26953 -0.42569 0.28594 -0.43055 C 0.29297 -0.42847 0.3 -0.42639 0.3069 -0.42384 C 0.31953 -0.41921 0.33216 -0.41389 0.34492 -0.40879 C 0.34583 -0.40833 0.34674 -0.4074 0.34766 -0.40694 C 0.40742 -0.39189 0.34857 -0.40995 0.40937 -0.39027 L 0.4388 -0.36157 C 0.43984 -0.36041 0.44075 -0.35926 0.44167 -0.3581 C 0.44245 -0.35717 0.44297 -0.35578 0.44362 -0.35463 C 0.44635 -0.35069 0.44935 -0.34699 0.45208 -0.34282 C 0.46042 -0.33078 0.46784 -0.31643 0.47682 -0.30578 C 0.47773 -0.30463 0.47878 -0.3037 0.47969 -0.30231 C 0.48099 -0.30023 0.48216 -0.29768 0.48346 -0.2956 C 0.48802 -0.28865 0.52057 -0.24097 0.52721 -0.22476 C 0.53763 -0.19884 0.55 -0.17384 0.5556 -0.14375 C 0.5569 -0.13726 0.55586 -0.14004 0.55846 -0.13541 C 0.5638 -0.11551 0.56992 -0.09652 0.57461 -0.07615 L 0.59167 -0.00185 C 0.59271 0.00926 0.59297 0.02084 0.59453 0.03172 L 0.59544 0.03866 " pathEditMode="relative" ptsTypes="AAAAAAAAAAAAAAAAAAAAAAAAA">
                                      <p:cBhvr>
                                        <p:cTn id="16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2 0.00023 L -0.0082 0.00023 C 0.02357 -0.06273 -0.04856 0.07801 0.0487 -0.08588 C 0.07019 -0.12223 0.08933 -0.16227 0.10951 -0.2007 C 0.12032 -0.22153 0.13034 -0.24352 0.1418 -0.2632 C 0.15026 -0.27778 0.1586 -0.29283 0.16732 -0.30718 C 0.18256 -0.33195 0.22891 -0.40324 0.24245 -0.42361 C 0.25717 -0.44584 0.27214 -0.46736 0.28698 -0.48936 C 0.29428 -0.5 0.29987 -0.51621 0.30886 -0.52153 C 0.31745 -0.52662 0.32605 -0.53125 0.33451 -0.53658 C 0.33555 -0.53727 0.33633 -0.53936 0.33737 -0.54005 C 0.35118 -0.55 0.36498 -0.56042 0.37917 -0.56875 C 0.38334 -0.5713 0.38803 -0.57107 0.39245 -0.57199 C 0.43321 -0.56181 0.43438 -0.56968 0.4655 -0.53843 C 0.47956 -0.52431 0.49493 -0.51297 0.50638 -0.49283 C 0.50691 -0.49167 0.50743 -0.49028 0.50821 -0.48936 C 0.50977 -0.48797 0.51159 -0.48773 0.51303 -0.48611 C 0.51602 -0.48264 0.51862 -0.47801 0.52149 -0.47431 C 0.52279 -0.47246 0.52396 -0.47061 0.52526 -0.46922 C 0.52631 -0.46806 0.52735 -0.46713 0.52813 -0.46574 C 0.52917 -0.46436 0.52995 -0.46204 0.53099 -0.46065 C 0.5362 -0.45394 0.53464 -0.46111 0.5405 -0.45047 C 0.54115 -0.44954 0.5418 -0.44838 0.54245 -0.44723 C 0.54336 -0.44514 0.54415 -0.44236 0.54532 -0.44051 C 0.5461 -0.43912 0.54727 -0.43843 0.54805 -0.43704 C 0.54948 -0.43449 0.55053 -0.43125 0.55196 -0.42871 C 0.55365 -0.425 0.55573 -0.42199 0.55756 -0.41852 C 0.5586 -0.4169 0.55964 -0.41528 0.56042 -0.41343 C 0.56237 -0.40903 0.56394 -0.40394 0.56615 -0.4 C 0.57448 -0.38519 0.56433 -0.40394 0.57084 -0.38982 C 0.57175 -0.38797 0.57292 -0.38658 0.5737 -0.38473 C 0.57553 -0.38056 0.57683 -0.3757 0.57852 -0.3713 C 0.57904 -0.36945 0.57956 -0.3676 0.58034 -0.36621 C 0.58724 -0.35394 0.59154 -0.34699 0.59753 -0.33241 C 0.60066 -0.32454 0.60456 -0.31736 0.60704 -0.3088 C 0.61602 -0.27639 0.60443 -0.31644 0.61263 -0.2919 C 0.61381 -0.28866 0.61459 -0.28519 0.6155 -0.28172 C 0.61628 -0.27894 0.61654 -0.27593 0.61745 -0.27338 C 0.61849 -0.27014 0.62006 -0.26783 0.62123 -0.26482 C 0.62188 -0.2632 0.62227 -0.26135 0.62305 -0.25973 C 0.62422 -0.25787 0.62566 -0.25648 0.62696 -0.25486 C 0.63373 -0.23658 0.62318 -0.26412 0.63165 -0.24468 C 0.63308 -0.24144 0.63399 -0.2375 0.63542 -0.23449 C 0.63829 -0.22894 0.6418 -0.22408 0.64401 -0.2176 C 0.64753 -0.20764 0.64948 -0.19607 0.65261 -0.18565 C 0.65508 -0.17686 0.65834 -0.16875 0.66107 -0.16019 C 0.66159 -0.1588 0.66159 -0.15672 0.66198 -0.1551 C 0.66263 -0.15278 0.66342 -0.1507 0.66394 -0.14838 C 0.67006 -0.12315 0.67709 -0.09861 0.68204 -0.07246 C 0.68516 -0.05579 0.68477 -0.0625 0.68477 -0.05232 " pathEditMode="relative" ptsTypes="AAAAAAAAAAAAAAAAAAAAAAAAAAAAAAAAAAAAAAAAAAAAAAAAAA">
                                      <p:cBhvr>
                                        <p:cTn id="16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2000"/>
                            </p:stCondLst>
                            <p:childTnLst>
                              <p:par>
                                <p:cTn id="1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2500"/>
                            </p:stCondLst>
                            <p:childTnLst>
                              <p:par>
                                <p:cTn id="1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10319" y="0"/>
            <a:ext cx="16256000" cy="9144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476200" y="162130"/>
            <a:ext cx="14001135" cy="384314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endParaRPr lang="en-US" sz="4267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486936" y="409901"/>
            <a:ext cx="135685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9600" b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 x 2 = ?</a:t>
            </a:r>
            <a:endParaRPr lang="en-US" sz="96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8632404" y="4253044"/>
            <a:ext cx="6435243" cy="172775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1219170"/>
            <a:r>
              <a:rPr lang="en-US" sz="4267" b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4267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1642058" y="6105509"/>
            <a:ext cx="6435243" cy="172775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1219170"/>
            <a:r>
              <a:rPr lang="en-US" sz="4267" b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4267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8620208" y="6121353"/>
            <a:ext cx="6435243" cy="172775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1219170"/>
            <a:r>
              <a:rPr lang="en-US" sz="4267" b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12</a:t>
            </a:r>
            <a:endParaRPr lang="en-US" sz="4267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1642058" y="4253044"/>
            <a:ext cx="6435243" cy="172775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1219170"/>
            <a:r>
              <a:rPr lang="en-US" sz="4267" b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4267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0576" y="7660641"/>
            <a:ext cx="1293428" cy="1293428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4118" y="4841102"/>
            <a:ext cx="1270549" cy="127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6978" y="6646312"/>
            <a:ext cx="1270549" cy="127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279" y="4806355"/>
            <a:ext cx="1270549" cy="127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4161" y="6641472"/>
            <a:ext cx="1270549" cy="127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65797" y="1405249"/>
            <a:ext cx="4240295" cy="4297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4661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10319" y="0"/>
            <a:ext cx="16256000" cy="9144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476200" y="162130"/>
            <a:ext cx="14001135" cy="384314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endParaRPr lang="en-US" sz="4267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486936" y="409901"/>
            <a:ext cx="1356851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8800" b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 x 7 = ?</a:t>
            </a:r>
            <a:endParaRPr lang="en-US" sz="88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1476199" y="4151557"/>
            <a:ext cx="6435243" cy="172775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1219170"/>
            <a:r>
              <a:rPr lang="en-US" sz="4267" b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  <a:endParaRPr lang="en-US" sz="4267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8616863" y="6019867"/>
            <a:ext cx="6435243" cy="172775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1219170"/>
            <a:r>
              <a:rPr lang="en-US" sz="4267" b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en-US" sz="4267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464003" y="6019867"/>
            <a:ext cx="6435243" cy="172775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1219170"/>
            <a:r>
              <a:rPr lang="en-US" sz="4267" b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  <a:endParaRPr lang="en-US" sz="4267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8616863" y="4167401"/>
            <a:ext cx="6435243" cy="172775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1219170"/>
            <a:r>
              <a:rPr lang="en-US" sz="4267" b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endParaRPr lang="en-US" sz="4267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0576" y="7660641"/>
            <a:ext cx="1293428" cy="1293428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7913" y="4739615"/>
            <a:ext cx="1270549" cy="127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1783" y="6560670"/>
            <a:ext cx="1270549" cy="127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7085" y="4720712"/>
            <a:ext cx="1270549" cy="127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7955" y="6539986"/>
            <a:ext cx="1270549" cy="127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65797" y="1405249"/>
            <a:ext cx="4240295" cy="4297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7805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10319" y="0"/>
            <a:ext cx="16256000" cy="9144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476200" y="162130"/>
            <a:ext cx="14001135" cy="384314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endParaRPr lang="en-US" sz="4267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486936" y="409901"/>
            <a:ext cx="135685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8000" b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 x 5 = ?</a:t>
            </a:r>
            <a:endParaRPr lang="en-US" sz="80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1654026" y="6087424"/>
            <a:ext cx="6435243" cy="172775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1219170"/>
            <a:r>
              <a:rPr lang="en-US" sz="4267" b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en-US" sz="4267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8740474" y="6073384"/>
            <a:ext cx="6435243" cy="172775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1219170"/>
            <a:r>
              <a:rPr lang="en-US" sz="4267" b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4267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624259" y="4237068"/>
            <a:ext cx="6435243" cy="172775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1219170"/>
            <a:r>
              <a:rPr lang="en-US" sz="4267" b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4267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8740474" y="4220919"/>
            <a:ext cx="6435243" cy="172775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1219170"/>
            <a:r>
              <a:rPr lang="en-US" sz="4267" b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endParaRPr lang="en-US" sz="4267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0576" y="7660641"/>
            <a:ext cx="1293428" cy="1293428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5739" y="6675482"/>
            <a:ext cx="1270549" cy="127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5394" y="6614187"/>
            <a:ext cx="1270549" cy="127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0695" y="4774230"/>
            <a:ext cx="1270549" cy="127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211" y="4757187"/>
            <a:ext cx="1270549" cy="127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65797" y="1405249"/>
            <a:ext cx="4240295" cy="4297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8957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10319" y="0"/>
            <a:ext cx="16256000" cy="9144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476200" y="162130"/>
            <a:ext cx="14001135" cy="384314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endParaRPr lang="en-US" sz="4267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486936" y="409901"/>
            <a:ext cx="1356851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8800" b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 x 3 = ?</a:t>
            </a:r>
            <a:endParaRPr lang="en-US" sz="88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8785627" y="6013419"/>
            <a:ext cx="6435243" cy="172775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1219170"/>
            <a:r>
              <a:rPr lang="en-US" sz="4267" b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en-US" sz="4267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1624259" y="4167401"/>
            <a:ext cx="6435243" cy="172775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1219170"/>
            <a:r>
              <a:rPr lang="en-US" sz="4267" b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en-US" sz="4267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624259" y="6013419"/>
            <a:ext cx="6435243" cy="172775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1219170"/>
            <a:r>
              <a:rPr lang="en-US" sz="4267" b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4267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8777119" y="4160953"/>
            <a:ext cx="6435243" cy="172775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1219170"/>
            <a:r>
              <a:rPr lang="en-US" sz="4267" b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4267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0576" y="7660641"/>
            <a:ext cx="1293428" cy="1293428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7341" y="6601476"/>
            <a:ext cx="1270549" cy="127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9179" y="4708204"/>
            <a:ext cx="1270549" cy="127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7341" y="4714264"/>
            <a:ext cx="1270549" cy="127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211" y="6533538"/>
            <a:ext cx="1270549" cy="127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65797" y="1405249"/>
            <a:ext cx="4240295" cy="4297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8022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10319" y="0"/>
            <a:ext cx="16256000" cy="9144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476200" y="162130"/>
            <a:ext cx="14001135" cy="384314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endParaRPr lang="en-US" sz="4267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486936" y="409901"/>
            <a:ext cx="1356851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8800" b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 x 10 = ?</a:t>
            </a:r>
            <a:endParaRPr lang="en-US" sz="88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1476199" y="4151557"/>
            <a:ext cx="6435243" cy="172775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1219170"/>
            <a:r>
              <a:rPr lang="en-US" sz="4267" b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endParaRPr lang="en-US" sz="4267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8616863" y="6019867"/>
            <a:ext cx="6435243" cy="172775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1219170"/>
            <a:r>
              <a:rPr lang="en-US" sz="4267" b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  <a:endParaRPr lang="en-US" sz="4267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464003" y="6019867"/>
            <a:ext cx="6435243" cy="172775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1219170"/>
            <a:r>
              <a:rPr lang="en-US" sz="4267" b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lang="en-US" sz="4267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8616863" y="4167401"/>
            <a:ext cx="6435243" cy="172775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1219170"/>
            <a:r>
              <a:rPr lang="en-US" sz="4267" b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4267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0576" y="7660641"/>
            <a:ext cx="1293428" cy="1293428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7913" y="4739615"/>
            <a:ext cx="1270549" cy="127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1783" y="6560670"/>
            <a:ext cx="1270549" cy="127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7085" y="4720712"/>
            <a:ext cx="1270549" cy="127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7955" y="6539986"/>
            <a:ext cx="1270549" cy="127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65797" y="1405249"/>
            <a:ext cx="4240295" cy="4297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748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3040</TotalTime>
  <Words>662</Words>
  <Application>Microsoft Office PowerPoint</Application>
  <PresentationFormat>Custom</PresentationFormat>
  <Paragraphs>122</Paragraphs>
  <Slides>26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40" baseType="lpstr">
      <vt:lpstr>Arial</vt:lpstr>
      <vt:lpstr>Arial-Rounded</vt:lpstr>
      <vt:lpstr>AvantGarde</vt:lpstr>
      <vt:lpstr>Barlow</vt:lpstr>
      <vt:lpstr>Barlow Condensed</vt:lpstr>
      <vt:lpstr>Calibri</vt:lpstr>
      <vt:lpstr>Calibri Light</vt:lpstr>
      <vt:lpstr>HP-087</vt:lpstr>
      <vt:lpstr>SVN-Poky's</vt:lpstr>
      <vt:lpstr>Times New Roman</vt:lpstr>
      <vt:lpstr>UTM Showcard</vt:lpstr>
      <vt:lpstr>杨任东竹石体-Medium</vt:lpstr>
      <vt:lpstr>1_Office Theme</vt:lpstr>
      <vt:lpstr>Office Theme</vt:lpstr>
      <vt:lpstr>CHÀO MỪNG CÔ HIỆU PHÓ DỰ GIỜ TIẾT TOÁN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An Thach</cp:lastModifiedBy>
  <cp:revision>214</cp:revision>
  <dcterms:created xsi:type="dcterms:W3CDTF">2022-07-10T01:37:20Z</dcterms:created>
  <dcterms:modified xsi:type="dcterms:W3CDTF">2022-09-21T03:39:31Z</dcterms:modified>
</cp:coreProperties>
</file>