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31"/>
  </p:notesMasterIdLst>
  <p:sldIdLst>
    <p:sldId id="257" r:id="rId3"/>
    <p:sldId id="258" r:id="rId4"/>
    <p:sldId id="259" r:id="rId5"/>
    <p:sldId id="261" r:id="rId6"/>
    <p:sldId id="262" r:id="rId7"/>
    <p:sldId id="263" r:id="rId8"/>
    <p:sldId id="264" r:id="rId9"/>
    <p:sldId id="266" r:id="rId10"/>
    <p:sldId id="268" r:id="rId11"/>
    <p:sldId id="267" r:id="rId12"/>
    <p:sldId id="271" r:id="rId13"/>
    <p:sldId id="289" r:id="rId14"/>
    <p:sldId id="275" r:id="rId15"/>
    <p:sldId id="269" r:id="rId16"/>
    <p:sldId id="273" r:id="rId17"/>
    <p:sldId id="274" r:id="rId18"/>
    <p:sldId id="276" r:id="rId19"/>
    <p:sldId id="270"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EF4"/>
    <a:srgbClr val="FA85A7"/>
    <a:srgbClr val="0265FF"/>
    <a:srgbClr val="0F1DB2"/>
    <a:srgbClr val="121CB1"/>
    <a:srgbClr val="0000CC"/>
    <a:srgbClr val="7030A0"/>
    <a:srgbClr val="CC00FF"/>
    <a:srgbClr val="00722F"/>
    <a:srgbClr val="E37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66" autoAdjust="0"/>
  </p:normalViewPr>
  <p:slideViewPr>
    <p:cSldViewPr snapToGrid="0">
      <p:cViewPr varScale="1">
        <p:scale>
          <a:sx n="65" d="100"/>
          <a:sy n="65"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1610-4D06-4EE4-97AE-9488F3CB3A50}"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424A8-F6FA-4E36-9A7D-B0E83D92E41D}" type="slidenum">
              <a:rPr lang="en-US" smtClean="0"/>
              <a:t>‹#›</a:t>
            </a:fld>
            <a:endParaRPr lang="en-US"/>
          </a:p>
        </p:txBody>
      </p:sp>
    </p:spTree>
    <p:extLst>
      <p:ext uri="{BB962C8B-B14F-4D97-AF65-F5344CB8AC3E}">
        <p14:creationId xmlns:p14="http://schemas.microsoft.com/office/powerpoint/2010/main" val="114056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f3fcee68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f3fcee68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96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Trả</a:t>
            </a:r>
            <a:r>
              <a:rPr lang="en-US" baseline="0"/>
              <a:t> lời đúng câu hỏi để giải cứu những người đang gặp nguy hiểm vì sạt lở đất.</a:t>
            </a:r>
            <a:endParaRPr lang="en-US"/>
          </a:p>
        </p:txBody>
      </p:sp>
      <p:sp>
        <p:nvSpPr>
          <p:cNvPr id="4" name="Slide Number Placeholder 3"/>
          <p:cNvSpPr>
            <a:spLocks noGrp="1"/>
          </p:cNvSpPr>
          <p:nvPr>
            <p:ph type="sldNum" sz="quarter" idx="10"/>
          </p:nvPr>
        </p:nvSpPr>
        <p:spPr/>
        <p:txBody>
          <a:bodyPr/>
          <a:lstStyle/>
          <a:p>
            <a:fld id="{3B5424A8-F6FA-4E36-9A7D-B0E83D92E41D}" type="slidenum">
              <a:rPr lang="en-US" smtClean="0"/>
              <a:t>3</a:t>
            </a:fld>
            <a:endParaRPr lang="en-US"/>
          </a:p>
        </p:txBody>
      </p:sp>
    </p:spTree>
    <p:extLst>
      <p:ext uri="{BB962C8B-B14F-4D97-AF65-F5344CB8AC3E}">
        <p14:creationId xmlns:p14="http://schemas.microsoft.com/office/powerpoint/2010/main" val="124846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2a601d7cc4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2a601d7cc4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50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f5046c90f3_0_2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f5046c90f3_0_2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6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2c40a6486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2c40a6486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80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rot="5400000">
            <a:off x="-1049457" y="74020"/>
            <a:ext cx="3673608" cy="2553128"/>
            <a:chOff x="-154942" y="-422500"/>
            <a:chExt cx="3515639" cy="2443341"/>
          </a:xfrm>
        </p:grpSpPr>
        <p:sp>
          <p:nvSpPr>
            <p:cNvPr id="12" name="Google Shape;12;p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062211" y="-65078"/>
            <a:ext cx="1475492" cy="1497057"/>
            <a:chOff x="6575458" y="1821066"/>
            <a:chExt cx="1106619" cy="1122793"/>
          </a:xfrm>
        </p:grpSpPr>
        <p:sp>
          <p:nvSpPr>
            <p:cNvPr id="19" name="Google Shape;19;p2"/>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2"/>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 name="Google Shape;36;p2"/>
          <p:cNvGrpSpPr/>
          <p:nvPr/>
        </p:nvGrpSpPr>
        <p:grpSpPr>
          <a:xfrm>
            <a:off x="7533903" y="5820873"/>
            <a:ext cx="753684" cy="764124"/>
            <a:chOff x="5650427" y="4365654"/>
            <a:chExt cx="565263" cy="573093"/>
          </a:xfrm>
        </p:grpSpPr>
        <p:sp>
          <p:nvSpPr>
            <p:cNvPr id="37" name="Google Shape;37;p2"/>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2"/>
          <p:cNvSpPr txBox="1">
            <a:spLocks noGrp="1"/>
          </p:cNvSpPr>
          <p:nvPr>
            <p:ph type="ctrTitle"/>
          </p:nvPr>
        </p:nvSpPr>
        <p:spPr>
          <a:xfrm>
            <a:off x="2546600" y="1597159"/>
            <a:ext cx="7098800" cy="2670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Font typeface="Montserrat ExtraBold"/>
              <a:buNone/>
              <a:defRPr sz="76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1" name="Google Shape;41;p2"/>
          <p:cNvSpPr txBox="1">
            <a:spLocks noGrp="1"/>
          </p:cNvSpPr>
          <p:nvPr>
            <p:ph type="subTitle" idx="1"/>
          </p:nvPr>
        </p:nvSpPr>
        <p:spPr>
          <a:xfrm>
            <a:off x="3431400" y="4459453"/>
            <a:ext cx="5329200" cy="3528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667">
                <a:solidFill>
                  <a:schemeClr val="accent3"/>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2" name="Google Shape;42;p2"/>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335931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3"/>
        <p:cNvGrpSpPr/>
        <p:nvPr/>
      </p:nvGrpSpPr>
      <p:grpSpPr>
        <a:xfrm>
          <a:off x="0" y="0"/>
          <a:ext cx="0" cy="0"/>
          <a:chOff x="0" y="0"/>
          <a:chExt cx="0" cy="0"/>
        </a:xfrm>
      </p:grpSpPr>
      <p:sp>
        <p:nvSpPr>
          <p:cNvPr id="154" name="Google Shape;154;p8"/>
          <p:cNvSpPr/>
          <p:nvPr/>
        </p:nvSpPr>
        <p:spPr>
          <a:xfrm>
            <a:off x="6614069" y="-1267592"/>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 name="Google Shape;156;p8"/>
          <p:cNvGrpSpPr/>
          <p:nvPr/>
        </p:nvGrpSpPr>
        <p:grpSpPr>
          <a:xfrm rot="563218" flipH="1">
            <a:off x="8795600" y="-527911"/>
            <a:ext cx="4687473" cy="3257757"/>
            <a:chOff x="-154942" y="-422500"/>
            <a:chExt cx="3515639" cy="2443341"/>
          </a:xfrm>
        </p:grpSpPr>
        <p:sp>
          <p:nvSpPr>
            <p:cNvPr id="157" name="Google Shape;157;p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8"/>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txBox="1">
            <a:spLocks noGrp="1"/>
          </p:cNvSpPr>
          <p:nvPr>
            <p:ph type="title"/>
          </p:nvPr>
        </p:nvSpPr>
        <p:spPr>
          <a:xfrm>
            <a:off x="2630800" y="1742800"/>
            <a:ext cx="6930400" cy="3372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8000" b="0">
                <a:latin typeface="Montserrat ExtraBold"/>
                <a:ea typeface="Montserrat ExtraBold"/>
                <a:cs typeface="Montserrat ExtraBold"/>
                <a:sym typeface="Montserrat ExtraBold"/>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44172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6"/>
        <p:cNvGrpSpPr/>
        <p:nvPr/>
      </p:nvGrpSpPr>
      <p:grpSpPr>
        <a:xfrm>
          <a:off x="0" y="0"/>
          <a:ext cx="0" cy="0"/>
          <a:chOff x="0" y="0"/>
          <a:chExt cx="0" cy="0"/>
        </a:xfrm>
      </p:grpSpPr>
      <p:sp>
        <p:nvSpPr>
          <p:cNvPr id="167" name="Google Shape;167;p9"/>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 name="Google Shape;168;p9"/>
          <p:cNvGrpSpPr/>
          <p:nvPr/>
        </p:nvGrpSpPr>
        <p:grpSpPr>
          <a:xfrm rot="563218" flipH="1">
            <a:off x="8795600" y="-527911"/>
            <a:ext cx="4687473" cy="3257757"/>
            <a:chOff x="-154942" y="-422500"/>
            <a:chExt cx="3515639" cy="2443341"/>
          </a:xfrm>
        </p:grpSpPr>
        <p:sp>
          <p:nvSpPr>
            <p:cNvPr id="169" name="Google Shape;169;p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9"/>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9"/>
          <p:cNvSpPr txBox="1">
            <a:spLocks noGrp="1"/>
          </p:cNvSpPr>
          <p:nvPr>
            <p:ph type="subTitle" idx="1"/>
          </p:nvPr>
        </p:nvSpPr>
        <p:spPr>
          <a:xfrm>
            <a:off x="1248367" y="1755401"/>
            <a:ext cx="5770000" cy="41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naheim"/>
              <a:buChar char="●"/>
              <a:defRPr/>
            </a:lvl1pPr>
            <a:lvl2pPr lvl="1" rtl="0">
              <a:lnSpc>
                <a:spcPct val="100000"/>
              </a:lnSpc>
              <a:spcBef>
                <a:spcPts val="0"/>
              </a:spcBef>
              <a:spcAft>
                <a:spcPts val="0"/>
              </a:spcAft>
              <a:buSzPts val="1400"/>
              <a:buFont typeface="Roboto Condensed Light"/>
              <a:buChar char="●"/>
              <a:defRPr/>
            </a:lvl2pPr>
            <a:lvl3pPr lvl="2" algn="ctr" rtl="0">
              <a:lnSpc>
                <a:spcPct val="100000"/>
              </a:lnSpc>
              <a:spcBef>
                <a:spcPts val="0"/>
              </a:spcBef>
              <a:spcAft>
                <a:spcPts val="0"/>
              </a:spcAft>
              <a:buSzPts val="1400"/>
              <a:buFont typeface="Roboto Condensed Light"/>
              <a:buChar char="■"/>
              <a:defRPr/>
            </a:lvl3pPr>
            <a:lvl4pPr lvl="3" algn="ctr" rtl="0">
              <a:lnSpc>
                <a:spcPct val="100000"/>
              </a:lnSpc>
              <a:spcBef>
                <a:spcPts val="2133"/>
              </a:spcBef>
              <a:spcAft>
                <a:spcPts val="0"/>
              </a:spcAft>
              <a:buSzPts val="1400"/>
              <a:buFont typeface="Roboto Condensed Light"/>
              <a:buChar char="●"/>
              <a:defRPr/>
            </a:lvl4pPr>
            <a:lvl5pPr lvl="4" algn="ctr" rtl="0">
              <a:lnSpc>
                <a:spcPct val="100000"/>
              </a:lnSpc>
              <a:spcBef>
                <a:spcPts val="2133"/>
              </a:spcBef>
              <a:spcAft>
                <a:spcPts val="0"/>
              </a:spcAft>
              <a:buSzPts val="1400"/>
              <a:buFont typeface="Roboto Condensed Light"/>
              <a:buChar char="○"/>
              <a:defRPr/>
            </a:lvl5pPr>
            <a:lvl6pPr lvl="5" algn="ctr" rtl="0">
              <a:lnSpc>
                <a:spcPct val="100000"/>
              </a:lnSpc>
              <a:spcBef>
                <a:spcPts val="2133"/>
              </a:spcBef>
              <a:spcAft>
                <a:spcPts val="0"/>
              </a:spcAft>
              <a:buSzPts val="1400"/>
              <a:buFont typeface="Roboto Condensed Light"/>
              <a:buChar char="■"/>
              <a:defRPr/>
            </a:lvl6pPr>
            <a:lvl7pPr lvl="6" algn="ctr" rtl="0">
              <a:lnSpc>
                <a:spcPct val="100000"/>
              </a:lnSpc>
              <a:spcBef>
                <a:spcPts val="2133"/>
              </a:spcBef>
              <a:spcAft>
                <a:spcPts val="0"/>
              </a:spcAft>
              <a:buSzPts val="1400"/>
              <a:buFont typeface="Roboto Condensed Light"/>
              <a:buChar char="●"/>
              <a:defRPr/>
            </a:lvl7pPr>
            <a:lvl8pPr lvl="7" algn="ctr" rtl="0">
              <a:lnSpc>
                <a:spcPct val="100000"/>
              </a:lnSpc>
              <a:spcBef>
                <a:spcPts val="2133"/>
              </a:spcBef>
              <a:spcAft>
                <a:spcPts val="0"/>
              </a:spcAft>
              <a:buSzPts val="1400"/>
              <a:buFont typeface="Roboto Condensed Light"/>
              <a:buChar char="○"/>
              <a:defRPr/>
            </a:lvl8pPr>
            <a:lvl9pPr lvl="8" algn="ctr" rtl="0">
              <a:lnSpc>
                <a:spcPct val="100000"/>
              </a:lnSpc>
              <a:spcBef>
                <a:spcPts val="2133"/>
              </a:spcBef>
              <a:spcAft>
                <a:spcPts val="2133"/>
              </a:spcAft>
              <a:buSzPts val="1400"/>
              <a:buFont typeface="Roboto Condensed Light"/>
              <a:buChar char="■"/>
              <a:defRPr/>
            </a:lvl9pPr>
          </a:lstStyle>
          <a:p>
            <a:endParaRPr/>
          </a:p>
        </p:txBody>
      </p:sp>
      <p:sp>
        <p:nvSpPr>
          <p:cNvPr id="178" name="Google Shape;178;p9"/>
          <p:cNvSpPr txBox="1">
            <a:spLocks noGrp="1"/>
          </p:cNvSpPr>
          <p:nvPr>
            <p:ph type="title"/>
          </p:nvPr>
        </p:nvSpPr>
        <p:spPr>
          <a:xfrm>
            <a:off x="1248367" y="991799"/>
            <a:ext cx="5770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99535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9"/>
        <p:cNvGrpSpPr/>
        <p:nvPr/>
      </p:nvGrpSpPr>
      <p:grpSpPr>
        <a:xfrm>
          <a:off x="0" y="0"/>
          <a:ext cx="0" cy="0"/>
          <a:chOff x="0" y="0"/>
          <a:chExt cx="0" cy="0"/>
        </a:xfrm>
      </p:grpSpPr>
      <p:grpSp>
        <p:nvGrpSpPr>
          <p:cNvPr id="180" name="Google Shape;180;p10"/>
          <p:cNvGrpSpPr/>
          <p:nvPr/>
        </p:nvGrpSpPr>
        <p:grpSpPr>
          <a:xfrm rot="-10119719" flipH="1">
            <a:off x="-1137271" y="4749619"/>
            <a:ext cx="4687592" cy="3257840"/>
            <a:chOff x="-154942" y="-422500"/>
            <a:chExt cx="3515639" cy="2443341"/>
          </a:xfrm>
        </p:grpSpPr>
        <p:sp>
          <p:nvSpPr>
            <p:cNvPr id="181" name="Google Shape;181;p1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10"/>
          <p:cNvSpPr txBox="1">
            <a:spLocks noGrp="1"/>
          </p:cNvSpPr>
          <p:nvPr>
            <p:ph type="title"/>
          </p:nvPr>
        </p:nvSpPr>
        <p:spPr>
          <a:xfrm rot="306">
            <a:off x="6749333" y="719467"/>
            <a:ext cx="4492000" cy="1917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7229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8"/>
        <p:cNvGrpSpPr/>
        <p:nvPr/>
      </p:nvGrpSpPr>
      <p:grpSpPr>
        <a:xfrm>
          <a:off x="0" y="0"/>
          <a:ext cx="0" cy="0"/>
          <a:chOff x="0" y="0"/>
          <a:chExt cx="0" cy="0"/>
        </a:xfrm>
      </p:grpSpPr>
      <p:sp>
        <p:nvSpPr>
          <p:cNvPr id="189" name="Google Shape;189;p1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11"/>
          <p:cNvGrpSpPr/>
          <p:nvPr/>
        </p:nvGrpSpPr>
        <p:grpSpPr>
          <a:xfrm rot="5400000">
            <a:off x="-1049457" y="74020"/>
            <a:ext cx="3673608" cy="2553128"/>
            <a:chOff x="-154942" y="-422500"/>
            <a:chExt cx="3515639" cy="2443341"/>
          </a:xfrm>
        </p:grpSpPr>
        <p:sp>
          <p:nvSpPr>
            <p:cNvPr id="192" name="Google Shape;192;p1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11"/>
          <p:cNvGrpSpPr/>
          <p:nvPr/>
        </p:nvGrpSpPr>
        <p:grpSpPr>
          <a:xfrm>
            <a:off x="4062211" y="-65078"/>
            <a:ext cx="1475492" cy="1497057"/>
            <a:chOff x="6575458" y="1821066"/>
            <a:chExt cx="1106619" cy="1122793"/>
          </a:xfrm>
        </p:grpSpPr>
        <p:sp>
          <p:nvSpPr>
            <p:cNvPr id="199" name="Google Shape;199;p1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1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 name="Google Shape;216;p11"/>
          <p:cNvGrpSpPr/>
          <p:nvPr/>
        </p:nvGrpSpPr>
        <p:grpSpPr>
          <a:xfrm>
            <a:off x="7533903" y="5820873"/>
            <a:ext cx="753684" cy="764124"/>
            <a:chOff x="5650427" y="4365654"/>
            <a:chExt cx="565263" cy="573093"/>
          </a:xfrm>
        </p:grpSpPr>
        <p:sp>
          <p:nvSpPr>
            <p:cNvPr id="217" name="Google Shape;217;p1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0" name="Google Shape;220;p11"/>
          <p:cNvSpPr txBox="1">
            <a:spLocks noGrp="1"/>
          </p:cNvSpPr>
          <p:nvPr>
            <p:ph type="title" hasCustomPrompt="1"/>
          </p:nvPr>
        </p:nvSpPr>
        <p:spPr>
          <a:xfrm>
            <a:off x="2002800" y="2271167"/>
            <a:ext cx="8186400" cy="116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21" name="Google Shape;221;p11"/>
          <p:cNvSpPr txBox="1">
            <a:spLocks noGrp="1"/>
          </p:cNvSpPr>
          <p:nvPr>
            <p:ph type="subTitle" idx="1"/>
          </p:nvPr>
        </p:nvSpPr>
        <p:spPr>
          <a:xfrm>
            <a:off x="2002800" y="3864375"/>
            <a:ext cx="8186400" cy="479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a:solidFill>
                  <a:schemeClr val="accent3"/>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2" name="Google Shape;222;p11"/>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217204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3"/>
        <p:cNvGrpSpPr/>
        <p:nvPr/>
      </p:nvGrpSpPr>
      <p:grpSpPr>
        <a:xfrm>
          <a:off x="0" y="0"/>
          <a:ext cx="0" cy="0"/>
          <a:chOff x="0" y="0"/>
          <a:chExt cx="0" cy="0"/>
        </a:xfrm>
      </p:grpSpPr>
    </p:spTree>
    <p:extLst>
      <p:ext uri="{BB962C8B-B14F-4D97-AF65-F5344CB8AC3E}">
        <p14:creationId xmlns:p14="http://schemas.microsoft.com/office/powerpoint/2010/main" val="361330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4"/>
        <p:cNvGrpSpPr/>
        <p:nvPr/>
      </p:nvGrpSpPr>
      <p:grpSpPr>
        <a:xfrm>
          <a:off x="0" y="0"/>
          <a:ext cx="0" cy="0"/>
          <a:chOff x="0" y="0"/>
          <a:chExt cx="0" cy="0"/>
        </a:xfrm>
      </p:grpSpPr>
      <p:sp>
        <p:nvSpPr>
          <p:cNvPr id="225" name="Google Shape;225;p13"/>
          <p:cNvSpPr/>
          <p:nvPr/>
        </p:nvSpPr>
        <p:spPr>
          <a:xfrm rot="5400000">
            <a:off x="-10861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3"/>
          <p:cNvSpPr/>
          <p:nvPr/>
        </p:nvSpPr>
        <p:spPr>
          <a:xfrm rot="5400000">
            <a:off x="10446283" y="2012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13"/>
          <p:cNvGrpSpPr/>
          <p:nvPr/>
        </p:nvGrpSpPr>
        <p:grpSpPr>
          <a:xfrm rot="3841766">
            <a:off x="8795629" y="-527717"/>
            <a:ext cx="4687419" cy="3257719"/>
            <a:chOff x="-154942" y="-422500"/>
            <a:chExt cx="3515639" cy="2443341"/>
          </a:xfrm>
        </p:grpSpPr>
        <p:sp>
          <p:nvSpPr>
            <p:cNvPr id="231" name="Google Shape;231;p1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txBox="1">
            <a:spLocks noGrp="1"/>
          </p:cNvSpPr>
          <p:nvPr>
            <p:ph type="title"/>
          </p:nvPr>
        </p:nvSpPr>
        <p:spPr>
          <a:xfrm>
            <a:off x="3188399"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8" name="Google Shape;238;p13"/>
          <p:cNvSpPr txBox="1">
            <a:spLocks noGrp="1"/>
          </p:cNvSpPr>
          <p:nvPr>
            <p:ph type="subTitle" idx="1"/>
          </p:nvPr>
        </p:nvSpPr>
        <p:spPr>
          <a:xfrm>
            <a:off x="3188399"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2" hasCustomPrompt="1"/>
          </p:nvPr>
        </p:nvSpPr>
        <p:spPr>
          <a:xfrm>
            <a:off x="2122036"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0" name="Google Shape;240;p13"/>
          <p:cNvSpPr txBox="1">
            <a:spLocks noGrp="1"/>
          </p:cNvSpPr>
          <p:nvPr>
            <p:ph type="title" idx="3"/>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txBox="1">
            <a:spLocks noGrp="1"/>
          </p:cNvSpPr>
          <p:nvPr>
            <p:ph type="title" idx="4"/>
          </p:nvPr>
        </p:nvSpPr>
        <p:spPr>
          <a:xfrm>
            <a:off x="3188399"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2" name="Google Shape;242;p13"/>
          <p:cNvSpPr txBox="1">
            <a:spLocks noGrp="1"/>
          </p:cNvSpPr>
          <p:nvPr>
            <p:ph type="subTitle" idx="5"/>
          </p:nvPr>
        </p:nvSpPr>
        <p:spPr>
          <a:xfrm>
            <a:off x="3188399"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txBox="1">
            <a:spLocks noGrp="1"/>
          </p:cNvSpPr>
          <p:nvPr>
            <p:ph type="title" idx="6" hasCustomPrompt="1"/>
          </p:nvPr>
        </p:nvSpPr>
        <p:spPr>
          <a:xfrm>
            <a:off x="2122036" y="3475431"/>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title" idx="7"/>
          </p:nvPr>
        </p:nvSpPr>
        <p:spPr>
          <a:xfrm>
            <a:off x="3188399"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5" name="Google Shape;245;p13"/>
          <p:cNvSpPr txBox="1">
            <a:spLocks noGrp="1"/>
          </p:cNvSpPr>
          <p:nvPr>
            <p:ph type="subTitle" idx="8"/>
          </p:nvPr>
        </p:nvSpPr>
        <p:spPr>
          <a:xfrm>
            <a:off x="3188399"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3"/>
          <p:cNvSpPr txBox="1">
            <a:spLocks noGrp="1"/>
          </p:cNvSpPr>
          <p:nvPr>
            <p:ph type="title" idx="9" hasCustomPrompt="1"/>
          </p:nvPr>
        </p:nvSpPr>
        <p:spPr>
          <a:xfrm>
            <a:off x="2122036"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7" name="Google Shape;247;p13"/>
          <p:cNvSpPr txBox="1">
            <a:spLocks noGrp="1"/>
          </p:cNvSpPr>
          <p:nvPr>
            <p:ph type="title" idx="13"/>
          </p:nvPr>
        </p:nvSpPr>
        <p:spPr>
          <a:xfrm>
            <a:off x="7559832"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8" name="Google Shape;248;p13"/>
          <p:cNvSpPr txBox="1">
            <a:spLocks noGrp="1"/>
          </p:cNvSpPr>
          <p:nvPr>
            <p:ph type="subTitle" idx="14"/>
          </p:nvPr>
        </p:nvSpPr>
        <p:spPr>
          <a:xfrm>
            <a:off x="7559832"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13"/>
          <p:cNvSpPr txBox="1">
            <a:spLocks noGrp="1"/>
          </p:cNvSpPr>
          <p:nvPr>
            <p:ph type="title" idx="15" hasCustomPrompt="1"/>
          </p:nvPr>
        </p:nvSpPr>
        <p:spPr>
          <a:xfrm>
            <a:off x="6493469"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0" name="Google Shape;250;p13"/>
          <p:cNvSpPr txBox="1">
            <a:spLocks noGrp="1"/>
          </p:cNvSpPr>
          <p:nvPr>
            <p:ph type="title" idx="16"/>
          </p:nvPr>
        </p:nvSpPr>
        <p:spPr>
          <a:xfrm>
            <a:off x="7559832"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1" name="Google Shape;251;p13"/>
          <p:cNvSpPr txBox="1">
            <a:spLocks noGrp="1"/>
          </p:cNvSpPr>
          <p:nvPr>
            <p:ph type="subTitle" idx="17"/>
          </p:nvPr>
        </p:nvSpPr>
        <p:spPr>
          <a:xfrm>
            <a:off x="7559832"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13"/>
          <p:cNvSpPr txBox="1">
            <a:spLocks noGrp="1"/>
          </p:cNvSpPr>
          <p:nvPr>
            <p:ph type="title" idx="18" hasCustomPrompt="1"/>
          </p:nvPr>
        </p:nvSpPr>
        <p:spPr>
          <a:xfrm>
            <a:off x="6493469" y="3475399"/>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3" name="Google Shape;253;p13"/>
          <p:cNvSpPr txBox="1">
            <a:spLocks noGrp="1"/>
          </p:cNvSpPr>
          <p:nvPr>
            <p:ph type="title" idx="19"/>
          </p:nvPr>
        </p:nvSpPr>
        <p:spPr>
          <a:xfrm>
            <a:off x="7559832"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20"/>
          </p:nvPr>
        </p:nvSpPr>
        <p:spPr>
          <a:xfrm>
            <a:off x="7559832"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title" idx="21" hasCustomPrompt="1"/>
          </p:nvPr>
        </p:nvSpPr>
        <p:spPr>
          <a:xfrm>
            <a:off x="6493469"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89225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6"/>
        <p:cNvGrpSpPr/>
        <p:nvPr/>
      </p:nvGrpSpPr>
      <p:grpSpPr>
        <a:xfrm>
          <a:off x="0" y="0"/>
          <a:ext cx="0" cy="0"/>
          <a:chOff x="0" y="0"/>
          <a:chExt cx="0" cy="0"/>
        </a:xfrm>
      </p:grpSpPr>
      <p:sp>
        <p:nvSpPr>
          <p:cNvPr id="257" name="Google Shape;257;p14"/>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258" name="Google Shape;258;p14"/>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0" name="Google Shape;260;p14"/>
          <p:cNvGrpSpPr/>
          <p:nvPr/>
        </p:nvGrpSpPr>
        <p:grpSpPr>
          <a:xfrm rot="-10119719" flipH="1">
            <a:off x="-1137271" y="4749619"/>
            <a:ext cx="4687592" cy="3257840"/>
            <a:chOff x="-154942" y="-422500"/>
            <a:chExt cx="3515639" cy="2443341"/>
          </a:xfrm>
        </p:grpSpPr>
        <p:sp>
          <p:nvSpPr>
            <p:cNvPr id="261" name="Google Shape;261;p1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14"/>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4"/>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9" name="Google Shape;269;p14"/>
          <p:cNvGrpSpPr/>
          <p:nvPr/>
        </p:nvGrpSpPr>
        <p:grpSpPr>
          <a:xfrm>
            <a:off x="10114345" y="598756"/>
            <a:ext cx="1475492" cy="1497057"/>
            <a:chOff x="6575458" y="1821066"/>
            <a:chExt cx="1106619" cy="1122793"/>
          </a:xfrm>
        </p:grpSpPr>
        <p:sp>
          <p:nvSpPr>
            <p:cNvPr id="270" name="Google Shape;270;p1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14"/>
          <p:cNvSpPr txBox="1">
            <a:spLocks noGrp="1"/>
          </p:cNvSpPr>
          <p:nvPr>
            <p:ph type="title"/>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500549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7"/>
        <p:cNvGrpSpPr/>
        <p:nvPr/>
      </p:nvGrpSpPr>
      <p:grpSpPr>
        <a:xfrm>
          <a:off x="0" y="0"/>
          <a:ext cx="0" cy="0"/>
          <a:chOff x="0" y="0"/>
          <a:chExt cx="0" cy="0"/>
        </a:xfrm>
      </p:grpSpPr>
      <p:sp>
        <p:nvSpPr>
          <p:cNvPr id="288" name="Google Shape;288;p15"/>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9" name="Google Shape;289;p15"/>
          <p:cNvGrpSpPr/>
          <p:nvPr/>
        </p:nvGrpSpPr>
        <p:grpSpPr>
          <a:xfrm>
            <a:off x="7533903" y="5820873"/>
            <a:ext cx="753684" cy="764124"/>
            <a:chOff x="5650427" y="4365654"/>
            <a:chExt cx="565263" cy="573093"/>
          </a:xfrm>
        </p:grpSpPr>
        <p:sp>
          <p:nvSpPr>
            <p:cNvPr id="290" name="Google Shape;290;p15"/>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5"/>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5"/>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 name="Google Shape;293;p15"/>
          <p:cNvGrpSpPr/>
          <p:nvPr/>
        </p:nvGrpSpPr>
        <p:grpSpPr>
          <a:xfrm>
            <a:off x="4062211" y="-65078"/>
            <a:ext cx="1475492" cy="1497057"/>
            <a:chOff x="6575458" y="1821066"/>
            <a:chExt cx="1106619" cy="1122793"/>
          </a:xfrm>
        </p:grpSpPr>
        <p:sp>
          <p:nvSpPr>
            <p:cNvPr id="294" name="Google Shape;294;p15"/>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5"/>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5"/>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5"/>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5"/>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5"/>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5"/>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0" name="Google Shape;310;p15"/>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1" name="Google Shape;311;p15"/>
          <p:cNvGrpSpPr/>
          <p:nvPr/>
        </p:nvGrpSpPr>
        <p:grpSpPr>
          <a:xfrm rot="5400000">
            <a:off x="-1049457" y="74020"/>
            <a:ext cx="3673608" cy="2553128"/>
            <a:chOff x="-154942" y="-422500"/>
            <a:chExt cx="3515639" cy="2443341"/>
          </a:xfrm>
        </p:grpSpPr>
        <p:sp>
          <p:nvSpPr>
            <p:cNvPr id="312" name="Google Shape;312;p1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5"/>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5"/>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5"/>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5"/>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5"/>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15"/>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5"/>
          <p:cNvSpPr txBox="1">
            <a:spLocks noGrp="1"/>
          </p:cNvSpPr>
          <p:nvPr>
            <p:ph type="title"/>
          </p:nvPr>
        </p:nvSpPr>
        <p:spPr>
          <a:xfrm>
            <a:off x="2375600" y="4335400"/>
            <a:ext cx="6995600" cy="5832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sz="2667">
                <a:solidFill>
                  <a:schemeClr val="accent3"/>
                </a:solidFill>
              </a:defRPr>
            </a:lvl1pPr>
            <a:lvl2pPr lvl="1" rtl="0">
              <a:spcBef>
                <a:spcPts val="0"/>
              </a:spcBef>
              <a:spcAft>
                <a:spcPts val="0"/>
              </a:spcAft>
              <a:buNone/>
              <a:defRPr sz="2667">
                <a:solidFill>
                  <a:schemeClr val="accent3"/>
                </a:solidFill>
              </a:defRPr>
            </a:lvl2pPr>
            <a:lvl3pPr lvl="2" rtl="0">
              <a:spcBef>
                <a:spcPts val="0"/>
              </a:spcBef>
              <a:spcAft>
                <a:spcPts val="0"/>
              </a:spcAft>
              <a:buNone/>
              <a:defRPr sz="2667">
                <a:solidFill>
                  <a:schemeClr val="accent3"/>
                </a:solidFill>
              </a:defRPr>
            </a:lvl3pPr>
            <a:lvl4pPr lvl="3" rtl="0">
              <a:spcBef>
                <a:spcPts val="0"/>
              </a:spcBef>
              <a:spcAft>
                <a:spcPts val="0"/>
              </a:spcAft>
              <a:buNone/>
              <a:defRPr sz="2667">
                <a:solidFill>
                  <a:schemeClr val="accent3"/>
                </a:solidFill>
              </a:defRPr>
            </a:lvl4pPr>
            <a:lvl5pPr lvl="4" rtl="0">
              <a:spcBef>
                <a:spcPts val="0"/>
              </a:spcBef>
              <a:spcAft>
                <a:spcPts val="0"/>
              </a:spcAft>
              <a:buNone/>
              <a:defRPr sz="2667">
                <a:solidFill>
                  <a:schemeClr val="accent3"/>
                </a:solidFill>
              </a:defRPr>
            </a:lvl5pPr>
            <a:lvl6pPr lvl="5" rtl="0">
              <a:spcBef>
                <a:spcPts val="0"/>
              </a:spcBef>
              <a:spcAft>
                <a:spcPts val="0"/>
              </a:spcAft>
              <a:buNone/>
              <a:defRPr sz="2667">
                <a:solidFill>
                  <a:schemeClr val="accent3"/>
                </a:solidFill>
              </a:defRPr>
            </a:lvl6pPr>
            <a:lvl7pPr lvl="6" rtl="0">
              <a:spcBef>
                <a:spcPts val="0"/>
              </a:spcBef>
              <a:spcAft>
                <a:spcPts val="0"/>
              </a:spcAft>
              <a:buNone/>
              <a:defRPr sz="2667">
                <a:solidFill>
                  <a:schemeClr val="accent3"/>
                </a:solidFill>
              </a:defRPr>
            </a:lvl7pPr>
            <a:lvl8pPr lvl="7" rtl="0">
              <a:spcBef>
                <a:spcPts val="0"/>
              </a:spcBef>
              <a:spcAft>
                <a:spcPts val="0"/>
              </a:spcAft>
              <a:buNone/>
              <a:defRPr sz="2667">
                <a:solidFill>
                  <a:schemeClr val="accent3"/>
                </a:solidFill>
              </a:defRPr>
            </a:lvl8pPr>
            <a:lvl9pPr lvl="8" rtl="0">
              <a:spcBef>
                <a:spcPts val="0"/>
              </a:spcBef>
              <a:spcAft>
                <a:spcPts val="0"/>
              </a:spcAft>
              <a:buNone/>
              <a:defRPr sz="2667">
                <a:solidFill>
                  <a:schemeClr val="accent3"/>
                </a:solidFill>
              </a:defRPr>
            </a:lvl9pPr>
          </a:lstStyle>
          <a:p>
            <a:endParaRPr/>
          </a:p>
        </p:txBody>
      </p:sp>
      <p:sp>
        <p:nvSpPr>
          <p:cNvPr id="320" name="Google Shape;320;p15"/>
          <p:cNvSpPr txBox="1">
            <a:spLocks noGrp="1"/>
          </p:cNvSpPr>
          <p:nvPr>
            <p:ph type="subTitle" idx="1"/>
          </p:nvPr>
        </p:nvSpPr>
        <p:spPr>
          <a:xfrm>
            <a:off x="2375600" y="1882467"/>
            <a:ext cx="6995600" cy="238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3200"/>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1" name="Google Shape;321;p15"/>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2721851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322"/>
        <p:cNvGrpSpPr/>
        <p:nvPr/>
      </p:nvGrpSpPr>
      <p:grpSpPr>
        <a:xfrm>
          <a:off x="0" y="0"/>
          <a:ext cx="0" cy="0"/>
          <a:chOff x="0" y="0"/>
          <a:chExt cx="0" cy="0"/>
        </a:xfrm>
      </p:grpSpPr>
      <p:sp>
        <p:nvSpPr>
          <p:cNvPr id="323" name="Google Shape;323;p16"/>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4" name="Google Shape;324;p16"/>
          <p:cNvGrpSpPr/>
          <p:nvPr/>
        </p:nvGrpSpPr>
        <p:grpSpPr>
          <a:xfrm rot="563218" flipH="1">
            <a:off x="8795600" y="-527911"/>
            <a:ext cx="4687473" cy="3257757"/>
            <a:chOff x="-154942" y="-422500"/>
            <a:chExt cx="3515639" cy="2443341"/>
          </a:xfrm>
        </p:grpSpPr>
        <p:sp>
          <p:nvSpPr>
            <p:cNvPr id="325" name="Google Shape;325;p1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16"/>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6"/>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6"/>
          <p:cNvSpPr txBox="1">
            <a:spLocks noGrp="1"/>
          </p:cNvSpPr>
          <p:nvPr>
            <p:ph type="subTitle" idx="1"/>
          </p:nvPr>
        </p:nvSpPr>
        <p:spPr>
          <a:xfrm>
            <a:off x="2236451" y="5097367"/>
            <a:ext cx="5094000" cy="103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34" name="Google Shape;334;p16"/>
          <p:cNvSpPr txBox="1">
            <a:spLocks noGrp="1"/>
          </p:cNvSpPr>
          <p:nvPr>
            <p:ph type="title"/>
          </p:nvPr>
        </p:nvSpPr>
        <p:spPr>
          <a:xfrm>
            <a:off x="2236451" y="4407700"/>
            <a:ext cx="5094000" cy="70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8867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5"/>
        <p:cNvGrpSpPr/>
        <p:nvPr/>
      </p:nvGrpSpPr>
      <p:grpSpPr>
        <a:xfrm>
          <a:off x="0" y="0"/>
          <a:ext cx="0" cy="0"/>
          <a:chOff x="0" y="0"/>
          <a:chExt cx="0" cy="0"/>
        </a:xfrm>
      </p:grpSpPr>
      <p:sp>
        <p:nvSpPr>
          <p:cNvPr id="336" name="Google Shape;336;p17"/>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7"/>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7"/>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7"/>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7"/>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1" name="Google Shape;341;p17"/>
          <p:cNvGrpSpPr/>
          <p:nvPr/>
        </p:nvGrpSpPr>
        <p:grpSpPr>
          <a:xfrm rot="3841766">
            <a:off x="8795629" y="-527717"/>
            <a:ext cx="4687419" cy="3257719"/>
            <a:chOff x="-154942" y="-422500"/>
            <a:chExt cx="3515639" cy="2443341"/>
          </a:xfrm>
        </p:grpSpPr>
        <p:sp>
          <p:nvSpPr>
            <p:cNvPr id="342" name="Google Shape;342;p1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17"/>
          <p:cNvSpPr txBox="1">
            <a:spLocks noGrp="1"/>
          </p:cNvSpPr>
          <p:nvPr>
            <p:ph type="title"/>
          </p:nvPr>
        </p:nvSpPr>
        <p:spPr>
          <a:xfrm>
            <a:off x="1676384" y="1699633"/>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49" name="Google Shape;349;p17"/>
          <p:cNvSpPr txBox="1">
            <a:spLocks noGrp="1"/>
          </p:cNvSpPr>
          <p:nvPr>
            <p:ph type="subTitle" idx="1"/>
          </p:nvPr>
        </p:nvSpPr>
        <p:spPr>
          <a:xfrm>
            <a:off x="1676400" y="2262800"/>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7"/>
          <p:cNvSpPr txBox="1">
            <a:spLocks noGrp="1"/>
          </p:cNvSpPr>
          <p:nvPr>
            <p:ph type="title" idx="2"/>
          </p:nvPr>
        </p:nvSpPr>
        <p:spPr>
          <a:xfrm>
            <a:off x="1676384" y="3231717"/>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1" name="Google Shape;351;p17"/>
          <p:cNvSpPr txBox="1">
            <a:spLocks noGrp="1"/>
          </p:cNvSpPr>
          <p:nvPr>
            <p:ph type="subTitle" idx="3"/>
          </p:nvPr>
        </p:nvSpPr>
        <p:spPr>
          <a:xfrm>
            <a:off x="1676400" y="3794883"/>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17"/>
          <p:cNvSpPr txBox="1">
            <a:spLocks noGrp="1"/>
          </p:cNvSpPr>
          <p:nvPr>
            <p:ph type="title" idx="4"/>
          </p:nvPr>
        </p:nvSpPr>
        <p:spPr>
          <a:xfrm>
            <a:off x="1676384" y="4763800"/>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3" name="Google Shape;353;p17"/>
          <p:cNvSpPr txBox="1">
            <a:spLocks noGrp="1"/>
          </p:cNvSpPr>
          <p:nvPr>
            <p:ph type="subTitle" idx="5"/>
          </p:nvPr>
        </p:nvSpPr>
        <p:spPr>
          <a:xfrm>
            <a:off x="1676400" y="5326967"/>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17"/>
          <p:cNvSpPr txBox="1">
            <a:spLocks noGrp="1"/>
          </p:cNvSpPr>
          <p:nvPr>
            <p:ph type="title" idx="6"/>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58003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3"/>
          <p:cNvSpPr/>
          <p:nvPr/>
        </p:nvSpPr>
        <p:spPr>
          <a:xfrm>
            <a:off x="8181867" y="12668"/>
            <a:ext cx="4415984" cy="3603689"/>
          </a:xfrm>
          <a:custGeom>
            <a:avLst/>
            <a:gdLst/>
            <a:ahLst/>
            <a:cxnLst/>
            <a:rect l="l" t="t" r="r" b="b"/>
            <a:pathLst>
              <a:path w="125288" h="102242" extrusionOk="0">
                <a:moveTo>
                  <a:pt x="0" y="0"/>
                </a:moveTo>
                <a:cubicBezTo>
                  <a:pt x="1621" y="14589"/>
                  <a:pt x="8721" y="29637"/>
                  <a:pt x="19694" y="39388"/>
                </a:cubicBezTo>
                <a:cubicBezTo>
                  <a:pt x="24405" y="43574"/>
                  <a:pt x="34262" y="38603"/>
                  <a:pt x="38131" y="43578"/>
                </a:cubicBezTo>
                <a:cubicBezTo>
                  <a:pt x="47169" y="55198"/>
                  <a:pt x="49567" y="73303"/>
                  <a:pt x="62435" y="80452"/>
                </a:cubicBezTo>
                <a:cubicBezTo>
                  <a:pt x="74868" y="87360"/>
                  <a:pt x="90770" y="83310"/>
                  <a:pt x="104756" y="85900"/>
                </a:cubicBezTo>
                <a:cubicBezTo>
                  <a:pt x="113357" y="87493"/>
                  <a:pt x="119356" y="95814"/>
                  <a:pt x="125288" y="102242"/>
                </a:cubicBezTo>
              </a:path>
            </a:pathLst>
          </a:custGeom>
          <a:noFill/>
          <a:ln w="19050" cap="flat" cmpd="sng">
            <a:solidFill>
              <a:schemeClr val="accent1"/>
            </a:solidFill>
            <a:prstDash val="solid"/>
            <a:round/>
            <a:headEnd type="none" w="med" len="med"/>
            <a:tailEnd type="none" w="med" len="med"/>
          </a:ln>
        </p:spPr>
      </p:sp>
      <p:sp>
        <p:nvSpPr>
          <p:cNvPr id="45" name="Google Shape;45;p3"/>
          <p:cNvSpPr/>
          <p:nvPr/>
        </p:nvSpPr>
        <p:spPr>
          <a:xfrm rot="5400000" flipH="1">
            <a:off x="-613244" y="-470429"/>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rot="5400000" flipH="1">
            <a:off x="115553" y="539294"/>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3"/>
          <p:cNvGrpSpPr/>
          <p:nvPr/>
        </p:nvGrpSpPr>
        <p:grpSpPr>
          <a:xfrm rot="-10119719" flipH="1">
            <a:off x="-1137271" y="4749619"/>
            <a:ext cx="4687592" cy="3257840"/>
            <a:chOff x="-154942" y="-422500"/>
            <a:chExt cx="3515639" cy="2443341"/>
          </a:xfrm>
        </p:grpSpPr>
        <p:sp>
          <p:nvSpPr>
            <p:cNvPr id="48" name="Google Shape;48;p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3"/>
          <p:cNvSpPr/>
          <p:nvPr/>
        </p:nvSpPr>
        <p:spPr>
          <a:xfrm rot="-5400000">
            <a:off x="9409435" y="45955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txBox="1">
            <a:spLocks noGrp="1"/>
          </p:cNvSpPr>
          <p:nvPr>
            <p:ph type="title"/>
          </p:nvPr>
        </p:nvSpPr>
        <p:spPr>
          <a:xfrm>
            <a:off x="3031000" y="3868667"/>
            <a:ext cx="6130000" cy="1014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6" name="Google Shape;56;p3"/>
          <p:cNvSpPr txBox="1">
            <a:spLocks noGrp="1"/>
          </p:cNvSpPr>
          <p:nvPr>
            <p:ph type="title" idx="2" hasCustomPrompt="1"/>
          </p:nvPr>
        </p:nvSpPr>
        <p:spPr>
          <a:xfrm>
            <a:off x="8774349" y="1838333"/>
            <a:ext cx="1999600" cy="9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3"/>
          <p:cNvSpPr txBox="1">
            <a:spLocks noGrp="1"/>
          </p:cNvSpPr>
          <p:nvPr>
            <p:ph type="subTitle" idx="1"/>
          </p:nvPr>
        </p:nvSpPr>
        <p:spPr>
          <a:xfrm>
            <a:off x="2248600" y="5134968"/>
            <a:ext cx="7694800" cy="5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67">
                <a:solidFill>
                  <a:schemeClr val="accent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9172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55"/>
        <p:cNvGrpSpPr/>
        <p:nvPr/>
      </p:nvGrpSpPr>
      <p:grpSpPr>
        <a:xfrm>
          <a:off x="0" y="0"/>
          <a:ext cx="0" cy="0"/>
          <a:chOff x="0" y="0"/>
          <a:chExt cx="0" cy="0"/>
        </a:xfrm>
      </p:grpSpPr>
      <p:sp>
        <p:nvSpPr>
          <p:cNvPr id="356" name="Google Shape;356;p18"/>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8"/>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8"/>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8"/>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8"/>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1" name="Google Shape;361;p18"/>
          <p:cNvGrpSpPr/>
          <p:nvPr/>
        </p:nvGrpSpPr>
        <p:grpSpPr>
          <a:xfrm rot="3841766">
            <a:off x="8795629" y="-527717"/>
            <a:ext cx="4687419" cy="3257719"/>
            <a:chOff x="-154942" y="-422500"/>
            <a:chExt cx="3515639" cy="2443341"/>
          </a:xfrm>
        </p:grpSpPr>
        <p:sp>
          <p:nvSpPr>
            <p:cNvPr id="362" name="Google Shape;362;p1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8"/>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18"/>
          <p:cNvSpPr txBox="1">
            <a:spLocks noGrp="1"/>
          </p:cNvSpPr>
          <p:nvPr>
            <p:ph type="title"/>
          </p:nvPr>
        </p:nvSpPr>
        <p:spPr>
          <a:xfrm>
            <a:off x="1676400"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9" name="Google Shape;369;p18"/>
          <p:cNvSpPr txBox="1">
            <a:spLocks noGrp="1"/>
          </p:cNvSpPr>
          <p:nvPr>
            <p:ph type="subTitle" idx="1"/>
          </p:nvPr>
        </p:nvSpPr>
        <p:spPr>
          <a:xfrm>
            <a:off x="1676808"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8"/>
          <p:cNvSpPr txBox="1">
            <a:spLocks noGrp="1"/>
          </p:cNvSpPr>
          <p:nvPr>
            <p:ph type="title" idx="2"/>
          </p:nvPr>
        </p:nvSpPr>
        <p:spPr>
          <a:xfrm>
            <a:off x="4934333"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1" name="Google Shape;371;p18"/>
          <p:cNvSpPr txBox="1">
            <a:spLocks noGrp="1"/>
          </p:cNvSpPr>
          <p:nvPr>
            <p:ph type="subTitle" idx="3"/>
          </p:nvPr>
        </p:nvSpPr>
        <p:spPr>
          <a:xfrm>
            <a:off x="4934740"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18"/>
          <p:cNvSpPr txBox="1">
            <a:spLocks noGrp="1"/>
          </p:cNvSpPr>
          <p:nvPr>
            <p:ph type="title" idx="4"/>
          </p:nvPr>
        </p:nvSpPr>
        <p:spPr>
          <a:xfrm>
            <a:off x="1676400"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3" name="Google Shape;373;p18"/>
          <p:cNvSpPr txBox="1">
            <a:spLocks noGrp="1"/>
          </p:cNvSpPr>
          <p:nvPr>
            <p:ph type="subTitle" idx="5"/>
          </p:nvPr>
        </p:nvSpPr>
        <p:spPr>
          <a:xfrm>
            <a:off x="1676808"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8"/>
          <p:cNvSpPr txBox="1">
            <a:spLocks noGrp="1"/>
          </p:cNvSpPr>
          <p:nvPr>
            <p:ph type="title" idx="6"/>
          </p:nvPr>
        </p:nvSpPr>
        <p:spPr>
          <a:xfrm>
            <a:off x="4934333"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5" name="Google Shape;375;p18"/>
          <p:cNvSpPr txBox="1">
            <a:spLocks noGrp="1"/>
          </p:cNvSpPr>
          <p:nvPr>
            <p:ph type="subTitle" idx="7"/>
          </p:nvPr>
        </p:nvSpPr>
        <p:spPr>
          <a:xfrm>
            <a:off x="4934740"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8"/>
          <p:cNvSpPr txBox="1">
            <a:spLocks noGrp="1"/>
          </p:cNvSpPr>
          <p:nvPr>
            <p:ph type="title" idx="8"/>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2731182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7"/>
        <p:cNvGrpSpPr/>
        <p:nvPr/>
      </p:nvGrpSpPr>
      <p:grpSpPr>
        <a:xfrm>
          <a:off x="0" y="0"/>
          <a:ext cx="0" cy="0"/>
          <a:chOff x="0" y="0"/>
          <a:chExt cx="0" cy="0"/>
        </a:xfrm>
      </p:grpSpPr>
      <p:sp>
        <p:nvSpPr>
          <p:cNvPr id="378" name="Google Shape;378;p19"/>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9"/>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9"/>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9"/>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9"/>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3" name="Google Shape;383;p19"/>
          <p:cNvGrpSpPr/>
          <p:nvPr/>
        </p:nvGrpSpPr>
        <p:grpSpPr>
          <a:xfrm rot="3841766">
            <a:off x="8795629" y="-527717"/>
            <a:ext cx="4687419" cy="3257719"/>
            <a:chOff x="-154942" y="-422500"/>
            <a:chExt cx="3515639" cy="2443341"/>
          </a:xfrm>
        </p:grpSpPr>
        <p:sp>
          <p:nvSpPr>
            <p:cNvPr id="384" name="Google Shape;384;p1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9"/>
          <p:cNvSpPr txBox="1">
            <a:spLocks noGrp="1"/>
          </p:cNvSpPr>
          <p:nvPr>
            <p:ph type="title"/>
          </p:nvPr>
        </p:nvSpPr>
        <p:spPr>
          <a:xfrm>
            <a:off x="1674303"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1" name="Google Shape;391;p19"/>
          <p:cNvSpPr txBox="1">
            <a:spLocks noGrp="1"/>
          </p:cNvSpPr>
          <p:nvPr>
            <p:ph type="subTitle" idx="1"/>
          </p:nvPr>
        </p:nvSpPr>
        <p:spPr>
          <a:xfrm>
            <a:off x="1674303"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19"/>
          <p:cNvSpPr txBox="1">
            <a:spLocks noGrp="1"/>
          </p:cNvSpPr>
          <p:nvPr>
            <p:ph type="title" idx="2"/>
          </p:nvPr>
        </p:nvSpPr>
        <p:spPr>
          <a:xfrm>
            <a:off x="4689221"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3" name="Google Shape;393;p19"/>
          <p:cNvSpPr txBox="1">
            <a:spLocks noGrp="1"/>
          </p:cNvSpPr>
          <p:nvPr>
            <p:ph type="subTitle" idx="3"/>
          </p:nvPr>
        </p:nvSpPr>
        <p:spPr>
          <a:xfrm>
            <a:off x="4689216"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19"/>
          <p:cNvSpPr txBox="1">
            <a:spLocks noGrp="1"/>
          </p:cNvSpPr>
          <p:nvPr>
            <p:ph type="title" idx="4"/>
          </p:nvPr>
        </p:nvSpPr>
        <p:spPr>
          <a:xfrm>
            <a:off x="1674303"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5" name="Google Shape;395;p19"/>
          <p:cNvSpPr txBox="1">
            <a:spLocks noGrp="1"/>
          </p:cNvSpPr>
          <p:nvPr>
            <p:ph type="subTitle" idx="5"/>
          </p:nvPr>
        </p:nvSpPr>
        <p:spPr>
          <a:xfrm>
            <a:off x="1674303"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19"/>
          <p:cNvSpPr txBox="1">
            <a:spLocks noGrp="1"/>
          </p:cNvSpPr>
          <p:nvPr>
            <p:ph type="title" idx="6"/>
          </p:nvPr>
        </p:nvSpPr>
        <p:spPr>
          <a:xfrm>
            <a:off x="4689221"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 name="Google Shape;397;p19"/>
          <p:cNvSpPr txBox="1">
            <a:spLocks noGrp="1"/>
          </p:cNvSpPr>
          <p:nvPr>
            <p:ph type="subTitle" idx="7"/>
          </p:nvPr>
        </p:nvSpPr>
        <p:spPr>
          <a:xfrm>
            <a:off x="4689216"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19"/>
          <p:cNvSpPr txBox="1">
            <a:spLocks noGrp="1"/>
          </p:cNvSpPr>
          <p:nvPr>
            <p:ph type="title" idx="8"/>
          </p:nvPr>
        </p:nvSpPr>
        <p:spPr>
          <a:xfrm>
            <a:off x="7704097"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9" name="Google Shape;399;p19"/>
          <p:cNvSpPr txBox="1">
            <a:spLocks noGrp="1"/>
          </p:cNvSpPr>
          <p:nvPr>
            <p:ph type="subTitle" idx="9"/>
          </p:nvPr>
        </p:nvSpPr>
        <p:spPr>
          <a:xfrm>
            <a:off x="7704088"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19"/>
          <p:cNvSpPr txBox="1">
            <a:spLocks noGrp="1"/>
          </p:cNvSpPr>
          <p:nvPr>
            <p:ph type="title" idx="13"/>
          </p:nvPr>
        </p:nvSpPr>
        <p:spPr>
          <a:xfrm>
            <a:off x="7704097"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1" name="Google Shape;401;p19"/>
          <p:cNvSpPr txBox="1">
            <a:spLocks noGrp="1"/>
          </p:cNvSpPr>
          <p:nvPr>
            <p:ph type="subTitle" idx="14"/>
          </p:nvPr>
        </p:nvSpPr>
        <p:spPr>
          <a:xfrm>
            <a:off x="7704088"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9"/>
          <p:cNvSpPr txBox="1">
            <a:spLocks noGrp="1"/>
          </p:cNvSpPr>
          <p:nvPr>
            <p:ph type="title" idx="15"/>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418926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03"/>
        <p:cNvGrpSpPr/>
        <p:nvPr/>
      </p:nvGrpSpPr>
      <p:grpSpPr>
        <a:xfrm>
          <a:off x="0" y="0"/>
          <a:ext cx="0" cy="0"/>
          <a:chOff x="0" y="0"/>
          <a:chExt cx="0" cy="0"/>
        </a:xfrm>
      </p:grpSpPr>
      <p:sp>
        <p:nvSpPr>
          <p:cNvPr id="404" name="Google Shape;404;p20"/>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405" name="Google Shape;405;p20"/>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0"/>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7" name="Google Shape;407;p20"/>
          <p:cNvGrpSpPr/>
          <p:nvPr/>
        </p:nvGrpSpPr>
        <p:grpSpPr>
          <a:xfrm rot="-10119719" flipH="1">
            <a:off x="-1137271" y="4749619"/>
            <a:ext cx="4687592" cy="3257840"/>
            <a:chOff x="-154942" y="-422500"/>
            <a:chExt cx="3515639" cy="2443341"/>
          </a:xfrm>
        </p:grpSpPr>
        <p:sp>
          <p:nvSpPr>
            <p:cNvPr id="408" name="Google Shape;408;p2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20"/>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0"/>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6" name="Google Shape;416;p20"/>
          <p:cNvGrpSpPr/>
          <p:nvPr/>
        </p:nvGrpSpPr>
        <p:grpSpPr>
          <a:xfrm>
            <a:off x="10114345" y="598756"/>
            <a:ext cx="1475492" cy="1497057"/>
            <a:chOff x="6575458" y="1821066"/>
            <a:chExt cx="1106619" cy="1122793"/>
          </a:xfrm>
        </p:grpSpPr>
        <p:sp>
          <p:nvSpPr>
            <p:cNvPr id="417" name="Google Shape;417;p20"/>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0"/>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0"/>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0"/>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0"/>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0"/>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0"/>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0"/>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0"/>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0"/>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0"/>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0"/>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0"/>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0"/>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20"/>
          <p:cNvSpPr txBox="1">
            <a:spLocks noGrp="1"/>
          </p:cNvSpPr>
          <p:nvPr>
            <p:ph type="subTitle" idx="1"/>
          </p:nvPr>
        </p:nvSpPr>
        <p:spPr>
          <a:xfrm>
            <a:off x="5961500" y="2319948"/>
            <a:ext cx="45236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20"/>
          <p:cNvSpPr txBox="1">
            <a:spLocks noGrp="1"/>
          </p:cNvSpPr>
          <p:nvPr>
            <p:ph type="subTitle" idx="2"/>
          </p:nvPr>
        </p:nvSpPr>
        <p:spPr>
          <a:xfrm>
            <a:off x="5961500" y="3725013"/>
            <a:ext cx="45232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20"/>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6" name="Google Shape;436;p20"/>
          <p:cNvSpPr txBox="1">
            <a:spLocks noGrp="1"/>
          </p:cNvSpPr>
          <p:nvPr>
            <p:ph type="title" idx="3" hasCustomPrompt="1"/>
          </p:nvPr>
        </p:nvSpPr>
        <p:spPr>
          <a:xfrm>
            <a:off x="1706900" y="2008733"/>
            <a:ext cx="1120400" cy="31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7" name="Google Shape;437;p20"/>
          <p:cNvSpPr txBox="1">
            <a:spLocks noGrp="1"/>
          </p:cNvSpPr>
          <p:nvPr>
            <p:ph type="title" idx="4" hasCustomPrompt="1"/>
          </p:nvPr>
        </p:nvSpPr>
        <p:spPr>
          <a:xfrm>
            <a:off x="1707209" y="3416699"/>
            <a:ext cx="1120000" cy="3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8" name="Google Shape;438;p20"/>
          <p:cNvSpPr txBox="1">
            <a:spLocks noGrp="1"/>
          </p:cNvSpPr>
          <p:nvPr>
            <p:ph type="title" idx="5"/>
          </p:nvPr>
        </p:nvSpPr>
        <p:spPr>
          <a:xfrm>
            <a:off x="5961500" y="2008733"/>
            <a:ext cx="4522400" cy="311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9" name="Google Shape;439;p20"/>
          <p:cNvSpPr txBox="1">
            <a:spLocks noGrp="1"/>
          </p:cNvSpPr>
          <p:nvPr>
            <p:ph type="title" idx="6"/>
          </p:nvPr>
        </p:nvSpPr>
        <p:spPr>
          <a:xfrm>
            <a:off x="5961500" y="3412832"/>
            <a:ext cx="4522400" cy="30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40" name="Google Shape;440;p20"/>
          <p:cNvSpPr txBox="1">
            <a:spLocks noGrp="1"/>
          </p:cNvSpPr>
          <p:nvPr>
            <p:ph type="subTitle" idx="7"/>
          </p:nvPr>
        </p:nvSpPr>
        <p:spPr>
          <a:xfrm>
            <a:off x="5961500" y="5172868"/>
            <a:ext cx="45232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title" idx="8" hasCustomPrompt="1"/>
          </p:nvPr>
        </p:nvSpPr>
        <p:spPr>
          <a:xfrm>
            <a:off x="1707209" y="4858900"/>
            <a:ext cx="1120000" cy="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42" name="Google Shape;442;p20"/>
          <p:cNvSpPr txBox="1">
            <a:spLocks noGrp="1"/>
          </p:cNvSpPr>
          <p:nvPr>
            <p:ph type="title" idx="9"/>
          </p:nvPr>
        </p:nvSpPr>
        <p:spPr>
          <a:xfrm>
            <a:off x="5961500" y="4858029"/>
            <a:ext cx="4522400" cy="310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158209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43"/>
        <p:cNvGrpSpPr/>
        <p:nvPr/>
      </p:nvGrpSpPr>
      <p:grpSpPr>
        <a:xfrm>
          <a:off x="0" y="0"/>
          <a:ext cx="0" cy="0"/>
          <a:chOff x="0" y="0"/>
          <a:chExt cx="0" cy="0"/>
        </a:xfrm>
      </p:grpSpPr>
      <p:grpSp>
        <p:nvGrpSpPr>
          <p:cNvPr id="444" name="Google Shape;444;p21"/>
          <p:cNvGrpSpPr/>
          <p:nvPr/>
        </p:nvGrpSpPr>
        <p:grpSpPr>
          <a:xfrm>
            <a:off x="2631537" y="4520073"/>
            <a:ext cx="753684" cy="764124"/>
            <a:chOff x="5650427" y="4365654"/>
            <a:chExt cx="565263" cy="573093"/>
          </a:xfrm>
        </p:grpSpPr>
        <p:sp>
          <p:nvSpPr>
            <p:cNvPr id="445" name="Google Shape;445;p2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2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0" name="Google Shape;450;p21"/>
          <p:cNvGrpSpPr/>
          <p:nvPr/>
        </p:nvGrpSpPr>
        <p:grpSpPr>
          <a:xfrm rot="5400000">
            <a:off x="-1049457" y="74020"/>
            <a:ext cx="3673608" cy="2553128"/>
            <a:chOff x="-154942" y="-422500"/>
            <a:chExt cx="3515639" cy="2443341"/>
          </a:xfrm>
        </p:grpSpPr>
        <p:sp>
          <p:nvSpPr>
            <p:cNvPr id="451" name="Google Shape;451;p2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21"/>
          <p:cNvGrpSpPr/>
          <p:nvPr/>
        </p:nvGrpSpPr>
        <p:grpSpPr>
          <a:xfrm>
            <a:off x="4062211" y="-65078"/>
            <a:ext cx="1475492" cy="1497057"/>
            <a:chOff x="6575458" y="1821066"/>
            <a:chExt cx="1106619" cy="1122793"/>
          </a:xfrm>
        </p:grpSpPr>
        <p:sp>
          <p:nvSpPr>
            <p:cNvPr id="458" name="Google Shape;458;p2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4" name="Google Shape;474;p2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1"/>
          <p:cNvSpPr/>
          <p:nvPr/>
        </p:nvSpPr>
        <p:spPr>
          <a:xfrm>
            <a:off x="8742833" y="-1509745"/>
            <a:ext cx="4052867" cy="3651200"/>
          </a:xfrm>
          <a:custGeom>
            <a:avLst/>
            <a:gdLst/>
            <a:ahLst/>
            <a:cxnLst/>
            <a:rect l="l" t="t" r="r" b="b"/>
            <a:pathLst>
              <a:path w="121586" h="109536" extrusionOk="0">
                <a:moveTo>
                  <a:pt x="0" y="1755"/>
                </a:moveTo>
                <a:cubicBezTo>
                  <a:pt x="10508" y="-1748"/>
                  <a:pt x="25950" y="175"/>
                  <a:pt x="32388" y="9188"/>
                </a:cubicBezTo>
                <a:cubicBezTo>
                  <a:pt x="39200" y="18725"/>
                  <a:pt x="37061" y="32287"/>
                  <a:pt x="41414" y="43168"/>
                </a:cubicBezTo>
                <a:cubicBezTo>
                  <a:pt x="44515" y="50919"/>
                  <a:pt x="49343" y="57992"/>
                  <a:pt x="54687" y="64406"/>
                </a:cubicBezTo>
                <a:cubicBezTo>
                  <a:pt x="58140" y="68550"/>
                  <a:pt x="62074" y="72613"/>
                  <a:pt x="66899" y="75025"/>
                </a:cubicBezTo>
                <a:cubicBezTo>
                  <a:pt x="77649" y="80400"/>
                  <a:pt x="91191" y="78144"/>
                  <a:pt x="101941" y="83520"/>
                </a:cubicBezTo>
                <a:cubicBezTo>
                  <a:pt x="111660" y="88380"/>
                  <a:pt x="116726" y="99817"/>
                  <a:pt x="121586" y="109536"/>
                </a:cubicBezTo>
              </a:path>
            </a:pathLst>
          </a:custGeom>
          <a:noFill/>
          <a:ln w="19050" cap="flat" cmpd="sng">
            <a:solidFill>
              <a:schemeClr val="accent1"/>
            </a:solidFill>
            <a:prstDash val="solid"/>
            <a:round/>
            <a:headEnd type="none" w="med" len="med"/>
            <a:tailEnd type="none" w="med" len="med"/>
          </a:ln>
        </p:spPr>
      </p:sp>
      <p:sp>
        <p:nvSpPr>
          <p:cNvPr id="476" name="Google Shape;476;p21"/>
          <p:cNvSpPr txBox="1">
            <a:spLocks noGrp="1"/>
          </p:cNvSpPr>
          <p:nvPr>
            <p:ph type="ctrTitle"/>
          </p:nvPr>
        </p:nvSpPr>
        <p:spPr>
          <a:xfrm>
            <a:off x="5892233" y="1433667"/>
            <a:ext cx="53488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77" name="Google Shape;477;p21"/>
          <p:cNvSpPr txBox="1">
            <a:spLocks noGrp="1"/>
          </p:cNvSpPr>
          <p:nvPr>
            <p:ph type="subTitle" idx="1"/>
          </p:nvPr>
        </p:nvSpPr>
        <p:spPr>
          <a:xfrm>
            <a:off x="5892233" y="2764067"/>
            <a:ext cx="5348800" cy="171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78" name="Google Shape;478;p21"/>
          <p:cNvSpPr txBox="1"/>
          <p:nvPr/>
        </p:nvSpPr>
        <p:spPr>
          <a:xfrm>
            <a:off x="5892233" y="4916333"/>
            <a:ext cx="5348800" cy="10060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600">
                <a:solidFill>
                  <a:schemeClr val="accent1"/>
                </a:solidFill>
                <a:latin typeface="Zilla Slab"/>
                <a:ea typeface="Zilla Slab"/>
                <a:cs typeface="Zilla Slab"/>
                <a:sym typeface="Zilla Slab"/>
              </a:rPr>
              <a:t>CRÉDITOS: este modelo de apresentação foi criado pelo </a:t>
            </a:r>
            <a:r>
              <a:rPr lang="en" sz="1600" b="1">
                <a:solidFill>
                  <a:schemeClr val="accent1"/>
                </a:solidFill>
                <a:latin typeface="Zilla Slab"/>
                <a:ea typeface="Zilla Slab"/>
                <a:cs typeface="Zilla Slab"/>
                <a:sym typeface="Zilla Slab"/>
              </a:rPr>
              <a:t>Slidesgo</a:t>
            </a:r>
            <a:r>
              <a:rPr lang="en" sz="1600">
                <a:solidFill>
                  <a:schemeClr val="accent1"/>
                </a:solidFill>
                <a:latin typeface="Zilla Slab"/>
                <a:ea typeface="Zilla Slab"/>
                <a:cs typeface="Zilla Slab"/>
                <a:sym typeface="Zilla Slab"/>
              </a:rPr>
              <a:t>, e inclui ícones da </a:t>
            </a:r>
            <a:r>
              <a:rPr lang="en" sz="1600" b="1">
                <a:solidFill>
                  <a:schemeClr val="accent1"/>
                </a:solidFill>
                <a:latin typeface="Zilla Slab"/>
                <a:ea typeface="Zilla Slab"/>
                <a:cs typeface="Zilla Slab"/>
                <a:sym typeface="Zilla Slab"/>
              </a:rPr>
              <a:t>Flaticon</a:t>
            </a:r>
            <a:r>
              <a:rPr lang="en" sz="1600">
                <a:solidFill>
                  <a:schemeClr val="accent1"/>
                </a:solidFill>
                <a:latin typeface="Zilla Slab"/>
                <a:ea typeface="Zilla Slab"/>
                <a:cs typeface="Zilla Slab"/>
                <a:sym typeface="Zilla Slab"/>
              </a:rPr>
              <a:t> e infográficos e imagens da </a:t>
            </a:r>
            <a:r>
              <a:rPr lang="en" sz="1600" b="1">
                <a:solidFill>
                  <a:schemeClr val="accent1"/>
                </a:solidFill>
                <a:latin typeface="Zilla Slab"/>
                <a:ea typeface="Zilla Slab"/>
                <a:cs typeface="Zilla Slab"/>
                <a:sym typeface="Zilla Slab"/>
              </a:rPr>
              <a:t>Freepik</a:t>
            </a:r>
            <a:endParaRPr sz="1600" b="1">
              <a:solidFill>
                <a:schemeClr val="accent1"/>
              </a:solidFill>
              <a:latin typeface="Zilla Slab"/>
              <a:ea typeface="Zilla Slab"/>
              <a:cs typeface="Zilla Slab"/>
              <a:sym typeface="Zilla Slab"/>
            </a:endParaRPr>
          </a:p>
        </p:txBody>
      </p:sp>
    </p:spTree>
    <p:extLst>
      <p:ext uri="{BB962C8B-B14F-4D97-AF65-F5344CB8AC3E}">
        <p14:creationId xmlns:p14="http://schemas.microsoft.com/office/powerpoint/2010/main" val="198488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79"/>
        <p:cNvGrpSpPr/>
        <p:nvPr/>
      </p:nvGrpSpPr>
      <p:grpSpPr>
        <a:xfrm>
          <a:off x="0" y="0"/>
          <a:ext cx="0" cy="0"/>
          <a:chOff x="0" y="0"/>
          <a:chExt cx="0" cy="0"/>
        </a:xfrm>
      </p:grpSpPr>
      <p:sp>
        <p:nvSpPr>
          <p:cNvPr id="480" name="Google Shape;480;p22"/>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2"/>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2"/>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2"/>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2"/>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5" name="Google Shape;485;p22"/>
          <p:cNvGrpSpPr/>
          <p:nvPr/>
        </p:nvGrpSpPr>
        <p:grpSpPr>
          <a:xfrm>
            <a:off x="11" y="5573506"/>
            <a:ext cx="1475492" cy="1497057"/>
            <a:chOff x="6575458" y="1821066"/>
            <a:chExt cx="1106619" cy="1122793"/>
          </a:xfrm>
        </p:grpSpPr>
        <p:sp>
          <p:nvSpPr>
            <p:cNvPr id="486" name="Google Shape;486;p22"/>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2"/>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2"/>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2"/>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2"/>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2"/>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2"/>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2"/>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2"/>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2"/>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2"/>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2"/>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2"/>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2"/>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2"/>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2"/>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22"/>
          <p:cNvGrpSpPr/>
          <p:nvPr/>
        </p:nvGrpSpPr>
        <p:grpSpPr>
          <a:xfrm rot="3841766">
            <a:off x="8795629" y="-527717"/>
            <a:ext cx="4687419" cy="3257719"/>
            <a:chOff x="-154942" y="-422500"/>
            <a:chExt cx="3515639" cy="2443341"/>
          </a:xfrm>
        </p:grpSpPr>
        <p:sp>
          <p:nvSpPr>
            <p:cNvPr id="503" name="Google Shape;503;p2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2"/>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2"/>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2"/>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2"/>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2"/>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9" name="Google Shape;509;p22"/>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09834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10"/>
        <p:cNvGrpSpPr/>
        <p:nvPr/>
      </p:nvGrpSpPr>
      <p:grpSpPr>
        <a:xfrm>
          <a:off x="0" y="0"/>
          <a:ext cx="0" cy="0"/>
          <a:chOff x="0" y="0"/>
          <a:chExt cx="0" cy="0"/>
        </a:xfrm>
      </p:grpSpPr>
      <p:sp>
        <p:nvSpPr>
          <p:cNvPr id="511" name="Google Shape;511;p23"/>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512" name="Google Shape;512;p23"/>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3"/>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23"/>
          <p:cNvGrpSpPr/>
          <p:nvPr/>
        </p:nvGrpSpPr>
        <p:grpSpPr>
          <a:xfrm rot="-10119719" flipH="1">
            <a:off x="-1137271" y="4749619"/>
            <a:ext cx="4687592" cy="3257840"/>
            <a:chOff x="-154942" y="-422500"/>
            <a:chExt cx="3515639" cy="2443341"/>
          </a:xfrm>
        </p:grpSpPr>
        <p:sp>
          <p:nvSpPr>
            <p:cNvPr id="515" name="Google Shape;515;p2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23"/>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3"/>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3" name="Google Shape;523;p23"/>
          <p:cNvGrpSpPr/>
          <p:nvPr/>
        </p:nvGrpSpPr>
        <p:grpSpPr>
          <a:xfrm>
            <a:off x="10114345" y="598756"/>
            <a:ext cx="1475492" cy="1497057"/>
            <a:chOff x="6575458" y="1821066"/>
            <a:chExt cx="1106619" cy="1122793"/>
          </a:xfrm>
        </p:grpSpPr>
        <p:sp>
          <p:nvSpPr>
            <p:cNvPr id="524" name="Google Shape;524;p23"/>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3"/>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3"/>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3"/>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3"/>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3"/>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3"/>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3"/>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3"/>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3"/>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3"/>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3"/>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3"/>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3"/>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3"/>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3"/>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0390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98224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1612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40282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211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4"/>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 name="Google Shape;64;p4"/>
          <p:cNvGrpSpPr/>
          <p:nvPr/>
        </p:nvGrpSpPr>
        <p:grpSpPr>
          <a:xfrm>
            <a:off x="11" y="5573506"/>
            <a:ext cx="1475492" cy="1497057"/>
            <a:chOff x="6575458" y="1821066"/>
            <a:chExt cx="1106619" cy="1122793"/>
          </a:xfrm>
        </p:grpSpPr>
        <p:sp>
          <p:nvSpPr>
            <p:cNvPr id="65" name="Google Shape;65;p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 name="Google Shape;81;p4"/>
          <p:cNvGrpSpPr/>
          <p:nvPr/>
        </p:nvGrpSpPr>
        <p:grpSpPr>
          <a:xfrm rot="3841766">
            <a:off x="8795629" y="-527717"/>
            <a:ext cx="4687419" cy="3257719"/>
            <a:chOff x="-154942" y="-422500"/>
            <a:chExt cx="3515639" cy="2443341"/>
          </a:xfrm>
        </p:grpSpPr>
        <p:sp>
          <p:nvSpPr>
            <p:cNvPr id="82" name="Google Shape;82;p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Font typeface="Montserrat ExtraBold"/>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 name="Google Shape;89;p4"/>
          <p:cNvSpPr txBox="1">
            <a:spLocks noGrp="1"/>
          </p:cNvSpPr>
          <p:nvPr>
            <p:ph type="body" idx="1"/>
          </p:nvPr>
        </p:nvSpPr>
        <p:spPr>
          <a:xfrm>
            <a:off x="960000" y="1482933"/>
            <a:ext cx="10272000" cy="4634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AutoNum type="arabicPeriod"/>
              <a:defRPr/>
            </a:lvl1pPr>
            <a:lvl2pPr marL="1219170" lvl="1" indent="-423323" rtl="0">
              <a:lnSpc>
                <a:spcPct val="115000"/>
              </a:lnSpc>
              <a:spcBef>
                <a:spcPts val="0"/>
              </a:spcBef>
              <a:spcAft>
                <a:spcPts val="0"/>
              </a:spcAft>
              <a:buSzPts val="1400"/>
              <a:buFont typeface="Darker Grotesque SemiBold"/>
              <a:buAutoNum type="alphaLcPeriod"/>
              <a:defRPr/>
            </a:lvl2pPr>
            <a:lvl3pPr marL="1828754" lvl="2" indent="-423323" rtl="0">
              <a:lnSpc>
                <a:spcPct val="115000"/>
              </a:lnSpc>
              <a:spcBef>
                <a:spcPts val="0"/>
              </a:spcBef>
              <a:spcAft>
                <a:spcPts val="0"/>
              </a:spcAft>
              <a:buSzPts val="1400"/>
              <a:buFont typeface="Darker Grotesque SemiBold"/>
              <a:buAutoNum type="romanLcPeriod"/>
              <a:defRPr/>
            </a:lvl3pPr>
            <a:lvl4pPr marL="2438339" lvl="3" indent="-423323" rtl="0">
              <a:lnSpc>
                <a:spcPct val="115000"/>
              </a:lnSpc>
              <a:spcBef>
                <a:spcPts val="0"/>
              </a:spcBef>
              <a:spcAft>
                <a:spcPts val="0"/>
              </a:spcAft>
              <a:buSzPts val="1400"/>
              <a:buFont typeface="Darker Grotesque SemiBold"/>
              <a:buAutoNum type="arabicPeriod"/>
              <a:defRPr/>
            </a:lvl4pPr>
            <a:lvl5pPr marL="3047924" lvl="4" indent="-423323" rtl="0">
              <a:lnSpc>
                <a:spcPct val="115000"/>
              </a:lnSpc>
              <a:spcBef>
                <a:spcPts val="0"/>
              </a:spcBef>
              <a:spcAft>
                <a:spcPts val="0"/>
              </a:spcAft>
              <a:buSzPts val="1400"/>
              <a:buFont typeface="Darker Grotesque SemiBold"/>
              <a:buAutoNum type="alphaLcPeriod"/>
              <a:defRPr/>
            </a:lvl5pPr>
            <a:lvl6pPr marL="3657509" lvl="5" indent="-423323" rtl="0">
              <a:lnSpc>
                <a:spcPct val="115000"/>
              </a:lnSpc>
              <a:spcBef>
                <a:spcPts val="0"/>
              </a:spcBef>
              <a:spcAft>
                <a:spcPts val="0"/>
              </a:spcAft>
              <a:buSzPts val="1400"/>
              <a:buFont typeface="Darker Grotesque SemiBold"/>
              <a:buAutoNum type="romanLcPeriod"/>
              <a:defRPr/>
            </a:lvl6pPr>
            <a:lvl7pPr marL="4267093" lvl="6" indent="-423323" rtl="0">
              <a:lnSpc>
                <a:spcPct val="115000"/>
              </a:lnSpc>
              <a:spcBef>
                <a:spcPts val="0"/>
              </a:spcBef>
              <a:spcAft>
                <a:spcPts val="0"/>
              </a:spcAft>
              <a:buSzPts val="1400"/>
              <a:buFont typeface="Darker Grotesque SemiBold"/>
              <a:buAutoNum type="arabicPeriod"/>
              <a:defRPr/>
            </a:lvl7pPr>
            <a:lvl8pPr marL="4876678" lvl="7" indent="-423323" rtl="0">
              <a:lnSpc>
                <a:spcPct val="115000"/>
              </a:lnSpc>
              <a:spcBef>
                <a:spcPts val="0"/>
              </a:spcBef>
              <a:spcAft>
                <a:spcPts val="0"/>
              </a:spcAft>
              <a:buSzPts val="1400"/>
              <a:buFont typeface="Darker Grotesque SemiBold"/>
              <a:buAutoNum type="alphaLcPeriod"/>
              <a:defRPr/>
            </a:lvl8pPr>
            <a:lvl9pPr marL="5486263" lvl="8" indent="-423323" rtl="0">
              <a:lnSpc>
                <a:spcPct val="115000"/>
              </a:lnSpc>
              <a:spcBef>
                <a:spcPts val="0"/>
              </a:spcBef>
              <a:spcAft>
                <a:spcPts val="0"/>
              </a:spcAft>
              <a:buSzPts val="1400"/>
              <a:buFont typeface="Darker Grotesque SemiBold"/>
              <a:buAutoNum type="romanLcPeriod"/>
              <a:defRPr/>
            </a:lvl9pPr>
          </a:lstStyle>
          <a:p>
            <a:endParaRPr/>
          </a:p>
        </p:txBody>
      </p:sp>
      <p:sp>
        <p:nvSpPr>
          <p:cNvPr id="90" name="Google Shape;90;p4"/>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194604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0557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1057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76304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2884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80901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88011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05454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908197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53311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1257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1"/>
        <p:cNvGrpSpPr/>
        <p:nvPr/>
      </p:nvGrpSpPr>
      <p:grpSpPr>
        <a:xfrm>
          <a:off x="0" y="0"/>
          <a:ext cx="0" cy="0"/>
          <a:chOff x="0" y="0"/>
          <a:chExt cx="0" cy="0"/>
        </a:xfrm>
      </p:grpSpPr>
      <p:sp>
        <p:nvSpPr>
          <p:cNvPr id="92" name="Google Shape;92;p5"/>
          <p:cNvSpPr/>
          <p:nvPr/>
        </p:nvSpPr>
        <p:spPr>
          <a:xfrm rot="5400000">
            <a:off x="-910884"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5"/>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5"/>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5"/>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5"/>
          <p:cNvGrpSpPr/>
          <p:nvPr/>
        </p:nvGrpSpPr>
        <p:grpSpPr>
          <a:xfrm rot="3841766">
            <a:off x="8795629" y="-527717"/>
            <a:ext cx="4687419" cy="3257719"/>
            <a:chOff x="-154942" y="-422500"/>
            <a:chExt cx="3515639" cy="2443341"/>
          </a:xfrm>
        </p:grpSpPr>
        <p:sp>
          <p:nvSpPr>
            <p:cNvPr id="98" name="Google Shape;98;p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5"/>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5"/>
          <p:cNvSpPr txBox="1">
            <a:spLocks noGrp="1"/>
          </p:cNvSpPr>
          <p:nvPr>
            <p:ph type="subTitle" idx="1"/>
          </p:nvPr>
        </p:nvSpPr>
        <p:spPr>
          <a:xfrm>
            <a:off x="1900100" y="2590633"/>
            <a:ext cx="3962400" cy="49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5" name="Google Shape;105;p5"/>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6" name="Google Shape;106;p5"/>
          <p:cNvSpPr txBox="1">
            <a:spLocks noGrp="1"/>
          </p:cNvSpPr>
          <p:nvPr>
            <p:ph type="body" idx="2"/>
          </p:nvPr>
        </p:nvSpPr>
        <p:spPr>
          <a:xfrm>
            <a:off x="1900100"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
        <p:nvSpPr>
          <p:cNvPr id="107" name="Google Shape;107;p5"/>
          <p:cNvSpPr txBox="1">
            <a:spLocks noGrp="1"/>
          </p:cNvSpPr>
          <p:nvPr>
            <p:ph type="subTitle" idx="3"/>
          </p:nvPr>
        </p:nvSpPr>
        <p:spPr>
          <a:xfrm>
            <a:off x="6329493" y="2590633"/>
            <a:ext cx="3962400" cy="49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8" name="Google Shape;108;p5"/>
          <p:cNvSpPr txBox="1">
            <a:spLocks noGrp="1"/>
          </p:cNvSpPr>
          <p:nvPr>
            <p:ph type="body" idx="4"/>
          </p:nvPr>
        </p:nvSpPr>
        <p:spPr>
          <a:xfrm>
            <a:off x="6329493"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Tree>
    <p:extLst>
      <p:ext uri="{BB962C8B-B14F-4D97-AF65-F5344CB8AC3E}">
        <p14:creationId xmlns:p14="http://schemas.microsoft.com/office/powerpoint/2010/main" val="3302120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91825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11972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1559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03274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85748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49568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435641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02623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51497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348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3148173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5325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241290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40257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8093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74428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53410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66335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127540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62767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8586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1736117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605450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3183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74894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65650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640278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851037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678505-303C-467F-9638-6564230B4E2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59750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678505-303C-467F-9638-6564230B4E2E}"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950154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678505-303C-467F-9638-6564230B4E2E}"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530337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78505-303C-467F-9638-6564230B4E2E}"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2263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291930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03131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835915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093926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043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10478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141" name="Google Shape;141;p7"/>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 name="Google Shape;142;p7"/>
          <p:cNvGrpSpPr/>
          <p:nvPr/>
        </p:nvGrpSpPr>
        <p:grpSpPr>
          <a:xfrm rot="563218" flipH="1">
            <a:off x="8795600" y="-527911"/>
            <a:ext cx="4687473" cy="3257757"/>
            <a:chOff x="-154942" y="-422500"/>
            <a:chExt cx="3515639" cy="2443341"/>
          </a:xfrm>
        </p:grpSpPr>
        <p:sp>
          <p:nvSpPr>
            <p:cNvPr id="143" name="Google Shape;143;p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 name="Google Shape;149;p7"/>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7"/>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7"/>
          <p:cNvSpPr txBox="1">
            <a:spLocks noGrp="1"/>
          </p:cNvSpPr>
          <p:nvPr>
            <p:ph type="title"/>
          </p:nvPr>
        </p:nvSpPr>
        <p:spPr>
          <a:xfrm>
            <a:off x="1676400" y="1096367"/>
            <a:ext cx="5597600" cy="121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2" name="Google Shape;152;p7"/>
          <p:cNvSpPr txBox="1">
            <a:spLocks noGrp="1"/>
          </p:cNvSpPr>
          <p:nvPr>
            <p:ph type="body" idx="1"/>
          </p:nvPr>
        </p:nvSpPr>
        <p:spPr>
          <a:xfrm>
            <a:off x="1676400" y="2737700"/>
            <a:ext cx="7508800" cy="32540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Anaheim"/>
              <a:buChar char="●"/>
              <a:defRPr sz="2133"/>
            </a:lvl1pPr>
            <a:lvl2pPr marL="1219170" lvl="1" indent="-440256" rtl="0">
              <a:lnSpc>
                <a:spcPct val="115000"/>
              </a:lnSpc>
              <a:spcBef>
                <a:spcPts val="1333"/>
              </a:spcBef>
              <a:spcAft>
                <a:spcPts val="0"/>
              </a:spcAft>
              <a:buSzPts val="1600"/>
              <a:buFont typeface="Open Sans"/>
              <a:buChar char="○"/>
              <a:defRPr sz="2133"/>
            </a:lvl2pPr>
            <a:lvl3pPr marL="1828754" lvl="2" indent="-440256" rtl="0">
              <a:lnSpc>
                <a:spcPct val="115000"/>
              </a:lnSpc>
              <a:spcBef>
                <a:spcPts val="0"/>
              </a:spcBef>
              <a:spcAft>
                <a:spcPts val="0"/>
              </a:spcAft>
              <a:buSzPts val="1600"/>
              <a:buFont typeface="Open Sans"/>
              <a:buChar char="■"/>
              <a:defRPr sz="2133"/>
            </a:lvl3pPr>
            <a:lvl4pPr marL="2438339" lvl="3" indent="-440256" rtl="0">
              <a:lnSpc>
                <a:spcPct val="115000"/>
              </a:lnSpc>
              <a:spcBef>
                <a:spcPts val="0"/>
              </a:spcBef>
              <a:spcAft>
                <a:spcPts val="0"/>
              </a:spcAft>
              <a:buSzPts val="1600"/>
              <a:buFont typeface="Open Sans"/>
              <a:buChar char="●"/>
              <a:defRPr sz="2133"/>
            </a:lvl4pPr>
            <a:lvl5pPr marL="3047924" lvl="4" indent="-440256" rtl="0">
              <a:lnSpc>
                <a:spcPct val="115000"/>
              </a:lnSpc>
              <a:spcBef>
                <a:spcPts val="0"/>
              </a:spcBef>
              <a:spcAft>
                <a:spcPts val="0"/>
              </a:spcAft>
              <a:buSzPts val="1600"/>
              <a:buFont typeface="Open Sans"/>
              <a:buChar char="○"/>
              <a:defRPr sz="2133"/>
            </a:lvl5pPr>
            <a:lvl6pPr marL="3657509" lvl="5" indent="-440256" rtl="0">
              <a:lnSpc>
                <a:spcPct val="115000"/>
              </a:lnSpc>
              <a:spcBef>
                <a:spcPts val="0"/>
              </a:spcBef>
              <a:spcAft>
                <a:spcPts val="0"/>
              </a:spcAft>
              <a:buSzPts val="1600"/>
              <a:buFont typeface="Open Sans"/>
              <a:buChar char="■"/>
              <a:defRPr sz="2133"/>
            </a:lvl6pPr>
            <a:lvl7pPr marL="4267093" lvl="6" indent="-440256" rtl="0">
              <a:lnSpc>
                <a:spcPct val="115000"/>
              </a:lnSpc>
              <a:spcBef>
                <a:spcPts val="0"/>
              </a:spcBef>
              <a:spcAft>
                <a:spcPts val="0"/>
              </a:spcAft>
              <a:buSzPts val="1600"/>
              <a:buFont typeface="Open Sans"/>
              <a:buChar char="●"/>
              <a:defRPr sz="2133"/>
            </a:lvl7pPr>
            <a:lvl8pPr marL="4876678" lvl="7" indent="-440256" rtl="0">
              <a:lnSpc>
                <a:spcPct val="115000"/>
              </a:lnSpc>
              <a:spcBef>
                <a:spcPts val="0"/>
              </a:spcBef>
              <a:spcAft>
                <a:spcPts val="0"/>
              </a:spcAft>
              <a:buSzPts val="1600"/>
              <a:buFont typeface="Open Sans"/>
              <a:buChar char="○"/>
              <a:defRPr sz="2133"/>
            </a:lvl8pPr>
            <a:lvl9pPr marL="5486263" lvl="8" indent="-440256" rtl="0">
              <a:lnSpc>
                <a:spcPct val="115000"/>
              </a:lnSpc>
              <a:spcBef>
                <a:spcPts val="0"/>
              </a:spcBef>
              <a:spcAft>
                <a:spcPts val="0"/>
              </a:spcAft>
              <a:buSzPts val="1600"/>
              <a:buFont typeface="Open Sans"/>
              <a:buChar char="■"/>
              <a:defRPr sz="2133"/>
            </a:lvl9pPr>
          </a:lstStyle>
          <a:p>
            <a:endParaRPr/>
          </a:p>
        </p:txBody>
      </p:sp>
    </p:spTree>
    <p:extLst>
      <p:ext uri="{BB962C8B-B14F-4D97-AF65-F5344CB8AC3E}">
        <p14:creationId xmlns:p14="http://schemas.microsoft.com/office/powerpoint/2010/main" val="293919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Amiko"/>
              <a:buNone/>
              <a:defRPr sz="3000" b="1">
                <a:solidFill>
                  <a:schemeClr val="accent1"/>
                </a:solidFill>
                <a:latin typeface="Amiko"/>
                <a:ea typeface="Amiko"/>
                <a:cs typeface="Amiko"/>
                <a:sym typeface="Amiko"/>
              </a:defRPr>
            </a:lvl1pPr>
            <a:lvl2pPr lvl="1"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1pPr>
            <a:lvl2pPr marL="914400" lvl="1"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2pPr>
            <a:lvl3pPr marL="1371600" lvl="2"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3pPr>
            <a:lvl4pPr marL="1828800" lvl="3"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4pPr>
            <a:lvl5pPr marL="2286000" lvl="4"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5pPr>
            <a:lvl6pPr marL="2743200" lvl="5"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6pPr>
            <a:lvl7pPr marL="3200400" lvl="6"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7pPr>
            <a:lvl8pPr marL="3657600" lvl="7"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8pPr>
            <a:lvl9pPr marL="4114800" lvl="8" indent="-317500">
              <a:lnSpc>
                <a:spcPct val="100000"/>
              </a:lnSpc>
              <a:spcBef>
                <a:spcPts val="1600"/>
              </a:spcBef>
              <a:spcAft>
                <a:spcPts val="1600"/>
              </a:spcAft>
              <a:buClr>
                <a:schemeClr val="accent1"/>
              </a:buClr>
              <a:buSzPts val="1400"/>
              <a:buFont typeface="Zilla Slab"/>
              <a:buChar char="■"/>
              <a:defRPr>
                <a:solidFill>
                  <a:schemeClr val="accent1"/>
                </a:solidFill>
                <a:latin typeface="Zilla Slab"/>
                <a:ea typeface="Zilla Slab"/>
                <a:cs typeface="Zilla Slab"/>
                <a:sym typeface="Zilla Slab"/>
              </a:defRPr>
            </a:lvl9pPr>
          </a:lstStyle>
          <a:p>
            <a:endParaRPr/>
          </a:p>
        </p:txBody>
      </p:sp>
    </p:spTree>
    <p:extLst>
      <p:ext uri="{BB962C8B-B14F-4D97-AF65-F5344CB8AC3E}">
        <p14:creationId xmlns:p14="http://schemas.microsoft.com/office/powerpoint/2010/main" val="19151175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23" r:id="rId6"/>
    <p:sldLayoutId id="2147483722" r:id="rId7"/>
    <p:sldLayoutId id="2147483699"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704" r:id="rId26"/>
    <p:sldLayoutId id="2147483732"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678505-303C-467F-9638-6564230B4E2E}" type="datetimeFigureOut">
              <a:rPr lang="en-US" smtClean="0"/>
              <a:t>11/7/2022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0B1407E-FC12-4EB7-9403-C2EC53BA4A30}" type="slidenum">
              <a:rPr lang="en-US" smtClean="0"/>
              <a:t>‹#›</a:t>
            </a:fld>
            <a:endParaRPr lang="en-US"/>
          </a:p>
        </p:txBody>
      </p:sp>
    </p:spTree>
    <p:extLst>
      <p:ext uri="{BB962C8B-B14F-4D97-AF65-F5344CB8AC3E}">
        <p14:creationId xmlns:p14="http://schemas.microsoft.com/office/powerpoint/2010/main" val="1101157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34" r:id="rId3"/>
    <p:sldLayoutId id="2147483733" r:id="rId4"/>
    <p:sldLayoutId id="2147483731" r:id="rId5"/>
    <p:sldLayoutId id="2147483730" r:id="rId6"/>
    <p:sldLayoutId id="2147483729" r:id="rId7"/>
    <p:sldLayoutId id="2147483728" r:id="rId8"/>
    <p:sldLayoutId id="2147483727" r:id="rId9"/>
    <p:sldLayoutId id="2147483726" r:id="rId10"/>
    <p:sldLayoutId id="2147483725" r:id="rId11"/>
    <p:sldLayoutId id="2147483724" r:id="rId12"/>
    <p:sldLayoutId id="2147483721" r:id="rId13"/>
    <p:sldLayoutId id="2147483720" r:id="rId14"/>
    <p:sldLayoutId id="2147483719" r:id="rId15"/>
    <p:sldLayoutId id="2147483718" r:id="rId16"/>
    <p:sldLayoutId id="2147483717" r:id="rId17"/>
    <p:sldLayoutId id="2147483716" r:id="rId18"/>
    <p:sldLayoutId id="2147483715" r:id="rId19"/>
    <p:sldLayoutId id="2147483714" r:id="rId20"/>
    <p:sldLayoutId id="2147483713" r:id="rId21"/>
    <p:sldLayoutId id="2147483712" r:id="rId22"/>
    <p:sldLayoutId id="2147483711" r:id="rId23"/>
    <p:sldLayoutId id="2147483710" r:id="rId24"/>
    <p:sldLayoutId id="2147483709" r:id="rId25"/>
    <p:sldLayoutId id="2147483708" r:id="rId26"/>
    <p:sldLayoutId id="2147483707" r:id="rId27"/>
    <p:sldLayoutId id="2147483706" r:id="rId28"/>
    <p:sldLayoutId id="2147483705" r:id="rId29"/>
    <p:sldLayoutId id="2147483703" r:id="rId30"/>
    <p:sldLayoutId id="2147483702" r:id="rId31"/>
    <p:sldLayoutId id="2147483701" r:id="rId32"/>
    <p:sldLayoutId id="2147483700" r:id="rId33"/>
    <p:sldLayoutId id="2147483698" r:id="rId34"/>
    <p:sldLayoutId id="2147483697" r:id="rId35"/>
    <p:sldLayoutId id="2147483696" r:id="rId36"/>
    <p:sldLayoutId id="214748369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9.xml"/><Relationship Id="rId5" Type="http://schemas.openxmlformats.org/officeDocument/2006/relationships/image" Target="../media/image20.jpe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9.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9.xml"/><Relationship Id="rId5" Type="http://schemas.openxmlformats.org/officeDocument/2006/relationships/image" Target="../media/image20.jpe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9.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jpg"/><Relationship Id="rId7" Type="http://schemas.openxmlformats.org/officeDocument/2006/relationships/image" Target="../media/image4.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slide" Target="slide5.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slide" Target="slide4.xml"/><Relationship Id="rId4" Type="http://schemas.openxmlformats.org/officeDocument/2006/relationships/slide" Target="slide7.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9DE"/>
        </a:solidFill>
        <a:effectLst/>
      </p:bgPr>
    </p:bg>
    <p:spTree>
      <p:nvGrpSpPr>
        <p:cNvPr id="1" name="Shape 549"/>
        <p:cNvGrpSpPr/>
        <p:nvPr/>
      </p:nvGrpSpPr>
      <p:grpSpPr>
        <a:xfrm>
          <a:off x="0" y="0"/>
          <a:ext cx="0" cy="0"/>
          <a:chOff x="0" y="0"/>
          <a:chExt cx="0" cy="0"/>
        </a:xfrm>
      </p:grpSpPr>
      <p:sp>
        <p:nvSpPr>
          <p:cNvPr id="550" name="Google Shape;550;p27"/>
          <p:cNvSpPr/>
          <p:nvPr/>
        </p:nvSpPr>
        <p:spPr>
          <a:xfrm>
            <a:off x="2955568" y="4267160"/>
            <a:ext cx="6280641" cy="790481"/>
          </a:xfrm>
          <a:custGeom>
            <a:avLst/>
            <a:gdLst/>
            <a:ahLst/>
            <a:cxnLst/>
            <a:rect l="l" t="t" r="r" b="b"/>
            <a:pathLst>
              <a:path w="118914" h="17344" extrusionOk="0">
                <a:moveTo>
                  <a:pt x="1408" y="1969"/>
                </a:moveTo>
                <a:cubicBezTo>
                  <a:pt x="-52" y="4447"/>
                  <a:pt x="-2441" y="12632"/>
                  <a:pt x="6983" y="14977"/>
                </a:cubicBezTo>
                <a:cubicBezTo>
                  <a:pt x="16407" y="17322"/>
                  <a:pt x="40610" y="15818"/>
                  <a:pt x="57954" y="16039"/>
                </a:cubicBezTo>
                <a:cubicBezTo>
                  <a:pt x="75298" y="16260"/>
                  <a:pt x="101049" y="18562"/>
                  <a:pt x="111048" y="16305"/>
                </a:cubicBezTo>
                <a:cubicBezTo>
                  <a:pt x="121047" y="14049"/>
                  <a:pt x="119100" y="5022"/>
                  <a:pt x="117950" y="2500"/>
                </a:cubicBezTo>
                <a:cubicBezTo>
                  <a:pt x="116800" y="-22"/>
                  <a:pt x="110385" y="1483"/>
                  <a:pt x="104146" y="1173"/>
                </a:cubicBezTo>
                <a:cubicBezTo>
                  <a:pt x="97908" y="863"/>
                  <a:pt x="95253" y="819"/>
                  <a:pt x="80519" y="642"/>
                </a:cubicBezTo>
                <a:cubicBezTo>
                  <a:pt x="65785" y="465"/>
                  <a:pt x="28929" y="-110"/>
                  <a:pt x="15744" y="111"/>
                </a:cubicBezTo>
                <a:cubicBezTo>
                  <a:pt x="2559" y="332"/>
                  <a:pt x="2868" y="-509"/>
                  <a:pt x="1408" y="1969"/>
                </a:cubicBezTo>
                <a:close/>
              </a:path>
            </a:pathLst>
          </a:custGeom>
          <a:solidFill>
            <a:schemeClr val="lt2"/>
          </a:solidFill>
          <a:ln>
            <a:noFill/>
          </a:ln>
        </p:spPr>
      </p:sp>
      <p:sp>
        <p:nvSpPr>
          <p:cNvPr id="551" name="Google Shape;551;p27"/>
          <p:cNvSpPr txBox="1">
            <a:spLocks noGrp="1"/>
          </p:cNvSpPr>
          <p:nvPr>
            <p:ph type="ctrTitle"/>
          </p:nvPr>
        </p:nvSpPr>
        <p:spPr>
          <a:xfrm>
            <a:off x="327991" y="1716553"/>
            <a:ext cx="10574685" cy="2670000"/>
          </a:xfrm>
          <a:prstGeom prst="rect">
            <a:avLst/>
          </a:prstGeom>
        </p:spPr>
        <p:txBody>
          <a:bodyPr spcFirstLastPara="1" wrap="square" lIns="121900" tIns="121900" rIns="121900" bIns="121900" anchor="ctr" anchorCtr="0">
            <a:noAutofit/>
          </a:bodyPr>
          <a:lstStyle/>
          <a:p>
            <a:r>
              <a:rPr lang="en" sz="3600"/>
              <a:t>Tuần 10: Yêu thương, chia sẻ</a:t>
            </a:r>
            <a:br>
              <a:rPr lang="en" sz="3600"/>
            </a:br>
            <a:r>
              <a:rPr lang="en" sz="3600">
                <a:solidFill>
                  <a:srgbClr val="D8560E"/>
                </a:solidFill>
              </a:rPr>
              <a:t>Tiết 1&amp;2 – Bài đọc 1: Bảy sắc cầu vồng</a:t>
            </a:r>
            <a:endParaRPr sz="3600">
              <a:solidFill>
                <a:srgbClr val="D8560E"/>
              </a:solidFill>
            </a:endParaRPr>
          </a:p>
        </p:txBody>
      </p:sp>
      <p:sp>
        <p:nvSpPr>
          <p:cNvPr id="552" name="Google Shape;552;p27"/>
          <p:cNvSpPr txBox="1">
            <a:spLocks noGrp="1"/>
          </p:cNvSpPr>
          <p:nvPr>
            <p:ph type="subTitle" idx="1"/>
          </p:nvPr>
        </p:nvSpPr>
        <p:spPr>
          <a:xfrm>
            <a:off x="3431400" y="4459453"/>
            <a:ext cx="5329200" cy="352800"/>
          </a:xfrm>
          <a:prstGeom prst="rect">
            <a:avLst/>
          </a:prstGeom>
        </p:spPr>
        <p:txBody>
          <a:bodyPr spcFirstLastPara="1" wrap="square" lIns="121900" tIns="121900" rIns="121900" bIns="121900" anchor="ctr" anchorCtr="0">
            <a:noAutofit/>
          </a:bodyPr>
          <a:lstStyle/>
          <a:p>
            <a:pPr marL="0" indent="0"/>
            <a:r>
              <a:rPr lang="en"/>
              <a:t>TIẾNG VIỆT 3 – Tập 1</a:t>
            </a:r>
            <a:endParaRPr/>
          </a:p>
        </p:txBody>
      </p:sp>
      <p:grpSp>
        <p:nvGrpSpPr>
          <p:cNvPr id="553" name="Google Shape;553;p27"/>
          <p:cNvGrpSpPr/>
          <p:nvPr/>
        </p:nvGrpSpPr>
        <p:grpSpPr>
          <a:xfrm>
            <a:off x="9005250" y="4374472"/>
            <a:ext cx="3528037" cy="2842944"/>
            <a:chOff x="327300" y="2254188"/>
            <a:chExt cx="2338100" cy="1884075"/>
          </a:xfrm>
        </p:grpSpPr>
        <p:sp>
          <p:nvSpPr>
            <p:cNvPr id="554" name="Google Shape;554;p27"/>
            <p:cNvSpPr/>
            <p:nvPr/>
          </p:nvSpPr>
          <p:spPr>
            <a:xfrm>
              <a:off x="893800" y="3819125"/>
              <a:ext cx="20575" cy="22500"/>
            </a:xfrm>
            <a:custGeom>
              <a:avLst/>
              <a:gdLst/>
              <a:ahLst/>
              <a:cxnLst/>
              <a:rect l="l" t="t" r="r" b="b"/>
              <a:pathLst>
                <a:path w="823" h="900" extrusionOk="0">
                  <a:moveTo>
                    <a:pt x="190" y="1"/>
                  </a:moveTo>
                  <a:cubicBezTo>
                    <a:pt x="153" y="1"/>
                    <a:pt x="113" y="15"/>
                    <a:pt x="73" y="47"/>
                  </a:cubicBezTo>
                  <a:cubicBezTo>
                    <a:pt x="18" y="66"/>
                    <a:pt x="0" y="102"/>
                    <a:pt x="0" y="157"/>
                  </a:cubicBezTo>
                  <a:cubicBezTo>
                    <a:pt x="0" y="230"/>
                    <a:pt x="18" y="248"/>
                    <a:pt x="55" y="303"/>
                  </a:cubicBezTo>
                  <a:cubicBezTo>
                    <a:pt x="73" y="358"/>
                    <a:pt x="110" y="431"/>
                    <a:pt x="165" y="486"/>
                  </a:cubicBezTo>
                  <a:cubicBezTo>
                    <a:pt x="201" y="522"/>
                    <a:pt x="256" y="595"/>
                    <a:pt x="293" y="632"/>
                  </a:cubicBezTo>
                  <a:cubicBezTo>
                    <a:pt x="347" y="669"/>
                    <a:pt x="366" y="705"/>
                    <a:pt x="402" y="723"/>
                  </a:cubicBezTo>
                  <a:lnTo>
                    <a:pt x="439" y="760"/>
                  </a:lnTo>
                  <a:lnTo>
                    <a:pt x="457" y="778"/>
                  </a:lnTo>
                  <a:cubicBezTo>
                    <a:pt x="512" y="815"/>
                    <a:pt x="548" y="870"/>
                    <a:pt x="603" y="888"/>
                  </a:cubicBezTo>
                  <a:cubicBezTo>
                    <a:pt x="626" y="895"/>
                    <a:pt x="652" y="900"/>
                    <a:pt x="677" y="900"/>
                  </a:cubicBezTo>
                  <a:cubicBezTo>
                    <a:pt x="712" y="900"/>
                    <a:pt x="746" y="891"/>
                    <a:pt x="768" y="870"/>
                  </a:cubicBezTo>
                  <a:cubicBezTo>
                    <a:pt x="822" y="815"/>
                    <a:pt x="822" y="760"/>
                    <a:pt x="822" y="687"/>
                  </a:cubicBezTo>
                  <a:cubicBezTo>
                    <a:pt x="804" y="632"/>
                    <a:pt x="749" y="595"/>
                    <a:pt x="731" y="541"/>
                  </a:cubicBezTo>
                  <a:cubicBezTo>
                    <a:pt x="731" y="522"/>
                    <a:pt x="713" y="522"/>
                    <a:pt x="713" y="504"/>
                  </a:cubicBezTo>
                  <a:lnTo>
                    <a:pt x="713" y="486"/>
                  </a:lnTo>
                  <a:cubicBezTo>
                    <a:pt x="676" y="431"/>
                    <a:pt x="640" y="413"/>
                    <a:pt x="621" y="358"/>
                  </a:cubicBezTo>
                  <a:cubicBezTo>
                    <a:pt x="567" y="321"/>
                    <a:pt x="530" y="248"/>
                    <a:pt x="475" y="212"/>
                  </a:cubicBezTo>
                  <a:cubicBezTo>
                    <a:pt x="439" y="157"/>
                    <a:pt x="366" y="102"/>
                    <a:pt x="311" y="66"/>
                  </a:cubicBezTo>
                  <a:cubicBezTo>
                    <a:pt x="280" y="24"/>
                    <a:pt x="238" y="1"/>
                    <a:pt x="190" y="1"/>
                  </a:cubicBezTo>
                  <a:close/>
                </a:path>
              </a:pathLst>
            </a:custGeom>
            <a:solidFill>
              <a:srgbClr val="E3A4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7"/>
            <p:cNvSpPr/>
            <p:nvPr/>
          </p:nvSpPr>
          <p:spPr>
            <a:xfrm>
              <a:off x="327300" y="2492263"/>
              <a:ext cx="2338100" cy="1646000"/>
            </a:xfrm>
            <a:custGeom>
              <a:avLst/>
              <a:gdLst/>
              <a:ahLst/>
              <a:cxnLst/>
              <a:rect l="l" t="t" r="r" b="b"/>
              <a:pathLst>
                <a:path w="93524" h="65840" extrusionOk="0">
                  <a:moveTo>
                    <a:pt x="60653" y="1"/>
                  </a:moveTo>
                  <a:cubicBezTo>
                    <a:pt x="60095" y="1"/>
                    <a:pt x="59525" y="116"/>
                    <a:pt x="58996" y="240"/>
                  </a:cubicBezTo>
                  <a:cubicBezTo>
                    <a:pt x="52745" y="1633"/>
                    <a:pt x="46911" y="4181"/>
                    <a:pt x="40898" y="6217"/>
                  </a:cubicBezTo>
                  <a:cubicBezTo>
                    <a:pt x="34659" y="8336"/>
                    <a:pt x="27861" y="8408"/>
                    <a:pt x="21729" y="10599"/>
                  </a:cubicBezTo>
                  <a:cubicBezTo>
                    <a:pt x="21396" y="10741"/>
                    <a:pt x="21836" y="10599"/>
                    <a:pt x="15967" y="13182"/>
                  </a:cubicBezTo>
                  <a:cubicBezTo>
                    <a:pt x="14669" y="13754"/>
                    <a:pt x="14038" y="14051"/>
                    <a:pt x="1227" y="20862"/>
                  </a:cubicBezTo>
                  <a:cubicBezTo>
                    <a:pt x="1155" y="20897"/>
                    <a:pt x="917" y="21028"/>
                    <a:pt x="667" y="21278"/>
                  </a:cubicBezTo>
                  <a:cubicBezTo>
                    <a:pt x="596" y="21362"/>
                    <a:pt x="286" y="21659"/>
                    <a:pt x="155" y="22029"/>
                  </a:cubicBezTo>
                  <a:cubicBezTo>
                    <a:pt x="0" y="22529"/>
                    <a:pt x="203" y="23041"/>
                    <a:pt x="298" y="23231"/>
                  </a:cubicBezTo>
                  <a:cubicBezTo>
                    <a:pt x="1560" y="26196"/>
                    <a:pt x="25527" y="58771"/>
                    <a:pt x="28135" y="62974"/>
                  </a:cubicBezTo>
                  <a:cubicBezTo>
                    <a:pt x="28492" y="63534"/>
                    <a:pt x="29611" y="65427"/>
                    <a:pt x="31552" y="65784"/>
                  </a:cubicBezTo>
                  <a:cubicBezTo>
                    <a:pt x="31767" y="65822"/>
                    <a:pt x="31978" y="65839"/>
                    <a:pt x="32181" y="65839"/>
                  </a:cubicBezTo>
                  <a:cubicBezTo>
                    <a:pt x="33232" y="65839"/>
                    <a:pt x="34084" y="65390"/>
                    <a:pt x="34433" y="65201"/>
                  </a:cubicBezTo>
                  <a:cubicBezTo>
                    <a:pt x="38160" y="63272"/>
                    <a:pt x="61972" y="52199"/>
                    <a:pt x="66044" y="49580"/>
                  </a:cubicBezTo>
                  <a:cubicBezTo>
                    <a:pt x="66211" y="49472"/>
                    <a:pt x="66401" y="49353"/>
                    <a:pt x="66580" y="49115"/>
                  </a:cubicBezTo>
                  <a:cubicBezTo>
                    <a:pt x="67009" y="48568"/>
                    <a:pt x="66890" y="48032"/>
                    <a:pt x="67140" y="47948"/>
                  </a:cubicBezTo>
                  <a:cubicBezTo>
                    <a:pt x="67155" y="47944"/>
                    <a:pt x="67169" y="47942"/>
                    <a:pt x="67184" y="47942"/>
                  </a:cubicBezTo>
                  <a:cubicBezTo>
                    <a:pt x="67425" y="47942"/>
                    <a:pt x="67632" y="48467"/>
                    <a:pt x="68283" y="48579"/>
                  </a:cubicBezTo>
                  <a:cubicBezTo>
                    <a:pt x="68283" y="48579"/>
                    <a:pt x="68366" y="48595"/>
                    <a:pt x="68491" y="48595"/>
                  </a:cubicBezTo>
                  <a:cubicBezTo>
                    <a:pt x="68523" y="48595"/>
                    <a:pt x="68556" y="48594"/>
                    <a:pt x="68592" y="48591"/>
                  </a:cubicBezTo>
                  <a:cubicBezTo>
                    <a:pt x="72462" y="48520"/>
                    <a:pt x="91452" y="39257"/>
                    <a:pt x="91452" y="39257"/>
                  </a:cubicBezTo>
                  <a:cubicBezTo>
                    <a:pt x="91666" y="39162"/>
                    <a:pt x="92333" y="38840"/>
                    <a:pt x="92762" y="38150"/>
                  </a:cubicBezTo>
                  <a:cubicBezTo>
                    <a:pt x="92762" y="38150"/>
                    <a:pt x="93071" y="37638"/>
                    <a:pt x="93167" y="36959"/>
                  </a:cubicBezTo>
                  <a:cubicBezTo>
                    <a:pt x="93524" y="33887"/>
                    <a:pt x="65306" y="4157"/>
                    <a:pt x="63401" y="1514"/>
                  </a:cubicBezTo>
                  <a:cubicBezTo>
                    <a:pt x="63270" y="1336"/>
                    <a:pt x="62758" y="609"/>
                    <a:pt x="61841" y="228"/>
                  </a:cubicBezTo>
                  <a:cubicBezTo>
                    <a:pt x="61464" y="62"/>
                    <a:pt x="61062" y="1"/>
                    <a:pt x="6065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7"/>
            <p:cNvSpPr/>
            <p:nvPr/>
          </p:nvSpPr>
          <p:spPr>
            <a:xfrm>
              <a:off x="371950" y="2965188"/>
              <a:ext cx="2252975" cy="1135200"/>
            </a:xfrm>
            <a:custGeom>
              <a:avLst/>
              <a:gdLst/>
              <a:ahLst/>
              <a:cxnLst/>
              <a:rect l="l" t="t" r="r" b="b"/>
              <a:pathLst>
                <a:path w="90119" h="45408" extrusionOk="0">
                  <a:moveTo>
                    <a:pt x="6614" y="1"/>
                  </a:moveTo>
                  <a:cubicBezTo>
                    <a:pt x="5150" y="1"/>
                    <a:pt x="3971" y="556"/>
                    <a:pt x="2524" y="1230"/>
                  </a:cubicBezTo>
                  <a:cubicBezTo>
                    <a:pt x="1250" y="1826"/>
                    <a:pt x="0" y="2445"/>
                    <a:pt x="0" y="3290"/>
                  </a:cubicBezTo>
                  <a:cubicBezTo>
                    <a:pt x="0" y="3612"/>
                    <a:pt x="167" y="3874"/>
                    <a:pt x="310" y="4040"/>
                  </a:cubicBezTo>
                  <a:cubicBezTo>
                    <a:pt x="3179" y="8124"/>
                    <a:pt x="28528" y="44081"/>
                    <a:pt x="29254" y="44879"/>
                  </a:cubicBezTo>
                  <a:cubicBezTo>
                    <a:pt x="29647" y="45319"/>
                    <a:pt x="30099" y="45402"/>
                    <a:pt x="30099" y="45402"/>
                  </a:cubicBezTo>
                  <a:cubicBezTo>
                    <a:pt x="30099" y="45402"/>
                    <a:pt x="30163" y="45407"/>
                    <a:pt x="30266" y="45407"/>
                  </a:cubicBezTo>
                  <a:cubicBezTo>
                    <a:pt x="30394" y="45407"/>
                    <a:pt x="30585" y="45400"/>
                    <a:pt x="30790" y="45367"/>
                  </a:cubicBezTo>
                  <a:cubicBezTo>
                    <a:pt x="31838" y="45164"/>
                    <a:pt x="32921" y="44331"/>
                    <a:pt x="38993" y="41342"/>
                  </a:cubicBezTo>
                  <a:cubicBezTo>
                    <a:pt x="52638" y="34592"/>
                    <a:pt x="65199" y="29865"/>
                    <a:pt x="65675" y="29662"/>
                  </a:cubicBezTo>
                  <a:cubicBezTo>
                    <a:pt x="77141" y="24733"/>
                    <a:pt x="85392" y="21197"/>
                    <a:pt x="87833" y="20304"/>
                  </a:cubicBezTo>
                  <a:cubicBezTo>
                    <a:pt x="88309" y="20126"/>
                    <a:pt x="89785" y="19602"/>
                    <a:pt x="89976" y="18554"/>
                  </a:cubicBezTo>
                  <a:cubicBezTo>
                    <a:pt x="90119" y="17840"/>
                    <a:pt x="89583" y="17173"/>
                    <a:pt x="89309" y="16828"/>
                  </a:cubicBezTo>
                  <a:cubicBezTo>
                    <a:pt x="87999" y="15244"/>
                    <a:pt x="85320" y="12172"/>
                    <a:pt x="81772" y="8303"/>
                  </a:cubicBezTo>
                  <a:cubicBezTo>
                    <a:pt x="62413" y="5779"/>
                    <a:pt x="45589" y="3814"/>
                    <a:pt x="32992" y="2516"/>
                  </a:cubicBezTo>
                  <a:cubicBezTo>
                    <a:pt x="32992" y="2516"/>
                    <a:pt x="28828" y="2927"/>
                    <a:pt x="23850" y="2927"/>
                  </a:cubicBezTo>
                  <a:cubicBezTo>
                    <a:pt x="18800" y="2927"/>
                    <a:pt x="12911" y="2504"/>
                    <a:pt x="9680" y="802"/>
                  </a:cubicBezTo>
                  <a:cubicBezTo>
                    <a:pt x="9442" y="683"/>
                    <a:pt x="8454" y="123"/>
                    <a:pt x="7037" y="16"/>
                  </a:cubicBezTo>
                  <a:cubicBezTo>
                    <a:pt x="6893" y="6"/>
                    <a:pt x="6752" y="1"/>
                    <a:pt x="661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7"/>
            <p:cNvSpPr/>
            <p:nvPr/>
          </p:nvSpPr>
          <p:spPr>
            <a:xfrm>
              <a:off x="423725" y="2418188"/>
              <a:ext cx="2181850" cy="1654700"/>
            </a:xfrm>
            <a:custGeom>
              <a:avLst/>
              <a:gdLst/>
              <a:ahLst/>
              <a:cxnLst/>
              <a:rect l="l" t="t" r="r" b="b"/>
              <a:pathLst>
                <a:path w="87274" h="66188" extrusionOk="0">
                  <a:moveTo>
                    <a:pt x="60425" y="0"/>
                  </a:moveTo>
                  <a:cubicBezTo>
                    <a:pt x="60425" y="0"/>
                    <a:pt x="44602" y="2405"/>
                    <a:pt x="34589" y="13621"/>
                  </a:cubicBezTo>
                  <a:cubicBezTo>
                    <a:pt x="33823" y="13587"/>
                    <a:pt x="33004" y="13566"/>
                    <a:pt x="32135" y="13566"/>
                  </a:cubicBezTo>
                  <a:cubicBezTo>
                    <a:pt x="28488" y="13566"/>
                    <a:pt x="23975" y="13931"/>
                    <a:pt x="19003" y="15181"/>
                  </a:cubicBezTo>
                  <a:cubicBezTo>
                    <a:pt x="10074" y="17419"/>
                    <a:pt x="3692" y="21455"/>
                    <a:pt x="1" y="24241"/>
                  </a:cubicBezTo>
                  <a:cubicBezTo>
                    <a:pt x="4180" y="30171"/>
                    <a:pt x="8300" y="36124"/>
                    <a:pt x="12395" y="42101"/>
                  </a:cubicBezTo>
                  <a:cubicBezTo>
                    <a:pt x="17836" y="50078"/>
                    <a:pt x="23194" y="58103"/>
                    <a:pt x="28481" y="66187"/>
                  </a:cubicBezTo>
                  <a:cubicBezTo>
                    <a:pt x="32934" y="63211"/>
                    <a:pt x="38553" y="59948"/>
                    <a:pt x="45340" y="57019"/>
                  </a:cubicBezTo>
                  <a:cubicBezTo>
                    <a:pt x="52031" y="54126"/>
                    <a:pt x="58222" y="52257"/>
                    <a:pt x="63461" y="51019"/>
                  </a:cubicBezTo>
                  <a:cubicBezTo>
                    <a:pt x="66533" y="48685"/>
                    <a:pt x="70879" y="45899"/>
                    <a:pt x="76534" y="43696"/>
                  </a:cubicBezTo>
                  <a:cubicBezTo>
                    <a:pt x="80273" y="42232"/>
                    <a:pt x="83726" y="41375"/>
                    <a:pt x="86678" y="40839"/>
                  </a:cubicBezTo>
                  <a:cubicBezTo>
                    <a:pt x="86869" y="40398"/>
                    <a:pt x="87071" y="39946"/>
                    <a:pt x="87274" y="39505"/>
                  </a:cubicBezTo>
                  <a:cubicBezTo>
                    <a:pt x="78296" y="26325"/>
                    <a:pt x="69367" y="13169"/>
                    <a:pt x="60425" y="0"/>
                  </a:cubicBezTo>
                  <a:close/>
                </a:path>
              </a:pathLst>
            </a:custGeom>
            <a:solidFill>
              <a:srgbClr val="4242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27"/>
            <p:cNvSpPr/>
            <p:nvPr/>
          </p:nvSpPr>
          <p:spPr>
            <a:xfrm>
              <a:off x="433550" y="2395638"/>
              <a:ext cx="2193750" cy="1581400"/>
            </a:xfrm>
            <a:custGeom>
              <a:avLst/>
              <a:gdLst/>
              <a:ahLst/>
              <a:cxnLst/>
              <a:rect l="l" t="t" r="r" b="b"/>
              <a:pathLst>
                <a:path w="87750" h="63256" extrusionOk="0">
                  <a:moveTo>
                    <a:pt x="56153" y="0"/>
                  </a:moveTo>
                  <a:cubicBezTo>
                    <a:pt x="53394" y="0"/>
                    <a:pt x="50154" y="410"/>
                    <a:pt x="46828" y="1736"/>
                  </a:cubicBezTo>
                  <a:cubicBezTo>
                    <a:pt x="43030" y="3248"/>
                    <a:pt x="40542" y="5367"/>
                    <a:pt x="38458" y="7177"/>
                  </a:cubicBezTo>
                  <a:cubicBezTo>
                    <a:pt x="34969" y="10237"/>
                    <a:pt x="32672" y="13285"/>
                    <a:pt x="31279" y="15416"/>
                  </a:cubicBezTo>
                  <a:cubicBezTo>
                    <a:pt x="28421" y="14845"/>
                    <a:pt x="25540" y="14297"/>
                    <a:pt x="22682" y="13725"/>
                  </a:cubicBezTo>
                  <a:cubicBezTo>
                    <a:pt x="17836" y="14166"/>
                    <a:pt x="11514" y="15368"/>
                    <a:pt x="4918" y="18595"/>
                  </a:cubicBezTo>
                  <a:cubicBezTo>
                    <a:pt x="3120" y="19488"/>
                    <a:pt x="1477" y="20429"/>
                    <a:pt x="1" y="21381"/>
                  </a:cubicBezTo>
                  <a:cubicBezTo>
                    <a:pt x="4954" y="27930"/>
                    <a:pt x="9990" y="34919"/>
                    <a:pt x="15026" y="42360"/>
                  </a:cubicBezTo>
                  <a:cubicBezTo>
                    <a:pt x="19860" y="49527"/>
                    <a:pt x="24313" y="56504"/>
                    <a:pt x="28385" y="63255"/>
                  </a:cubicBezTo>
                  <a:cubicBezTo>
                    <a:pt x="28385" y="63255"/>
                    <a:pt x="47245" y="52230"/>
                    <a:pt x="58972" y="51611"/>
                  </a:cubicBezTo>
                  <a:cubicBezTo>
                    <a:pt x="60520" y="51647"/>
                    <a:pt x="61901" y="51790"/>
                    <a:pt x="63068" y="51933"/>
                  </a:cubicBezTo>
                  <a:cubicBezTo>
                    <a:pt x="64628" y="50087"/>
                    <a:pt x="66759" y="47956"/>
                    <a:pt x="69629" y="46015"/>
                  </a:cubicBezTo>
                  <a:cubicBezTo>
                    <a:pt x="76379" y="41407"/>
                    <a:pt x="83345" y="40372"/>
                    <a:pt x="87083" y="40098"/>
                  </a:cubicBezTo>
                  <a:cubicBezTo>
                    <a:pt x="87309" y="39836"/>
                    <a:pt x="87536" y="39562"/>
                    <a:pt x="87750" y="39312"/>
                  </a:cubicBezTo>
                  <a:cubicBezTo>
                    <a:pt x="78606" y="26298"/>
                    <a:pt x="69462" y="13297"/>
                    <a:pt x="60342" y="307"/>
                  </a:cubicBezTo>
                  <a:cubicBezTo>
                    <a:pt x="59151" y="134"/>
                    <a:pt x="57731" y="0"/>
                    <a:pt x="561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27"/>
            <p:cNvSpPr/>
            <p:nvPr/>
          </p:nvSpPr>
          <p:spPr>
            <a:xfrm>
              <a:off x="505900" y="2254188"/>
              <a:ext cx="2157725" cy="1641575"/>
            </a:xfrm>
            <a:custGeom>
              <a:avLst/>
              <a:gdLst/>
              <a:ahLst/>
              <a:cxnLst/>
              <a:rect l="l" t="t" r="r" b="b"/>
              <a:pathLst>
                <a:path w="86309" h="65663" extrusionOk="0">
                  <a:moveTo>
                    <a:pt x="58114" y="0"/>
                  </a:moveTo>
                  <a:cubicBezTo>
                    <a:pt x="55007" y="357"/>
                    <a:pt x="50744" y="1191"/>
                    <a:pt x="46089" y="3298"/>
                  </a:cubicBezTo>
                  <a:cubicBezTo>
                    <a:pt x="38600" y="6691"/>
                    <a:pt x="33921" y="11668"/>
                    <a:pt x="31516" y="14645"/>
                  </a:cubicBezTo>
                  <a:cubicBezTo>
                    <a:pt x="28791" y="14076"/>
                    <a:pt x="26321" y="13875"/>
                    <a:pt x="24178" y="13875"/>
                  </a:cubicBezTo>
                  <a:cubicBezTo>
                    <a:pt x="21789" y="13875"/>
                    <a:pt x="19805" y="14125"/>
                    <a:pt x="18324" y="14395"/>
                  </a:cubicBezTo>
                  <a:cubicBezTo>
                    <a:pt x="9894" y="15895"/>
                    <a:pt x="3917" y="20360"/>
                    <a:pt x="1191" y="22443"/>
                  </a:cubicBezTo>
                  <a:cubicBezTo>
                    <a:pt x="679" y="22824"/>
                    <a:pt x="286" y="23170"/>
                    <a:pt x="0" y="23396"/>
                  </a:cubicBezTo>
                  <a:cubicBezTo>
                    <a:pt x="8811" y="37469"/>
                    <a:pt x="17621" y="51554"/>
                    <a:pt x="26456" y="65663"/>
                  </a:cubicBezTo>
                  <a:cubicBezTo>
                    <a:pt x="29813" y="63175"/>
                    <a:pt x="35385" y="59662"/>
                    <a:pt x="43053" y="57555"/>
                  </a:cubicBezTo>
                  <a:cubicBezTo>
                    <a:pt x="48117" y="56150"/>
                    <a:pt x="52657" y="55757"/>
                    <a:pt x="56245" y="55757"/>
                  </a:cubicBezTo>
                  <a:cubicBezTo>
                    <a:pt x="57280" y="55757"/>
                    <a:pt x="58236" y="55790"/>
                    <a:pt x="59103" y="55840"/>
                  </a:cubicBezTo>
                  <a:cubicBezTo>
                    <a:pt x="61579" y="53388"/>
                    <a:pt x="64830" y="50613"/>
                    <a:pt x="68925" y="48030"/>
                  </a:cubicBezTo>
                  <a:cubicBezTo>
                    <a:pt x="75486" y="43863"/>
                    <a:pt x="81725" y="41720"/>
                    <a:pt x="86308" y="40565"/>
                  </a:cubicBezTo>
                  <a:cubicBezTo>
                    <a:pt x="76914" y="27039"/>
                    <a:pt x="67508" y="13526"/>
                    <a:pt x="5811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27"/>
            <p:cNvSpPr/>
            <p:nvPr/>
          </p:nvSpPr>
          <p:spPr>
            <a:xfrm>
              <a:off x="1128875" y="2446463"/>
              <a:ext cx="998075" cy="1542775"/>
            </a:xfrm>
            <a:custGeom>
              <a:avLst/>
              <a:gdLst/>
              <a:ahLst/>
              <a:cxnLst/>
              <a:rect l="l" t="t" r="r" b="b"/>
              <a:pathLst>
                <a:path w="39923" h="61711" extrusionOk="0">
                  <a:moveTo>
                    <a:pt x="989" y="1"/>
                  </a:moveTo>
                  <a:cubicBezTo>
                    <a:pt x="1191" y="417"/>
                    <a:pt x="1370" y="763"/>
                    <a:pt x="1501" y="1001"/>
                  </a:cubicBezTo>
                  <a:cubicBezTo>
                    <a:pt x="1680" y="1322"/>
                    <a:pt x="1763" y="1465"/>
                    <a:pt x="1703" y="1620"/>
                  </a:cubicBezTo>
                  <a:cubicBezTo>
                    <a:pt x="1644" y="1798"/>
                    <a:pt x="1453" y="1858"/>
                    <a:pt x="1049" y="2013"/>
                  </a:cubicBezTo>
                  <a:cubicBezTo>
                    <a:pt x="799" y="2096"/>
                    <a:pt x="441" y="2251"/>
                    <a:pt x="1" y="2429"/>
                  </a:cubicBezTo>
                  <a:cubicBezTo>
                    <a:pt x="4406" y="4215"/>
                    <a:pt x="7264" y="8430"/>
                    <a:pt x="10026" y="12502"/>
                  </a:cubicBezTo>
                  <a:cubicBezTo>
                    <a:pt x="10490" y="13169"/>
                    <a:pt x="10955" y="13871"/>
                    <a:pt x="11431" y="14538"/>
                  </a:cubicBezTo>
                  <a:lnTo>
                    <a:pt x="14062" y="18288"/>
                  </a:lnTo>
                  <a:cubicBezTo>
                    <a:pt x="17503" y="23194"/>
                    <a:pt x="21051" y="28254"/>
                    <a:pt x="24492" y="33255"/>
                  </a:cubicBezTo>
                  <a:cubicBezTo>
                    <a:pt x="25159" y="34243"/>
                    <a:pt x="25873" y="35243"/>
                    <a:pt x="26576" y="36207"/>
                  </a:cubicBezTo>
                  <a:cubicBezTo>
                    <a:pt x="29707" y="40577"/>
                    <a:pt x="32933" y="45077"/>
                    <a:pt x="34065" y="50221"/>
                  </a:cubicBezTo>
                  <a:cubicBezTo>
                    <a:pt x="34267" y="51138"/>
                    <a:pt x="34410" y="52066"/>
                    <a:pt x="34541" y="53043"/>
                  </a:cubicBezTo>
                  <a:cubicBezTo>
                    <a:pt x="34672" y="54007"/>
                    <a:pt x="34827" y="55007"/>
                    <a:pt x="35029" y="55995"/>
                  </a:cubicBezTo>
                  <a:cubicBezTo>
                    <a:pt x="35315" y="57293"/>
                    <a:pt x="35910" y="59305"/>
                    <a:pt x="37863" y="61710"/>
                  </a:cubicBezTo>
                  <a:cubicBezTo>
                    <a:pt x="37934" y="61460"/>
                    <a:pt x="38006" y="61127"/>
                    <a:pt x="38101" y="60698"/>
                  </a:cubicBezTo>
                  <a:cubicBezTo>
                    <a:pt x="38160" y="60139"/>
                    <a:pt x="38113" y="59829"/>
                    <a:pt x="38291" y="59722"/>
                  </a:cubicBezTo>
                  <a:cubicBezTo>
                    <a:pt x="38319" y="59707"/>
                    <a:pt x="38348" y="59701"/>
                    <a:pt x="38380" y="59701"/>
                  </a:cubicBezTo>
                  <a:cubicBezTo>
                    <a:pt x="38500" y="59701"/>
                    <a:pt x="38664" y="59795"/>
                    <a:pt x="38946" y="59889"/>
                  </a:cubicBezTo>
                  <a:cubicBezTo>
                    <a:pt x="39351" y="60020"/>
                    <a:pt x="39684" y="60056"/>
                    <a:pt x="39922" y="60056"/>
                  </a:cubicBezTo>
                  <a:cubicBezTo>
                    <a:pt x="38339" y="58091"/>
                    <a:pt x="37839" y="56484"/>
                    <a:pt x="37625" y="55436"/>
                  </a:cubicBezTo>
                  <a:cubicBezTo>
                    <a:pt x="37422" y="54543"/>
                    <a:pt x="37291" y="53638"/>
                    <a:pt x="37160" y="52686"/>
                  </a:cubicBezTo>
                  <a:cubicBezTo>
                    <a:pt x="37029" y="51709"/>
                    <a:pt x="36874" y="50673"/>
                    <a:pt x="36648" y="49661"/>
                  </a:cubicBezTo>
                  <a:cubicBezTo>
                    <a:pt x="35398" y="43994"/>
                    <a:pt x="32005" y="39267"/>
                    <a:pt x="28731" y="34695"/>
                  </a:cubicBezTo>
                  <a:cubicBezTo>
                    <a:pt x="28052" y="33731"/>
                    <a:pt x="27349" y="32743"/>
                    <a:pt x="26683" y="31778"/>
                  </a:cubicBezTo>
                  <a:cubicBezTo>
                    <a:pt x="23230" y="26766"/>
                    <a:pt x="19670" y="21682"/>
                    <a:pt x="16229" y="16788"/>
                  </a:cubicBezTo>
                  <a:lnTo>
                    <a:pt x="13598" y="13038"/>
                  </a:lnTo>
                  <a:cubicBezTo>
                    <a:pt x="13133" y="12383"/>
                    <a:pt x="12693" y="11728"/>
                    <a:pt x="12217" y="11026"/>
                  </a:cubicBezTo>
                  <a:cubicBezTo>
                    <a:pt x="10788" y="8930"/>
                    <a:pt x="9264" y="6704"/>
                    <a:pt x="7466" y="4715"/>
                  </a:cubicBezTo>
                  <a:cubicBezTo>
                    <a:pt x="6859" y="4049"/>
                    <a:pt x="6037" y="3263"/>
                    <a:pt x="4978" y="2441"/>
                  </a:cubicBezTo>
                  <a:cubicBezTo>
                    <a:pt x="3466" y="1286"/>
                    <a:pt x="2049" y="512"/>
                    <a:pt x="9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61" name="Google Shape;561;p27"/>
          <p:cNvGrpSpPr/>
          <p:nvPr/>
        </p:nvGrpSpPr>
        <p:grpSpPr>
          <a:xfrm>
            <a:off x="9645387" y="1787611"/>
            <a:ext cx="2661340" cy="2822575"/>
            <a:chOff x="6511825" y="716225"/>
            <a:chExt cx="1677456" cy="1779382"/>
          </a:xfrm>
        </p:grpSpPr>
        <p:sp>
          <p:nvSpPr>
            <p:cNvPr id="562" name="Google Shape;562;p27"/>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27"/>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84624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148" t="25130" r="8563" b="30787"/>
          <a:stretch/>
        </p:blipFill>
        <p:spPr>
          <a:xfrm>
            <a:off x="138224" y="5071730"/>
            <a:ext cx="11914240" cy="162678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7829" b="4186"/>
          <a:stretch/>
        </p:blipFill>
        <p:spPr>
          <a:xfrm>
            <a:off x="2103226" y="0"/>
            <a:ext cx="8304523" cy="5348177"/>
          </a:xfrm>
          <a:prstGeom prst="rect">
            <a:avLst/>
          </a:prstGeom>
        </p:spPr>
      </p:pic>
    </p:spTree>
    <p:extLst>
      <p:ext uri="{BB962C8B-B14F-4D97-AF65-F5344CB8AC3E}">
        <p14:creationId xmlns:p14="http://schemas.microsoft.com/office/powerpoint/2010/main" val="3608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6202" b="30077"/>
          <a:stretch/>
        </p:blipFill>
        <p:spPr>
          <a:xfrm>
            <a:off x="341798" y="2020185"/>
            <a:ext cx="11549040" cy="3923414"/>
          </a:xfrm>
          <a:prstGeom prst="rect">
            <a:avLst/>
          </a:prstGeom>
        </p:spPr>
      </p:pic>
      <p:sp>
        <p:nvSpPr>
          <p:cNvPr id="5" name="TextBox 4">
            <a:extLst>
              <a:ext uri="{FF2B5EF4-FFF2-40B4-BE49-F238E27FC236}">
                <a16:creationId xmlns:a16="http://schemas.microsoft.com/office/drawing/2014/main" id="{984E5F59-507C-40DD-9BB1-E2190178D95C}"/>
              </a:ext>
            </a:extLst>
          </p:cNvPr>
          <p:cNvSpPr txBox="1"/>
          <p:nvPr/>
        </p:nvSpPr>
        <p:spPr>
          <a:xfrm>
            <a:off x="2336443" y="535215"/>
            <a:ext cx="7559749" cy="1384950"/>
          </a:xfrm>
          <a:prstGeom prst="rect">
            <a:avLst/>
          </a:prstGeom>
          <a:noFill/>
        </p:spPr>
        <p:txBody>
          <a:bodyPr wrap="square" lIns="91396" tIns="45698" rIns="91396" bIns="45698" rtlCol="0">
            <a:spAutoFit/>
          </a:bodyPr>
          <a:lstStyle/>
          <a:p>
            <a:r>
              <a:rPr lang="en-US" sz="3600" b="1">
                <a:solidFill>
                  <a:srgbClr val="00722F"/>
                </a:solidFill>
                <a:latin typeface="Cambria" panose="02040503050406030204" pitchFamily="18" charset="0"/>
                <a:ea typeface="Cambria" panose="02040503050406030204" pitchFamily="18" charset="0"/>
                <a:cs typeface="#9Slide03 Arima Madurai" panose="00000500000000000000" pitchFamily="2" charset="0"/>
              </a:rPr>
              <a:t>Bài đọc 1:</a:t>
            </a:r>
          </a:p>
          <a:p>
            <a:pPr algn="r"/>
            <a:r>
              <a:rPr lang="en-US" sz="36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4800" b="1">
                <a:solidFill>
                  <a:srgbClr val="FF3205"/>
                </a:solidFill>
                <a:latin typeface="Cambria" panose="02040503050406030204" pitchFamily="18" charset="0"/>
                <a:ea typeface="Cambria" panose="02040503050406030204" pitchFamily="18" charset="0"/>
                <a:cs typeface="#9Slide03 Arima Madurai" panose="00000500000000000000" pitchFamily="2" charset="0"/>
              </a:rPr>
              <a:t>BẢY SẮC CẦU VỒNG</a:t>
            </a:r>
            <a:endParaRPr lang="vi-VN" sz="4800" b="1" dirty="0">
              <a:solidFill>
                <a:srgbClr val="FF3205"/>
              </a:solidFill>
              <a:latin typeface="Cambria" panose="02040503050406030204" pitchFamily="18" charset="0"/>
              <a:ea typeface="Cambria" panose="02040503050406030204" pitchFamily="18" charset="0"/>
              <a:cs typeface="#9Slide03 Arima Madurai" panose="00000500000000000000" pitchFamily="2" charset="0"/>
            </a:endParaRPr>
          </a:p>
        </p:txBody>
      </p:sp>
    </p:spTree>
    <p:extLst>
      <p:ext uri="{BB962C8B-B14F-4D97-AF65-F5344CB8AC3E}">
        <p14:creationId xmlns:p14="http://schemas.microsoft.com/office/powerpoint/2010/main" val="5052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3CAA-F11F-8D10-9A30-F89CAA0E93A4}"/>
              </a:ext>
            </a:extLst>
          </p:cNvPr>
          <p:cNvSpPr>
            <a:spLocks noGrp="1"/>
          </p:cNvSpPr>
          <p:nvPr>
            <p:ph type="title"/>
          </p:nvPr>
        </p:nvSpPr>
        <p:spPr>
          <a:xfrm>
            <a:off x="609600" y="0"/>
            <a:ext cx="10972800" cy="1143000"/>
          </a:xfrm>
        </p:spPr>
        <p:txBody>
          <a:bodyPr/>
          <a:lstStyle/>
          <a:p>
            <a:r>
              <a:rPr lang="en-US" dirty="0"/>
              <a:t>YÊU CẦU CẦN ĐẠT</a:t>
            </a:r>
          </a:p>
        </p:txBody>
      </p:sp>
      <p:sp>
        <p:nvSpPr>
          <p:cNvPr id="3" name="Content Placeholder 2">
            <a:extLst>
              <a:ext uri="{FF2B5EF4-FFF2-40B4-BE49-F238E27FC236}">
                <a16:creationId xmlns:a16="http://schemas.microsoft.com/office/drawing/2014/main" id="{B7C15CF3-56C0-BCDB-D948-B59456B1E44A}"/>
              </a:ext>
            </a:extLst>
          </p:cNvPr>
          <p:cNvSpPr>
            <a:spLocks noGrp="1"/>
          </p:cNvSpPr>
          <p:nvPr>
            <p:ph idx="1"/>
          </p:nvPr>
        </p:nvSpPr>
        <p:spPr>
          <a:xfrm>
            <a:off x="355600" y="1143000"/>
            <a:ext cx="11480800" cy="5246511"/>
          </a:xfrm>
        </p:spPr>
        <p:txBody>
          <a:bodyPr>
            <a:noAutofit/>
          </a:bodyPr>
          <a:lstStyle/>
          <a:p>
            <a:pPr marL="742950" indent="-742950" algn="just">
              <a:buFont typeface="+mj-lt"/>
              <a:buAutoNum type="arabicPeriod"/>
            </a:pP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Đọc</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trôi</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chảy</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toàn</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Phát</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âm</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đúng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ngữ</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âm</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vẫn</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thanh</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HS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địa</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dễ</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viết</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sai</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Ngắt</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nghỉ</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hơi</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đúng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đầu</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phân</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biệt</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lời</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đối</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thoại</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lời</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kể</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chuyện</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đọc</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giọng</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phủ</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2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3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buFont typeface="+mj-lt"/>
              <a:buAutoNum type="arabicPeriod"/>
            </a:pP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Hiểu</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ngữ</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Hiểu</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ý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742950" indent="-742950" algn="just">
              <a:buFont typeface="+mj-lt"/>
              <a:buAutoNum type="arabicPeriod"/>
            </a:pP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đầu</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đặc</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câu</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nắm</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giống</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giao</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spc="-4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tiếp</a:t>
            </a:r>
            <a:r>
              <a:rPr lang="en-US" sz="3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19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62838"/>
            <a:ext cx="8446558" cy="59674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845791" y="486400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a:solidFill>
                  <a:srgbClr val="CC00FF"/>
                </a:solidFill>
                <a:latin typeface="Cambria" panose="02040503050406030204" pitchFamily="18" charset="0"/>
                <a:ea typeface="Cambria" panose="02040503050406030204" pitchFamily="18" charset="0"/>
              </a:rPr>
              <a:t>LUYỆN ĐỌC</a:t>
            </a:r>
          </a:p>
        </p:txBody>
      </p:sp>
    </p:spTree>
    <p:extLst>
      <p:ext uri="{BB962C8B-B14F-4D97-AF65-F5344CB8AC3E}">
        <p14:creationId xmlns:p14="http://schemas.microsoft.com/office/powerpoint/2010/main" val="22527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554135" y="903767"/>
            <a:ext cx="10058400" cy="5689282"/>
          </a:xfrm>
          <a:prstGeom prst="rect">
            <a:avLst/>
          </a:prstGeom>
        </p:spPr>
      </p:pic>
      <p:sp>
        <p:nvSpPr>
          <p:cNvPr id="6" name="TextBox 5"/>
          <p:cNvSpPr txBox="1"/>
          <p:nvPr/>
        </p:nvSpPr>
        <p:spPr>
          <a:xfrm>
            <a:off x="148644" y="148007"/>
            <a:ext cx="11989983" cy="6740307"/>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Bảy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sắc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cầu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vồng</a:t>
            </a:r>
            <a:endParaRPr lang="en-US" sz="2800" b="1" dirty="0">
              <a:solidFill>
                <a:srgbClr val="FF0000"/>
              </a:solidFill>
              <a:latin typeface="Cambria" panose="02040503050406030204" pitchFamily="18" charset="0"/>
              <a:ea typeface="Cambria" panose="02040503050406030204" pitchFamily="18" charset="0"/>
            </a:endParaRPr>
          </a:p>
          <a:p>
            <a:pPr indent="457200" algn="just"/>
            <a:r>
              <a:rPr lang="en-US" sz="2300" dirty="0" err="1">
                <a:latin typeface="Cambria" panose="02040503050406030204" pitchFamily="18" charset="0"/>
                <a:ea typeface="Cambria" panose="02040503050406030204" pitchFamily="18" charset="0"/>
              </a:rPr>
              <a:t>Một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họa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sĩ</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đang</a:t>
            </a:r>
            <a:r>
              <a:rPr lang="en-US" sz="2300" dirty="0">
                <a:latin typeface="Cambria" panose="02040503050406030204" pitchFamily="18" charset="0"/>
                <a:ea typeface="Cambria" panose="02040503050406030204" pitchFamily="18" charset="0"/>
              </a:rPr>
              <a:t> say </a:t>
            </a:r>
            <a:r>
              <a:rPr lang="en-US" sz="2300" dirty="0" err="1">
                <a:latin typeface="Cambria" panose="02040503050406030204" pitchFamily="18" charset="0"/>
                <a:ea typeface="Cambria" panose="02040503050406030204" pitchFamily="18" charset="0"/>
              </a:rPr>
              <a:t>sưa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vẽ</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bức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tranh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phong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cảnh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đồng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quê</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Bỗng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trời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đổ</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mưa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Họa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sĩ</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vội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lấy</a:t>
            </a:r>
            <a:r>
              <a:rPr lang="en-US" sz="2300" dirty="0">
                <a:latin typeface="Cambria" panose="02040503050406030204" pitchFamily="18" charset="0"/>
                <a:ea typeface="Cambria" panose="02040503050406030204" pitchFamily="18" charset="0"/>
              </a:rPr>
              <a:t> ô </a:t>
            </a:r>
            <a:r>
              <a:rPr lang="en-US" sz="2300" dirty="0" err="1">
                <a:latin typeface="Cambria" panose="02040503050406030204" pitchFamily="18" charset="0"/>
                <a:ea typeface="Cambria" panose="02040503050406030204" pitchFamily="18" charset="0"/>
              </a:rPr>
              <a:t>để</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che</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bức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tranh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đang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vẽ</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dở</a:t>
            </a:r>
            <a:r>
              <a:rPr lang="en-US" sz="2300" dirty="0">
                <a:latin typeface="Cambria" panose="02040503050406030204" pitchFamily="18" charset="0"/>
                <a:ea typeface="Cambria" panose="02040503050406030204" pitchFamily="18" charset="0"/>
              </a:rPr>
              <a:t>.</a:t>
            </a:r>
          </a:p>
          <a:p>
            <a:pPr indent="457200" algn="just"/>
            <a:r>
              <a:rPr lang="en-US" sz="2300" dirty="0" err="1">
                <a:latin typeface="Cambria" panose="02040503050406030204" pitchFamily="18" charset="0"/>
                <a:ea typeface="Cambria" panose="02040503050406030204" pitchFamily="18" charset="0"/>
              </a:rPr>
              <a:t>Bị</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mưa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ướt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bắt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đầu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đỏ</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thấy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thế</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bèn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tiếng</a:t>
            </a:r>
            <a:r>
              <a:rPr lang="en-US" sz="2300" dirty="0">
                <a:latin typeface="Cambria" panose="02040503050406030204" pitchFamily="18" charset="0"/>
                <a:ea typeface="Cambria" panose="02040503050406030204" pitchFamily="18" charset="0"/>
              </a:rPr>
              <a:t>:</a:t>
            </a:r>
          </a:p>
          <a:p>
            <a:pPr indent="457200"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bạn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thật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những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mềm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yếu</a:t>
            </a:r>
            <a:r>
              <a:rPr lang="en-US" sz="2300" dirty="0">
                <a:latin typeface="Cambria" panose="02040503050406030204" pitchFamily="18" charset="0"/>
                <a:ea typeface="Cambria" panose="02040503050406030204" pitchFamily="18" charset="0"/>
              </a:rPr>
              <a:t>!</a:t>
            </a:r>
          </a:p>
          <a:p>
            <a:pPr indent="457200" algn="just"/>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da cam </a:t>
            </a:r>
            <a:r>
              <a:rPr lang="en-US" sz="2300" dirty="0" err="1">
                <a:latin typeface="Cambria" panose="02040503050406030204" pitchFamily="18" charset="0"/>
                <a:ea typeface="Cambria" panose="02040503050406030204" pitchFamily="18" charset="0"/>
              </a:rPr>
              <a:t>phản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ứng</a:t>
            </a:r>
            <a:r>
              <a:rPr lang="en-US" sz="2300" dirty="0">
                <a:latin typeface="Cambria" panose="02040503050406030204" pitchFamily="18" charset="0"/>
                <a:ea typeface="Cambria" panose="02040503050406030204" pitchFamily="18" charset="0"/>
              </a:rPr>
              <a:t>:</a:t>
            </a:r>
          </a:p>
          <a:p>
            <a:pPr indent="457200"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Bạn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nói</a:t>
            </a:r>
            <a:r>
              <a:rPr lang="en-US" sz="2300" dirty="0">
                <a:latin typeface="Cambria" panose="02040503050406030204" pitchFamily="18" charset="0"/>
                <a:ea typeface="Cambria" panose="02040503050406030204" pitchFamily="18" charset="0"/>
              </a:rPr>
              <a:t> ai </a:t>
            </a:r>
            <a:r>
              <a:rPr lang="en-US" sz="2300" dirty="0" err="1">
                <a:latin typeface="Cambria" panose="02040503050406030204" pitchFamily="18" charset="0"/>
                <a:ea typeface="Cambria" panose="02040503050406030204" pitchFamily="18" charset="0"/>
              </a:rPr>
              <a:t>vậy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Mình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da cam </a:t>
            </a:r>
            <a:r>
              <a:rPr lang="en-US" sz="2300" dirty="0" err="1">
                <a:latin typeface="Cambria" panose="02040503050406030204" pitchFamily="18" charset="0"/>
                <a:ea typeface="Cambria" panose="02040503050406030204" pitchFamily="18" charset="0"/>
              </a:rPr>
              <a:t>nổi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tiếng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quả</a:t>
            </a:r>
            <a:r>
              <a:rPr lang="en-US" sz="2300" dirty="0">
                <a:latin typeface="Cambria" panose="02040503050406030204" pitchFamily="18" charset="0"/>
                <a:ea typeface="Cambria" panose="02040503050406030204" pitchFamily="18" charset="0"/>
              </a:rPr>
              <a:t> cam </a:t>
            </a:r>
            <a:r>
              <a:rPr lang="en-US" sz="2300" dirty="0" err="1">
                <a:latin typeface="Cambria" panose="02040503050406030204" pitchFamily="18" charset="0"/>
                <a:ea typeface="Cambria" panose="02040503050406030204" pitchFamily="18" charset="0"/>
              </a:rPr>
              <a:t>đều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sơn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mình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đấy</a:t>
            </a:r>
            <a:r>
              <a:rPr lang="en-US" sz="2300" dirty="0">
                <a:latin typeface="Cambria" panose="02040503050406030204" pitchFamily="18" charset="0"/>
                <a:ea typeface="Cambria" panose="02040503050406030204" pitchFamily="18" charset="0"/>
              </a:rPr>
              <a:t>!</a:t>
            </a:r>
          </a:p>
          <a:p>
            <a:pPr indent="457200" algn="just"/>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vàng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đáp</a:t>
            </a:r>
            <a:r>
              <a:rPr lang="en-US" sz="2300" dirty="0">
                <a:latin typeface="Cambria" panose="02040503050406030204" pitchFamily="18" charset="0"/>
                <a:ea typeface="Cambria" panose="02040503050406030204" pitchFamily="18" charset="0"/>
              </a:rPr>
              <a:t>:</a:t>
            </a:r>
          </a:p>
          <a:p>
            <a:pPr indent="457200"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Nhưng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vàng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tớ</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mới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Mặt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Trời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bạn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nhé</a:t>
            </a:r>
            <a:r>
              <a:rPr lang="en-US" sz="2300" dirty="0">
                <a:latin typeface="Cambria" panose="02040503050406030204" pitchFamily="18" charset="0"/>
                <a:ea typeface="Cambria" panose="02040503050406030204" pitchFamily="18" charset="0"/>
              </a:rPr>
              <a:t>!</a:t>
            </a:r>
          </a:p>
          <a:p>
            <a:pPr indent="457200" algn="just"/>
            <a:r>
              <a:rPr lang="en-US" sz="2300" dirty="0" err="1">
                <a:latin typeface="Cambria" panose="02040503050406030204" pitchFamily="18" charset="0"/>
                <a:ea typeface="Cambria" panose="02040503050406030204" pitchFamily="18" charset="0"/>
              </a:rPr>
              <a:t>Thế</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quay </a:t>
            </a:r>
            <a:r>
              <a:rPr lang="en-US" sz="2300" dirty="0" err="1">
                <a:latin typeface="Cambria" panose="02040503050406030204" pitchFamily="18" charset="0"/>
                <a:ea typeface="Cambria" panose="02040503050406030204" pitchFamily="18" charset="0"/>
              </a:rPr>
              <a:t>ra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tranh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cãi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xem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nào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đặc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sắc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nhất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xanh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lục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nói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rằng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mình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cây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cỏ</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thiên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nhiên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xanh</a:t>
            </a:r>
            <a:r>
              <a:rPr lang="en-US" sz="2300" dirty="0">
                <a:latin typeface="Cambria" panose="02040503050406030204" pitchFamily="18" charset="0"/>
                <a:ea typeface="Cambria" panose="02040503050406030204" pitchFamily="18" charset="0"/>
              </a:rPr>
              <a:t> lam </a:t>
            </a:r>
            <a:r>
              <a:rPr lang="en-US" sz="2300" dirty="0" err="1">
                <a:latin typeface="Cambria" panose="02040503050406030204" pitchFamily="18" charset="0"/>
                <a:ea typeface="Cambria" panose="02040503050406030204" pitchFamily="18" charset="0"/>
              </a:rPr>
              <a:t>cho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rằng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mình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bầu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trời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xanh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dương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bảo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mình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sắc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biếc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đại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dương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sông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suối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tím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thì</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tự</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hào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vì</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có</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vẻ</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đẹp</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đằm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thắm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giống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như</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hoa</a:t>
            </a:r>
            <a:r>
              <a:rPr lang="en-US" sz="2300" dirty="0">
                <a:latin typeface="Cambria" panose="02040503050406030204" pitchFamily="18" charset="0"/>
                <a:ea typeface="Cambria" panose="02040503050406030204" pitchFamily="18" charset="0"/>
              </a:rPr>
              <a:t> vi ô </a:t>
            </a:r>
            <a:r>
              <a:rPr lang="en-US" sz="2300" dirty="0" err="1">
                <a:latin typeface="Cambria" panose="02040503050406030204" pitchFamily="18" charset="0"/>
                <a:ea typeface="Cambria" panose="02040503050406030204" pitchFamily="18" charset="0"/>
              </a:rPr>
              <a:t>lét</a:t>
            </a:r>
            <a:r>
              <a:rPr lang="en-US" sz="2300" dirty="0">
                <a:latin typeface="Cambria" panose="02040503050406030204" pitchFamily="18" charset="0"/>
                <a:ea typeface="Cambria" panose="02040503050406030204" pitchFamily="18" charset="0"/>
              </a:rPr>
              <a:t>…</a:t>
            </a:r>
          </a:p>
          <a:p>
            <a:pPr indent="457200" algn="just"/>
            <a:r>
              <a:rPr lang="en-US" sz="2300" dirty="0" err="1">
                <a:latin typeface="Cambria" panose="02040503050406030204" pitchFamily="18" charset="0"/>
                <a:ea typeface="Cambria" panose="02040503050406030204" pitchFamily="18" charset="0"/>
              </a:rPr>
              <a:t>Đúng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lúc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đó</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mưa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vụt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tạnh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Mặt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Trời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ló</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Một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cây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cầu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vồng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rực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rỡ</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hiện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nền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trời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Họa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sĩ</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liền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vẽ</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bức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tranh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một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cây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cầu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vồng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vắt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ngang</a:t>
            </a:r>
            <a:r>
              <a:rPr lang="en-US" sz="2300" dirty="0">
                <a:latin typeface="Cambria" panose="02040503050406030204" pitchFamily="18" charset="0"/>
                <a:ea typeface="Cambria" panose="02040503050406030204" pitchFamily="18" charset="0"/>
              </a:rPr>
              <a:t> qua </a:t>
            </a:r>
            <a:r>
              <a:rPr lang="en-US" sz="2300" dirty="0" err="1">
                <a:latin typeface="Cambria" panose="02040503050406030204" pitchFamily="18" charset="0"/>
                <a:ea typeface="Cambria" panose="02040503050406030204" pitchFamily="18" charset="0"/>
              </a:rPr>
              <a:t>cánh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đồng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lúa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vàng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rực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cũng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bừng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sáng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Chúng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nắm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tay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nhau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trong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vòng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tay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ấy</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màu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càng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rực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rỡ</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hơn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cả</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ngàn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lần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đứng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một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mình</a:t>
            </a:r>
            <a:r>
              <a:rPr lang="en-US" sz="2300" dirty="0">
                <a:latin typeface="Cambria" panose="02040503050406030204" pitchFamily="18" charset="0"/>
                <a:ea typeface="Cambria" panose="02040503050406030204" pitchFamily="18" charset="0"/>
              </a:rPr>
              <a:t>.</a:t>
            </a:r>
          </a:p>
          <a:p>
            <a:pPr algn="r"/>
            <a:r>
              <a:rPr lang="en-US" dirty="0">
                <a:latin typeface="Cambria" panose="02040503050406030204" pitchFamily="18" charset="0"/>
                <a:ea typeface="Cambria" panose="02040503050406030204" pitchFamily="18" charset="0"/>
              </a:rPr>
              <a:t>TRẦN THỊ NGÂN, PHẠM HỒNG THÚY, NGUYỄN THỊ MỸ NGỌC</a:t>
            </a:r>
          </a:p>
          <a:p>
            <a:pPr algn="r"/>
            <a:r>
              <a:rPr lang="en-US" dirty="0">
                <a:latin typeface="Cambria" panose="02040503050406030204" pitchFamily="18" charset="0"/>
                <a:ea typeface="Cambria" panose="02040503050406030204" pitchFamily="18" charset="0"/>
              </a:rPr>
              <a:t>(</a:t>
            </a:r>
            <a:r>
              <a:rPr lang="en-US" dirty="0" err="1">
                <a:latin typeface="Cambria" panose="02040503050406030204" pitchFamily="18" charset="0"/>
                <a:ea typeface="Cambria" panose="02040503050406030204" pitchFamily="18" charset="0"/>
              </a:rPr>
              <a:t>Sưu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biên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soạn</a:t>
            </a:r>
            <a:r>
              <a:rPr lang="en-US" dirty="0">
                <a:latin typeface="Cambria" panose="02040503050406030204" pitchFamily="18" charset="0"/>
                <a:ea typeface="Cambria" panose="02040503050406030204" pitchFamily="18" charset="0"/>
              </a:rPr>
              <a:t>)</a:t>
            </a:r>
          </a:p>
        </p:txBody>
      </p:sp>
      <p:sp>
        <p:nvSpPr>
          <p:cNvPr id="5" name="Rounded Rectangle 13">
            <a:extLst>
              <a:ext uri="{FF2B5EF4-FFF2-40B4-BE49-F238E27FC236}">
                <a16:creationId xmlns:a16="http://schemas.microsoft.com/office/drawing/2014/main" id="{AB067D72-AA5E-44AD-B77C-DB6EDC0643CF}"/>
              </a:ext>
            </a:extLst>
          </p:cNvPr>
          <p:cNvSpPr/>
          <p:nvPr/>
        </p:nvSpPr>
        <p:spPr>
          <a:xfrm>
            <a:off x="63798" y="51735"/>
            <a:ext cx="1605515" cy="373569"/>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a:t>
            </a:r>
          </a:p>
        </p:txBody>
      </p:sp>
      <p:sp>
        <p:nvSpPr>
          <p:cNvPr id="3" name="Oval 2"/>
          <p:cNvSpPr/>
          <p:nvPr/>
        </p:nvSpPr>
        <p:spPr>
          <a:xfrm>
            <a:off x="256073" y="584789"/>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solidFill>
                  <a:srgbClr val="7030A0"/>
                </a:solidFill>
                <a:latin typeface="Cambria" panose="02040503050406030204" pitchFamily="18" charset="0"/>
                <a:ea typeface="Cambria" panose="02040503050406030204" pitchFamily="18" charset="0"/>
              </a:rPr>
              <a:t>1</a:t>
            </a:r>
          </a:p>
        </p:txBody>
      </p:sp>
      <p:sp>
        <p:nvSpPr>
          <p:cNvPr id="7" name="Oval 6"/>
          <p:cNvSpPr/>
          <p:nvPr/>
        </p:nvSpPr>
        <p:spPr>
          <a:xfrm>
            <a:off x="256073" y="1297170"/>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solidFill>
                  <a:srgbClr val="7030A0"/>
                </a:solidFill>
                <a:latin typeface="Cambria" panose="02040503050406030204" pitchFamily="18" charset="0"/>
                <a:ea typeface="Cambria" panose="02040503050406030204" pitchFamily="18" charset="0"/>
              </a:rPr>
              <a:t>2</a:t>
            </a:r>
          </a:p>
        </p:txBody>
      </p:sp>
      <p:sp>
        <p:nvSpPr>
          <p:cNvPr id="8" name="Oval 7"/>
          <p:cNvSpPr/>
          <p:nvPr/>
        </p:nvSpPr>
        <p:spPr>
          <a:xfrm>
            <a:off x="256073" y="3380788"/>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solidFill>
                  <a:srgbClr val="7030A0"/>
                </a:solidFill>
                <a:latin typeface="Cambria" panose="02040503050406030204" pitchFamily="18" charset="0"/>
                <a:ea typeface="Cambria" panose="02040503050406030204" pitchFamily="18" charset="0"/>
              </a:rPr>
              <a:t>3</a:t>
            </a:r>
          </a:p>
        </p:txBody>
      </p:sp>
      <p:sp>
        <p:nvSpPr>
          <p:cNvPr id="9" name="Oval 8"/>
          <p:cNvSpPr/>
          <p:nvPr/>
        </p:nvSpPr>
        <p:spPr>
          <a:xfrm>
            <a:off x="256073" y="4816184"/>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solidFill>
                  <a:srgbClr val="7030A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8088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3"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2" name="Title 1"/>
          <p:cNvSpPr>
            <a:spLocks noGrp="1"/>
          </p:cNvSpPr>
          <p:nvPr>
            <p:ph type="title"/>
          </p:nvPr>
        </p:nvSpPr>
        <p:spPr>
          <a:xfrm>
            <a:off x="759564" y="1697530"/>
            <a:ext cx="11134723" cy="2406637"/>
          </a:xfrm>
        </p:spPr>
        <p:txBody>
          <a:bodyPr/>
          <a:lstStyle/>
          <a:p>
            <a:pPr algn="just"/>
            <a:r>
              <a:rPr lang="en-US" sz="4000">
                <a:latin typeface="Cambria" panose="02040503050406030204" pitchFamily="18" charset="0"/>
                <a:ea typeface="Cambria" panose="02040503050406030204" pitchFamily="18" charset="0"/>
              </a:rPr>
              <a:t>Thế là các màu quay ra tranh cãi xem màu nào đặc sắc nhất: Màu xanh lục nói rằng mình là màu của cây cỏ, thiên nhiên.</a:t>
            </a:r>
          </a:p>
        </p:txBody>
      </p:sp>
      <p:cxnSp>
        <p:nvCxnSpPr>
          <p:cNvPr id="3" name="Straight Connector 2">
            <a:extLst>
              <a:ext uri="{FF2B5EF4-FFF2-40B4-BE49-F238E27FC236}">
                <a16:creationId xmlns:a16="http://schemas.microsoft.com/office/drawing/2014/main" id="{D4B664E4-22D2-1E68-DEDC-B0A94A2DBA85}"/>
              </a:ext>
            </a:extLst>
          </p:cNvPr>
          <p:cNvCxnSpPr>
            <a:cxnSpLocks/>
          </p:cNvCxnSpPr>
          <p:nvPr/>
        </p:nvCxnSpPr>
        <p:spPr>
          <a:xfrm flipH="1">
            <a:off x="8521712" y="2052084"/>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4B664E4-22D2-1E68-DEDC-B0A94A2DBA85}"/>
              </a:ext>
            </a:extLst>
          </p:cNvPr>
          <p:cNvCxnSpPr>
            <a:cxnSpLocks/>
          </p:cNvCxnSpPr>
          <p:nvPr/>
        </p:nvCxnSpPr>
        <p:spPr>
          <a:xfrm flipH="1">
            <a:off x="4013507" y="2700670"/>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B664E4-22D2-1E68-DEDC-B0A94A2DBA85}"/>
              </a:ext>
            </a:extLst>
          </p:cNvPr>
          <p:cNvCxnSpPr>
            <a:cxnSpLocks/>
          </p:cNvCxnSpPr>
          <p:nvPr/>
        </p:nvCxnSpPr>
        <p:spPr>
          <a:xfrm flipH="1">
            <a:off x="4114799" y="2700670"/>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4B664E4-22D2-1E68-DEDC-B0A94A2DBA85}"/>
              </a:ext>
            </a:extLst>
          </p:cNvPr>
          <p:cNvCxnSpPr>
            <a:cxnSpLocks/>
          </p:cNvCxnSpPr>
          <p:nvPr/>
        </p:nvCxnSpPr>
        <p:spPr>
          <a:xfrm flipH="1">
            <a:off x="4460075" y="3251723"/>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15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306596" y="1231074"/>
            <a:ext cx="6145747" cy="3476188"/>
          </a:xfrm>
          <a:prstGeom prst="rect">
            <a:avLst/>
          </a:prstGeom>
        </p:spPr>
      </p:pic>
      <p:sp>
        <p:nvSpPr>
          <p:cNvPr id="6" name="TextBox 5"/>
          <p:cNvSpPr txBox="1"/>
          <p:nvPr/>
        </p:nvSpPr>
        <p:spPr>
          <a:xfrm>
            <a:off x="159488" y="148862"/>
            <a:ext cx="11989983" cy="5386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TRẦN THỊ NGÂN, PHẠM HỒNG THÚY, NGUYỄN THỊ MỸ NGỌC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Sưu</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tầm</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biên</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soạn</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5" name="Rounded Rectangle 13">
            <a:extLst>
              <a:ext uri="{FF2B5EF4-FFF2-40B4-BE49-F238E27FC236}">
                <a16:creationId xmlns:a16="http://schemas.microsoft.com/office/drawing/2014/main" id="{AB067D72-AA5E-44AD-B77C-DB6EDC0643CF}"/>
              </a:ext>
            </a:extLst>
          </p:cNvPr>
          <p:cNvSpPr/>
          <p:nvPr/>
        </p:nvSpPr>
        <p:spPr>
          <a:xfrm>
            <a:off x="63798" y="51735"/>
            <a:ext cx="1605515" cy="373569"/>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LUYỆN ĐỌC</a:t>
            </a:r>
          </a:p>
        </p:txBody>
      </p:sp>
      <p:sp>
        <p:nvSpPr>
          <p:cNvPr id="3" name="Oval 2"/>
          <p:cNvSpPr/>
          <p:nvPr/>
        </p:nvSpPr>
        <p:spPr>
          <a:xfrm>
            <a:off x="330503" y="542257"/>
            <a:ext cx="365760" cy="36576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30A0"/>
                </a:solidFill>
                <a:effectLst/>
                <a:uLnTx/>
                <a:uFillTx/>
                <a:latin typeface="Cambria" panose="02040503050406030204" pitchFamily="18" charset="0"/>
                <a:ea typeface="Cambria" panose="02040503050406030204" pitchFamily="18" charset="0"/>
                <a:cs typeface="+mn-cs"/>
              </a:rPr>
              <a:t>1</a:t>
            </a:r>
          </a:p>
        </p:txBody>
      </p:sp>
      <p:sp>
        <p:nvSpPr>
          <p:cNvPr id="7" name="Oval 6"/>
          <p:cNvSpPr/>
          <p:nvPr/>
        </p:nvSpPr>
        <p:spPr>
          <a:xfrm>
            <a:off x="330503" y="1222739"/>
            <a:ext cx="365760" cy="36576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30A0"/>
                </a:solidFill>
                <a:effectLst/>
                <a:uLnTx/>
                <a:uFillTx/>
                <a:latin typeface="Cambria" panose="02040503050406030204" pitchFamily="18" charset="0"/>
                <a:ea typeface="Cambria" panose="02040503050406030204" pitchFamily="18" charset="0"/>
                <a:cs typeface="+mn-cs"/>
              </a:rPr>
              <a:t>2</a:t>
            </a:r>
          </a:p>
        </p:txBody>
      </p:sp>
      <p:sp>
        <p:nvSpPr>
          <p:cNvPr id="8" name="Oval 7"/>
          <p:cNvSpPr/>
          <p:nvPr/>
        </p:nvSpPr>
        <p:spPr>
          <a:xfrm>
            <a:off x="330503" y="3029909"/>
            <a:ext cx="365760" cy="36576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30A0"/>
                </a:solidFill>
                <a:effectLst/>
                <a:uLnTx/>
                <a:uFillTx/>
                <a:latin typeface="Cambria" panose="02040503050406030204" pitchFamily="18" charset="0"/>
                <a:ea typeface="Cambria" panose="02040503050406030204" pitchFamily="18" charset="0"/>
                <a:cs typeface="+mn-cs"/>
              </a:rPr>
              <a:t>3</a:t>
            </a:r>
          </a:p>
        </p:txBody>
      </p:sp>
      <p:sp>
        <p:nvSpPr>
          <p:cNvPr id="9" name="Oval 8"/>
          <p:cNvSpPr/>
          <p:nvPr/>
        </p:nvSpPr>
        <p:spPr>
          <a:xfrm>
            <a:off x="330503" y="3965571"/>
            <a:ext cx="365760" cy="36576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30A0"/>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224E594A-DD42-4DF7-0BCB-C1FE04B1C960}"/>
              </a:ext>
            </a:extLst>
          </p:cNvPr>
          <p:cNvSpPr txBox="1"/>
          <p:nvPr/>
        </p:nvSpPr>
        <p:spPr>
          <a:xfrm>
            <a:off x="4111886" y="1188389"/>
            <a:ext cx="1282723"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  càu nhàu</a:t>
            </a:r>
          </a:p>
        </p:txBody>
      </p:sp>
      <p:sp>
        <p:nvSpPr>
          <p:cNvPr id="11" name="TextBox 10">
            <a:extLst>
              <a:ext uri="{FF2B5EF4-FFF2-40B4-BE49-F238E27FC236}">
                <a16:creationId xmlns:a16="http://schemas.microsoft.com/office/drawing/2014/main" id="{E9876830-D537-73C9-9881-7520262B1565}"/>
              </a:ext>
            </a:extLst>
          </p:cNvPr>
          <p:cNvSpPr txBox="1"/>
          <p:nvPr/>
        </p:nvSpPr>
        <p:spPr>
          <a:xfrm>
            <a:off x="5754927" y="3016825"/>
            <a:ext cx="1036492" cy="400110"/>
          </a:xfrm>
          <a:prstGeom prst="rect">
            <a:avLst/>
          </a:prstGeom>
          <a:noFill/>
        </p:spPr>
        <p:txBody>
          <a:bodyPr wrap="square">
            <a:spAutoFit/>
          </a:bodyPr>
          <a:lstStyle/>
          <a:p>
            <a:r>
              <a:rPr lang="en-US" sz="2000">
                <a:solidFill>
                  <a:prstClr val="black"/>
                </a:solidFill>
                <a:latin typeface="Cambria" panose="02040503050406030204" pitchFamily="18" charset="0"/>
                <a:ea typeface="Cambria" panose="02040503050406030204" pitchFamily="18" charset="0"/>
                <a:cs typeface="#9Slide03 Arima Madurai" panose="00000500000000000000" pitchFamily="2" charset="0"/>
              </a:rPr>
              <a:t>đặc sắc</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2" name="TextBox 11">
            <a:extLst>
              <a:ext uri="{FF2B5EF4-FFF2-40B4-BE49-F238E27FC236}">
                <a16:creationId xmlns:a16="http://schemas.microsoft.com/office/drawing/2014/main" id="{ADDED630-3DA6-8E75-8BC6-0438688BFC18}"/>
              </a:ext>
            </a:extLst>
          </p:cNvPr>
          <p:cNvSpPr txBox="1"/>
          <p:nvPr/>
        </p:nvSpPr>
        <p:spPr>
          <a:xfrm>
            <a:off x="5876501" y="3623558"/>
            <a:ext cx="1324803" cy="407356"/>
          </a:xfrm>
          <a:prstGeom prst="rect">
            <a:avLst/>
          </a:prstGeom>
          <a:noFill/>
        </p:spPr>
        <p:txBody>
          <a:bodyPr wrap="square">
            <a:spAutoFit/>
          </a:bodyPr>
          <a:lstStyle/>
          <a:p>
            <a:r>
              <a:rPr lang="en-US" sz="2000">
                <a:solidFill>
                  <a:prstClr val="black"/>
                </a:solidFill>
                <a:latin typeface="Cambria" panose="02040503050406030204" pitchFamily="18" charset="0"/>
                <a:ea typeface="Cambria" panose="02040503050406030204" pitchFamily="18" charset="0"/>
                <a:cs typeface="#9Slide03 Arima Madurai" panose="00000500000000000000" pitchFamily="2" charset="0"/>
              </a:rPr>
              <a:t>đằm thắm</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3" name="Rounded Rectangle 13">
            <a:extLst>
              <a:ext uri="{FF2B5EF4-FFF2-40B4-BE49-F238E27FC236}">
                <a16:creationId xmlns:a16="http://schemas.microsoft.com/office/drawing/2014/main" id="{5F9E74C3-443D-DDF1-7BE0-D7AD28CE30DC}"/>
              </a:ext>
            </a:extLst>
          </p:cNvPr>
          <p:cNvSpPr/>
          <p:nvPr/>
        </p:nvSpPr>
        <p:spPr>
          <a:xfrm>
            <a:off x="252291" y="4987614"/>
            <a:ext cx="2783043" cy="392131"/>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a:solidFill>
                  <a:schemeClr val="bg1"/>
                </a:solidFill>
                <a:effectLst>
                  <a:outerShdw blurRad="38100" dist="38100" dir="2700000" algn="tl">
                    <a:srgbClr val="000000">
                      <a:alpha val="43137"/>
                    </a:srgbClr>
                  </a:outerShdw>
                </a:effectLst>
                <a:latin typeface="+mj-lt"/>
                <a:ea typeface="Cambria" panose="02040503050406030204" pitchFamily="18" charset="0"/>
                <a:cs typeface="Calibri" panose="020F0502020204030204" pitchFamily="34" charset="0"/>
              </a:rPr>
              <a:t>GIẢI NGHĨA TỪ KHÓ</a:t>
            </a:r>
          </a:p>
        </p:txBody>
      </p:sp>
      <p:sp>
        <p:nvSpPr>
          <p:cNvPr id="14" name="TextBox 13">
            <a:extLst>
              <a:ext uri="{FF2B5EF4-FFF2-40B4-BE49-F238E27FC236}">
                <a16:creationId xmlns:a16="http://schemas.microsoft.com/office/drawing/2014/main" id="{96CD959C-64EC-7842-E054-E4E36005242C}"/>
              </a:ext>
            </a:extLst>
          </p:cNvPr>
          <p:cNvSpPr txBox="1"/>
          <p:nvPr/>
        </p:nvSpPr>
        <p:spPr>
          <a:xfrm>
            <a:off x="1616643" y="5390874"/>
            <a:ext cx="1830769" cy="461665"/>
          </a:xfrm>
          <a:prstGeom prst="rect">
            <a:avLst/>
          </a:prstGeom>
          <a:noFill/>
        </p:spPr>
        <p:txBody>
          <a:bodyPr wrap="square">
            <a:spAutoFit/>
          </a:bodyPr>
          <a:lstStyle/>
          <a:p>
            <a:r>
              <a:rPr lang="en-US" sz="24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Càu nhàu:</a:t>
            </a:r>
            <a:endParaRPr lang="en-US" sz="2400">
              <a:latin typeface="Cambria" panose="02040503050406030204" pitchFamily="18" charset="0"/>
              <a:ea typeface="Cambria" panose="02040503050406030204" pitchFamily="18" charset="0"/>
              <a:cs typeface="#9Slide03 Arima Madurai" panose="00000500000000000000" pitchFamily="2" charset="0"/>
            </a:endParaRPr>
          </a:p>
        </p:txBody>
      </p:sp>
      <p:sp>
        <p:nvSpPr>
          <p:cNvPr id="15" name="TextBox 14">
            <a:extLst>
              <a:ext uri="{FF2B5EF4-FFF2-40B4-BE49-F238E27FC236}">
                <a16:creationId xmlns:a16="http://schemas.microsoft.com/office/drawing/2014/main" id="{D85BD352-23DE-17B9-B322-97E9470D2CFF}"/>
              </a:ext>
            </a:extLst>
          </p:cNvPr>
          <p:cNvSpPr txBox="1"/>
          <p:nvPr/>
        </p:nvSpPr>
        <p:spPr>
          <a:xfrm>
            <a:off x="3089178" y="5388910"/>
            <a:ext cx="4870053" cy="461665"/>
          </a:xfrm>
          <a:prstGeom prst="rect">
            <a:avLst/>
          </a:prstGeom>
          <a:noFill/>
        </p:spPr>
        <p:txBody>
          <a:bodyPr wrap="square">
            <a:spAutoFit/>
          </a:bodyPr>
          <a:lstStyle/>
          <a:p>
            <a:r>
              <a:rPr lang="en-US" sz="2400">
                <a:latin typeface="Cambria" panose="02040503050406030204" pitchFamily="18" charset="0"/>
                <a:ea typeface="Cambria" panose="02040503050406030204" pitchFamily="18" charset="0"/>
                <a:cs typeface="#9Slide03 Arima Madurai" panose="00000500000000000000" pitchFamily="2" charset="0"/>
              </a:rPr>
              <a:t>nói lẩm bẩm, tỏ ý không bằng lòng.</a:t>
            </a:r>
            <a:endParaRPr lang="en-US" sz="2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8CDCC667-5A96-FEF5-7404-7660EF1CF664}"/>
              </a:ext>
            </a:extLst>
          </p:cNvPr>
          <p:cNvSpPr txBox="1"/>
          <p:nvPr/>
        </p:nvSpPr>
        <p:spPr>
          <a:xfrm>
            <a:off x="2764225" y="5790542"/>
            <a:ext cx="7528091" cy="461665"/>
          </a:xfrm>
          <a:prstGeom prst="rect">
            <a:avLst/>
          </a:prstGeom>
          <a:noFill/>
        </p:spPr>
        <p:txBody>
          <a:bodyPr wrap="square">
            <a:spAutoFit/>
          </a:bodyPr>
          <a:lstStyle/>
          <a:p>
            <a:r>
              <a:rPr lang="en-US" sz="2400" dirty="0" err="1">
                <a:latin typeface="Cambria" panose="02040503050406030204" pitchFamily="18" charset="0"/>
                <a:ea typeface="Cambria" panose="02040503050406030204" pitchFamily="18" charset="0"/>
                <a:cs typeface="#9Slide03 Arima Madurai" panose="00000500000000000000" pitchFamily="2" charset="0"/>
              </a:rPr>
              <a:t>có</a:t>
            </a:r>
            <a:r>
              <a:rPr lang="en-US" sz="2400" dirty="0">
                <a:latin typeface="Cambria" panose="02040503050406030204" pitchFamily="18" charset="0"/>
                <a:ea typeface="Cambria" panose="02040503050406030204" pitchFamily="18" charset="0"/>
                <a:cs typeface="#9Slide03 Arima Madurai" panose="00000500000000000000" pitchFamily="2" charset="0"/>
              </a:rPr>
              <a:t> </a:t>
            </a:r>
            <a:r>
              <a:rPr lang="en-US" sz="2400" dirty="0" err="1">
                <a:latin typeface="Cambria" panose="02040503050406030204" pitchFamily="18" charset="0"/>
                <a:ea typeface="Cambria" panose="02040503050406030204" pitchFamily="18" charset="0"/>
                <a:cs typeface="#9Slide03 Arima Madurai" panose="00000500000000000000" pitchFamily="2" charset="0"/>
              </a:rPr>
              <a:t>những</a:t>
            </a:r>
            <a:r>
              <a:rPr lang="en-US" sz="2400" dirty="0">
                <a:latin typeface="Cambria" panose="02040503050406030204" pitchFamily="18" charset="0"/>
                <a:ea typeface="Cambria" panose="02040503050406030204" pitchFamily="18" charset="0"/>
                <a:cs typeface="#9Slide03 Arima Madurai" panose="00000500000000000000" pitchFamily="2" charset="0"/>
              </a:rPr>
              <a:t> </a:t>
            </a:r>
            <a:r>
              <a:rPr lang="en-US" sz="2400" dirty="0" err="1">
                <a:latin typeface="Cambria" panose="02040503050406030204" pitchFamily="18" charset="0"/>
                <a:ea typeface="Cambria" panose="02040503050406030204" pitchFamily="18" charset="0"/>
                <a:cs typeface="#9Slide03 Arima Madurai" panose="00000500000000000000" pitchFamily="2" charset="0"/>
              </a:rPr>
              <a:t>nét</a:t>
            </a:r>
            <a:r>
              <a:rPr lang="en-US" sz="2400" dirty="0">
                <a:latin typeface="Cambria" panose="02040503050406030204" pitchFamily="18" charset="0"/>
                <a:ea typeface="Cambria" panose="02040503050406030204" pitchFamily="18" charset="0"/>
                <a:cs typeface="#9Slide03 Arima Madurai" panose="00000500000000000000" pitchFamily="2" charset="0"/>
              </a:rPr>
              <a:t> </a:t>
            </a:r>
            <a:r>
              <a:rPr lang="en-US" sz="2400" dirty="0" err="1">
                <a:latin typeface="Cambria" panose="02040503050406030204" pitchFamily="18" charset="0"/>
                <a:ea typeface="Cambria" panose="02040503050406030204" pitchFamily="18" charset="0"/>
                <a:cs typeface="#9Slide03 Arima Madurai" panose="00000500000000000000" pitchFamily="2" charset="0"/>
              </a:rPr>
              <a:t>riêng</a:t>
            </a:r>
            <a:r>
              <a:rPr lang="en-US" sz="2400" dirty="0">
                <a:latin typeface="Cambria" panose="02040503050406030204" pitchFamily="18" charset="0"/>
                <a:ea typeface="Cambria" panose="02040503050406030204" pitchFamily="18" charset="0"/>
                <a:cs typeface="#9Slide03 Arima Madurai" panose="00000500000000000000" pitchFamily="2" charset="0"/>
              </a:rPr>
              <a:t>, hay, </a:t>
            </a:r>
            <a:r>
              <a:rPr lang="en-US" sz="2400" dirty="0" err="1">
                <a:latin typeface="Cambria" panose="02040503050406030204" pitchFamily="18" charset="0"/>
                <a:ea typeface="Cambria" panose="02040503050406030204" pitchFamily="18" charset="0"/>
                <a:cs typeface="#9Slide03 Arima Madurai" panose="00000500000000000000" pitchFamily="2" charset="0"/>
              </a:rPr>
              <a:t>đẹp</a:t>
            </a:r>
            <a:r>
              <a:rPr lang="en-US" sz="2400" dirty="0">
                <a:latin typeface="Cambria" panose="02040503050406030204" pitchFamily="18" charset="0"/>
                <a:ea typeface="Cambria" panose="02040503050406030204" pitchFamily="18" charset="0"/>
                <a:cs typeface="#9Slide03 Arima Madurai" panose="00000500000000000000" pitchFamily="2" charset="0"/>
              </a:rPr>
              <a:t> </a:t>
            </a:r>
            <a:r>
              <a:rPr lang="en-US" sz="2400" dirty="0" err="1">
                <a:latin typeface="Cambria" panose="02040503050406030204" pitchFamily="18" charset="0"/>
                <a:ea typeface="Cambria" panose="02040503050406030204" pitchFamily="18" charset="0"/>
                <a:cs typeface="#9Slide03 Arima Madurai" panose="00000500000000000000" pitchFamily="2" charset="0"/>
              </a:rPr>
              <a:t>khác</a:t>
            </a:r>
            <a:r>
              <a:rPr lang="en-US" sz="2400" dirty="0">
                <a:latin typeface="Cambria" panose="02040503050406030204" pitchFamily="18" charset="0"/>
                <a:ea typeface="Cambria" panose="02040503050406030204" pitchFamily="18" charset="0"/>
                <a:cs typeface="#9Slide03 Arima Madurai" panose="00000500000000000000" pitchFamily="2" charset="0"/>
              </a:rPr>
              <a:t> </a:t>
            </a:r>
            <a:r>
              <a:rPr lang="en-US" sz="2400" dirty="0" err="1">
                <a:latin typeface="Cambria" panose="02040503050406030204" pitchFamily="18" charset="0"/>
                <a:ea typeface="Cambria" panose="02040503050406030204" pitchFamily="18" charset="0"/>
                <a:cs typeface="#9Slide03 Arima Madurai" panose="00000500000000000000" pitchFamily="2" charset="0"/>
              </a:rPr>
              <a:t>thường</a:t>
            </a:r>
            <a:r>
              <a:rPr lang="en-US" sz="2400" dirty="0">
                <a:latin typeface="Cambria" panose="02040503050406030204" pitchFamily="18" charset="0"/>
                <a:ea typeface="Cambria" panose="02040503050406030204" pitchFamily="18" charset="0"/>
                <a:cs typeface="#9Slide03 Arima Madurai" panose="00000500000000000000" pitchFamily="2" charset="0"/>
              </a:rPr>
              <a:t>.</a:t>
            </a:r>
          </a:p>
        </p:txBody>
      </p:sp>
      <p:sp>
        <p:nvSpPr>
          <p:cNvPr id="17" name="TextBox 16">
            <a:extLst>
              <a:ext uri="{FF2B5EF4-FFF2-40B4-BE49-F238E27FC236}">
                <a16:creationId xmlns:a16="http://schemas.microsoft.com/office/drawing/2014/main" id="{E8BF0C02-1ED6-89E6-EA67-D6652660D3C4}"/>
              </a:ext>
            </a:extLst>
          </p:cNvPr>
          <p:cNvSpPr txBox="1"/>
          <p:nvPr/>
        </p:nvSpPr>
        <p:spPr>
          <a:xfrm>
            <a:off x="1616643" y="5794134"/>
            <a:ext cx="1472535" cy="461665"/>
          </a:xfrm>
          <a:prstGeom prst="rect">
            <a:avLst/>
          </a:prstGeom>
          <a:noFill/>
        </p:spPr>
        <p:txBody>
          <a:bodyPr wrap="square">
            <a:spAutoFit/>
          </a:bodyPr>
          <a:lstStyle/>
          <a:p>
            <a:r>
              <a:rPr lang="en-US" sz="24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Đặc sắc:</a:t>
            </a:r>
            <a:endParaRPr lang="en-US" sz="240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E1CFA2AA-CDD0-8EB1-8733-B6C49FF8862D}"/>
              </a:ext>
            </a:extLst>
          </p:cNvPr>
          <p:cNvSpPr txBox="1"/>
          <p:nvPr/>
        </p:nvSpPr>
        <p:spPr>
          <a:xfrm>
            <a:off x="1604002" y="6259391"/>
            <a:ext cx="2027443" cy="461665"/>
          </a:xfrm>
          <a:prstGeom prst="rect">
            <a:avLst/>
          </a:prstGeom>
          <a:noFill/>
        </p:spPr>
        <p:txBody>
          <a:bodyPr wrap="square">
            <a:spAutoFit/>
          </a:bodyPr>
          <a:lstStyle/>
          <a:p>
            <a:r>
              <a:rPr lang="en-US" sz="24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Đằm thắm:</a:t>
            </a:r>
          </a:p>
        </p:txBody>
      </p:sp>
      <p:sp>
        <p:nvSpPr>
          <p:cNvPr id="19" name="TextBox 18">
            <a:extLst>
              <a:ext uri="{FF2B5EF4-FFF2-40B4-BE49-F238E27FC236}">
                <a16:creationId xmlns:a16="http://schemas.microsoft.com/office/drawing/2014/main" id="{54D3EEC4-4697-0C83-87D8-6F98C89B49EF}"/>
              </a:ext>
            </a:extLst>
          </p:cNvPr>
          <p:cNvSpPr txBox="1"/>
          <p:nvPr/>
        </p:nvSpPr>
        <p:spPr>
          <a:xfrm>
            <a:off x="3180109" y="6263336"/>
            <a:ext cx="3114366" cy="461665"/>
          </a:xfrm>
          <a:prstGeom prst="rect">
            <a:avLst/>
          </a:prstGeom>
          <a:noFill/>
        </p:spPr>
        <p:txBody>
          <a:bodyPr wrap="square">
            <a:spAutoFit/>
          </a:bodyPr>
          <a:lstStyle/>
          <a:p>
            <a:r>
              <a:rPr lang="en-US" sz="2400">
                <a:latin typeface="Cambria" panose="02040503050406030204" pitchFamily="18" charset="0"/>
                <a:ea typeface="Cambria" panose="02040503050406030204" pitchFamily="18" charset="0"/>
                <a:cs typeface="#9Slide03 Arima Madurai" panose="00000500000000000000" pitchFamily="2" charset="0"/>
              </a:rPr>
              <a:t>đậm đà, khó phai nhạt</a:t>
            </a: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28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10"/>
                                        </p:tgtEl>
                                        <p:attrNameLst>
                                          <p:attrName>style.color</p:attrName>
                                        </p:attrNameLst>
                                      </p:cBhvr>
                                      <p:to>
                                        <p:clrVal>
                                          <a:srgbClr val="FB2823"/>
                                        </p:clrVal>
                                      </p:to>
                                    </p:se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1" grpId="0" nodeType="clickEffect">
                                  <p:stCondLst>
                                    <p:cond delay="0"/>
                                  </p:stCondLst>
                                  <p:childTnLst>
                                    <p:set>
                                      <p:cBhvr override="childStyle">
                                        <p:cTn id="23" dur="indefinite"/>
                                        <p:tgtEl>
                                          <p:spTgt spid="11"/>
                                        </p:tgtEl>
                                        <p:attrNameLst>
                                          <p:attrName>style.color</p:attrName>
                                        </p:attrNameLst>
                                      </p:cBhvr>
                                      <p:to>
                                        <p:clrVal>
                                          <a:srgbClr val="FB2823"/>
                                        </p:clrVal>
                                      </p:to>
                                    </p:se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1" grpId="0" nodeType="clickEffect">
                                  <p:stCondLst>
                                    <p:cond delay="0"/>
                                  </p:stCondLst>
                                  <p:childTnLst>
                                    <p:set>
                                      <p:cBhvr override="childStyle">
                                        <p:cTn id="35" dur="indefinite"/>
                                        <p:tgtEl>
                                          <p:spTgt spid="12"/>
                                        </p:tgtEl>
                                        <p:attrNameLst>
                                          <p:attrName>style.color</p:attrName>
                                        </p:attrNameLst>
                                      </p:cBhvr>
                                      <p:to>
                                        <p:clrVal>
                                          <a:srgbClr val="FB2823"/>
                                        </p:clrVal>
                                      </p:to>
                                    </p:se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62838"/>
            <a:ext cx="8446558" cy="59674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08421" y="498926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a:solidFill>
                  <a:srgbClr val="CC00FF"/>
                </a:solidFill>
                <a:latin typeface="Cambria" panose="02040503050406030204" pitchFamily="18" charset="0"/>
                <a:ea typeface="Cambria" panose="02040503050406030204" pitchFamily="18" charset="0"/>
              </a:rPr>
              <a:t>ĐỌC HIỂU</a:t>
            </a:r>
          </a:p>
        </p:txBody>
      </p:sp>
    </p:spTree>
    <p:extLst>
      <p:ext uri="{BB962C8B-B14F-4D97-AF65-F5344CB8AC3E}">
        <p14:creationId xmlns:p14="http://schemas.microsoft.com/office/powerpoint/2010/main" val="3287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ai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4" name="Picture 2" descr="3,312 Confused Student Illustrations &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7" b="97876" l="3268" r="96569">
                        <a14:foregroundMark x1="65033" y1="11928" x2="87582" y2="25980"/>
                        <a14:foregroundMark x1="75490" y1="8170" x2="70752" y2="28922"/>
                        <a14:foregroundMark x1="63235" y1="16176" x2="65033" y2="27288"/>
                        <a14:foregroundMark x1="69771" y1="37418" x2="67974" y2="34641"/>
                        <a14:foregroundMark x1="78105" y1="14216" x2="84804" y2="14216"/>
                        <a14:foregroundMark x1="44771" y1="64052" x2="43791" y2="67157"/>
                        <a14:foregroundMark x1="40033" y1="69935" x2="39869" y2="71242"/>
                        <a14:foregroundMark x1="24346" y1="76471" x2="29575" y2="74346"/>
                        <a14:foregroundMark x1="48856" y1="75490" x2="56699" y2="77124"/>
                      </a14:backgroundRemoval>
                    </a14:imgEffect>
                  </a14:imgLayer>
                </a14:imgProps>
              </a:ext>
              <a:ext uri="{28A0092B-C50C-407E-A947-70E740481C1C}">
                <a14:useLocalDpi xmlns:a14="http://schemas.microsoft.com/office/drawing/2010/main" val="0"/>
              </a:ext>
            </a:extLst>
          </a:blip>
          <a:srcRect/>
          <a:stretch>
            <a:fillRect/>
          </a:stretch>
        </p:blipFill>
        <p:spPr bwMode="auto">
          <a:xfrm>
            <a:off x="7636421" y="3405206"/>
            <a:ext cx="3634438" cy="363443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853819" y="187890"/>
            <a:ext cx="4183693" cy="3018773"/>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C00000"/>
                </a:solidFill>
                <a:latin typeface="Cambria" panose="02040503050406030204" pitchFamily="18" charset="0"/>
                <a:ea typeface="Cambria" panose="02040503050406030204" pitchFamily="18" charset="0"/>
              </a:rPr>
              <a:t>1. Tìm các đoạn ứng với mỗi ý sau:</a:t>
            </a:r>
          </a:p>
          <a:p>
            <a:r>
              <a:rPr lang="en-US" sz="2800">
                <a:solidFill>
                  <a:srgbClr val="C00000"/>
                </a:solidFill>
                <a:latin typeface="Cambria" panose="02040503050406030204" pitchFamily="18" charset="0"/>
                <a:ea typeface="Cambria" panose="02040503050406030204" pitchFamily="18" charset="0"/>
              </a:rPr>
              <a:t>a) Cơn mưa bất ngờ.</a:t>
            </a:r>
          </a:p>
          <a:p>
            <a:r>
              <a:rPr lang="en-US" sz="2800">
                <a:solidFill>
                  <a:srgbClr val="C00000"/>
                </a:solidFill>
                <a:latin typeface="Cambria" panose="02040503050406030204" pitchFamily="18" charset="0"/>
                <a:ea typeface="Cambria" panose="02040503050406030204" pitchFamily="18" charset="0"/>
              </a:rPr>
              <a:t>b) Các màu tranh cãi.</a:t>
            </a:r>
          </a:p>
          <a:p>
            <a:r>
              <a:rPr lang="en-US" sz="2800">
                <a:solidFill>
                  <a:srgbClr val="C00000"/>
                </a:solidFill>
                <a:latin typeface="Cambria" panose="02040503050406030204" pitchFamily="18" charset="0"/>
                <a:ea typeface="Cambria" panose="02040503050406030204" pitchFamily="18" charset="0"/>
              </a:rPr>
              <a:t>c) Cùng nắm tay nhau.</a:t>
            </a:r>
          </a:p>
          <a:p>
            <a:r>
              <a:rPr lang="en-US" sz="2400">
                <a:solidFill>
                  <a:srgbClr val="C0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41263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ai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sp>
        <p:nvSpPr>
          <p:cNvPr id="6" name="Right Brace 5"/>
          <p:cNvSpPr/>
          <p:nvPr/>
        </p:nvSpPr>
        <p:spPr>
          <a:xfrm>
            <a:off x="7778663" y="413359"/>
            <a:ext cx="187890" cy="551145"/>
          </a:xfrm>
          <a:prstGeom prst="rightBrace">
            <a:avLst>
              <a:gd name="adj1" fmla="val 3518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768224" y="1141955"/>
            <a:ext cx="286011" cy="3668040"/>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7778664" y="5023980"/>
            <a:ext cx="275572" cy="1341194"/>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213763" y="427321"/>
            <a:ext cx="3839689" cy="523220"/>
          </a:xfrm>
          <a:prstGeom prst="rect">
            <a:avLst/>
          </a:prstGeom>
        </p:spPr>
        <p:txBody>
          <a:bodyPr wrap="square">
            <a:spAutoFit/>
          </a:bodyPr>
          <a:lstStyle/>
          <a:p>
            <a:r>
              <a:rPr lang="en-US" sz="2800" b="1">
                <a:solidFill>
                  <a:srgbClr val="C00000"/>
                </a:solidFill>
                <a:latin typeface="Cambria" panose="02040503050406030204" pitchFamily="18" charset="0"/>
                <a:ea typeface="Cambria" panose="02040503050406030204" pitchFamily="18" charset="0"/>
              </a:rPr>
              <a:t>a) Cơn mưa bất ngờ.</a:t>
            </a:r>
          </a:p>
        </p:txBody>
      </p:sp>
      <p:sp>
        <p:nvSpPr>
          <p:cNvPr id="13" name="Rectangle 12"/>
          <p:cNvSpPr/>
          <p:nvPr/>
        </p:nvSpPr>
        <p:spPr>
          <a:xfrm>
            <a:off x="8213764" y="2714365"/>
            <a:ext cx="3839689" cy="523220"/>
          </a:xfrm>
          <a:prstGeom prst="rect">
            <a:avLst/>
          </a:prstGeom>
        </p:spPr>
        <p:txBody>
          <a:bodyPr wrap="square">
            <a:spAutoFit/>
          </a:bodyPr>
          <a:lstStyle/>
          <a:p>
            <a:r>
              <a:rPr lang="en-US" sz="2800" b="1">
                <a:solidFill>
                  <a:srgbClr val="C00000"/>
                </a:solidFill>
                <a:latin typeface="Cambria" panose="02040503050406030204" pitchFamily="18" charset="0"/>
                <a:ea typeface="Cambria" panose="02040503050406030204" pitchFamily="18" charset="0"/>
              </a:rPr>
              <a:t>b) Các màu tranh cãi.</a:t>
            </a:r>
          </a:p>
        </p:txBody>
      </p:sp>
      <p:sp>
        <p:nvSpPr>
          <p:cNvPr id="14" name="Rectangle 13"/>
          <p:cNvSpPr/>
          <p:nvPr/>
        </p:nvSpPr>
        <p:spPr>
          <a:xfrm>
            <a:off x="8213765" y="5335929"/>
            <a:ext cx="3839689" cy="523220"/>
          </a:xfrm>
          <a:prstGeom prst="rect">
            <a:avLst/>
          </a:prstGeom>
        </p:spPr>
        <p:txBody>
          <a:bodyPr wrap="square">
            <a:spAutoFit/>
          </a:bodyPr>
          <a:lstStyle/>
          <a:p>
            <a:r>
              <a:rPr lang="en-US" sz="2800" b="1">
                <a:solidFill>
                  <a:srgbClr val="C00000"/>
                </a:solidFill>
                <a:latin typeface="Cambria" panose="02040503050406030204" pitchFamily="18" charset="0"/>
                <a:ea typeface="Cambria" panose="02040503050406030204" pitchFamily="18" charset="0"/>
              </a:rPr>
              <a:t>c) Cùng nắm tay nhau.</a:t>
            </a:r>
          </a:p>
        </p:txBody>
      </p:sp>
    </p:spTree>
    <p:extLst>
      <p:ext uri="{BB962C8B-B14F-4D97-AF65-F5344CB8AC3E}">
        <p14:creationId xmlns:p14="http://schemas.microsoft.com/office/powerpoint/2010/main" val="42728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9"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1" y="2108201"/>
            <a:ext cx="8453967" cy="40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18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ai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627" r="41639"/>
                    </a14:imgEffect>
                  </a14:imgLayer>
                </a14:imgProps>
              </a:ext>
              <a:ext uri="{28A0092B-C50C-407E-A947-70E740481C1C}">
                <a14:useLocalDpi xmlns:a14="http://schemas.microsoft.com/office/drawing/2010/main" val="0"/>
              </a:ext>
            </a:extLst>
          </a:blip>
          <a:srcRect r="53734"/>
          <a:stretch/>
        </p:blipFill>
        <p:spPr bwMode="auto">
          <a:xfrm>
            <a:off x="7502929" y="628503"/>
            <a:ext cx="2088862"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ondering Cartoon Images – Browse 21,347 Stock Photos, Vectors, and Video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42896" b="8495"/>
          <a:stretch/>
        </p:blipFill>
        <p:spPr bwMode="auto">
          <a:xfrm>
            <a:off x="10390912" y="4057504"/>
            <a:ext cx="2578149" cy="313770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9087164" y="118754"/>
            <a:ext cx="2997962" cy="2039936"/>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TextBox 5"/>
          <p:cNvSpPr txBox="1"/>
          <p:nvPr/>
        </p:nvSpPr>
        <p:spPr>
          <a:xfrm>
            <a:off x="9329867" y="527122"/>
            <a:ext cx="2569208" cy="1815882"/>
          </a:xfrm>
          <a:prstGeom prst="rect">
            <a:avLst/>
          </a:prstGeom>
          <a:noFill/>
        </p:spPr>
        <p:txBody>
          <a:bodyPr wrap="square" rtlCol="0">
            <a:spAutoFit/>
          </a:bodyPr>
          <a:lstStyle/>
          <a:p>
            <a:pPr algn="ctr"/>
            <a:r>
              <a:rPr lang="en-US" sz="2800" b="1">
                <a:solidFill>
                  <a:srgbClr val="C00000"/>
                </a:solidFill>
                <a:latin typeface="Cambria" panose="02040503050406030204" pitchFamily="18" charset="0"/>
                <a:ea typeface="Cambria" panose="02040503050406030204" pitchFamily="18" charset="0"/>
              </a:rPr>
              <a:t>2. Các màu tranh cãi nhau về điều gì?</a:t>
            </a:r>
          </a:p>
          <a:p>
            <a:pPr algn="just"/>
            <a:endParaRPr lang="en-US" sz="2800" b="1" spc="-100">
              <a:solidFill>
                <a:srgbClr val="C00000"/>
              </a:solidFill>
              <a:latin typeface="Cambria" panose="02040503050406030204" pitchFamily="18" charset="0"/>
              <a:ea typeface="Cambria" panose="02040503050406030204" pitchFamily="18" charset="0"/>
            </a:endParaRPr>
          </a:p>
        </p:txBody>
      </p:sp>
      <p:sp>
        <p:nvSpPr>
          <p:cNvPr id="10" name="Oval Callout 9"/>
          <p:cNvSpPr/>
          <p:nvPr/>
        </p:nvSpPr>
        <p:spPr>
          <a:xfrm>
            <a:off x="7766136" y="3724008"/>
            <a:ext cx="2826653" cy="2948869"/>
          </a:xfrm>
          <a:prstGeom prst="wedgeEllipseCallout">
            <a:avLst>
              <a:gd name="adj1" fmla="val 54881"/>
              <a:gd name="adj2" fmla="val 176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extBox 10"/>
          <p:cNvSpPr txBox="1"/>
          <p:nvPr/>
        </p:nvSpPr>
        <p:spPr>
          <a:xfrm>
            <a:off x="7935857" y="4284015"/>
            <a:ext cx="2550056" cy="2308324"/>
          </a:xfrm>
          <a:prstGeom prst="rect">
            <a:avLst/>
          </a:prstGeom>
          <a:noFill/>
        </p:spPr>
        <p:txBody>
          <a:bodyPr wrap="square" rtlCol="0">
            <a:spAutoFit/>
          </a:bodyPr>
          <a:lstStyle/>
          <a:p>
            <a:pPr algn="just"/>
            <a:r>
              <a:rPr lang="en-US" sz="2400" b="1" spc="-100">
                <a:solidFill>
                  <a:srgbClr val="C00000"/>
                </a:solidFill>
                <a:latin typeface="Cambria" panose="02040503050406030204" pitchFamily="18" charset="0"/>
                <a:ea typeface="Cambria" panose="02040503050406030204" pitchFamily="18" charset="0"/>
              </a:rPr>
              <a:t>Từ chỗ chê nhau mềm yếu, các màu quay sang tranh cãi xem màu nào đặc sắc nhất.</a:t>
            </a:r>
          </a:p>
          <a:p>
            <a:pPr algn="just"/>
            <a:endParaRPr lang="en-US" sz="2400" b="1" spc="-10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57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627" r="41639"/>
                    </a14:imgEffect>
                  </a14:imgLayer>
                </a14:imgProps>
              </a:ext>
              <a:ext uri="{28A0092B-C50C-407E-A947-70E740481C1C}">
                <a14:useLocalDpi xmlns:a14="http://schemas.microsoft.com/office/drawing/2010/main" val="0"/>
              </a:ext>
            </a:extLst>
          </a:blip>
          <a:srcRect r="53734"/>
          <a:stretch/>
        </p:blipFill>
        <p:spPr bwMode="auto">
          <a:xfrm>
            <a:off x="7502929" y="628503"/>
            <a:ext cx="2088862"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9087164" y="118754"/>
            <a:ext cx="2997962" cy="2039936"/>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9329867" y="479621"/>
            <a:ext cx="2569208" cy="1692771"/>
          </a:xfrm>
          <a:prstGeom prst="rect">
            <a:avLst/>
          </a:prstGeom>
          <a:noFill/>
        </p:spPr>
        <p:txBody>
          <a:bodyPr wrap="square" rtlCol="0">
            <a:spAutoFit/>
          </a:bodyPr>
          <a:lstStyle/>
          <a:p>
            <a:pPr lvl="0" algn="ctr"/>
            <a:r>
              <a:rPr lang="vi-VN" sz="2600" b="1">
                <a:solidFill>
                  <a:srgbClr val="C00000"/>
                </a:solidFill>
                <a:latin typeface="Cambria" panose="02040503050406030204" pitchFamily="18" charset="0"/>
                <a:ea typeface="Cambria" panose="02040503050406030204" pitchFamily="18" charset="0"/>
              </a:rPr>
              <a:t>Mỗi màu đưa ra lí lẽ gì để nói là mình đặc sắc nhất?</a:t>
            </a:r>
            <a:endParaRPr kumimoji="0" lang="en-US" sz="2600" b="1" i="0" u="none" strike="noStrike" kern="1200" cap="none" spc="-100" normalizeH="0" baseline="0" noProof="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TextBox 10"/>
          <p:cNvSpPr txBox="1"/>
          <p:nvPr/>
        </p:nvSpPr>
        <p:spPr>
          <a:xfrm>
            <a:off x="8657112" y="3939632"/>
            <a:ext cx="3428013" cy="2800767"/>
          </a:xfrm>
          <a:prstGeom prst="rect">
            <a:avLst/>
          </a:prstGeom>
          <a:noFill/>
        </p:spPr>
        <p:txBody>
          <a:bodyPr wrap="square" rtlCol="0">
            <a:spAutoFit/>
          </a:bodyPr>
          <a:lstStyle/>
          <a:p>
            <a:pPr algn="just"/>
            <a:r>
              <a:rPr lang="en-US" sz="2200">
                <a:latin typeface="Cambria" panose="02040503050406030204" pitchFamily="18" charset="0"/>
                <a:ea typeface="Cambria" panose="02040503050406030204" pitchFamily="18" charset="0"/>
              </a:rPr>
              <a:t>M</a:t>
            </a:r>
            <a:r>
              <a:rPr lang="vi-VN" sz="2200">
                <a:latin typeface="Cambria" panose="02040503050406030204" pitchFamily="18" charset="0"/>
                <a:ea typeface="Cambria" panose="02040503050406030204" pitchFamily="18" charset="0"/>
              </a:rPr>
              <a:t>àu xanh lục – màu của cây cỏ, thiên nhiên</a:t>
            </a:r>
            <a:endParaRPr lang="en-US" sz="2200">
              <a:latin typeface="Cambria" panose="02040503050406030204" pitchFamily="18" charset="0"/>
              <a:ea typeface="Cambria" panose="02040503050406030204" pitchFamily="18" charset="0"/>
            </a:endParaRPr>
          </a:p>
          <a:p>
            <a:pPr algn="just"/>
            <a:r>
              <a:rPr lang="en-US" sz="2200">
                <a:latin typeface="Cambria" panose="02040503050406030204" pitchFamily="18" charset="0"/>
                <a:ea typeface="Cambria" panose="02040503050406030204" pitchFamily="18" charset="0"/>
              </a:rPr>
              <a:t>Màu </a:t>
            </a:r>
            <a:r>
              <a:rPr lang="vi-VN" sz="2200">
                <a:latin typeface="Cambria" panose="02040503050406030204" pitchFamily="18" charset="0"/>
                <a:ea typeface="Cambria" panose="02040503050406030204" pitchFamily="18" charset="0"/>
              </a:rPr>
              <a:t>xanh lam – màu của bầu trời</a:t>
            </a:r>
            <a:endParaRPr lang="en-US" sz="2200">
              <a:latin typeface="Cambria" panose="02040503050406030204" pitchFamily="18" charset="0"/>
              <a:ea typeface="Cambria" panose="02040503050406030204" pitchFamily="18" charset="0"/>
            </a:endParaRPr>
          </a:p>
          <a:p>
            <a:pPr algn="just"/>
            <a:r>
              <a:rPr lang="en-US" sz="2200">
                <a:latin typeface="Cambria" panose="02040503050406030204" pitchFamily="18" charset="0"/>
                <a:ea typeface="Cambria" panose="02040503050406030204" pitchFamily="18" charset="0"/>
              </a:rPr>
              <a:t>Màu x</a:t>
            </a:r>
            <a:r>
              <a:rPr lang="vi-VN" sz="2200">
                <a:latin typeface="Cambria" panose="02040503050406030204" pitchFamily="18" charset="0"/>
                <a:ea typeface="Cambria" panose="02040503050406030204" pitchFamily="18" charset="0"/>
              </a:rPr>
              <a:t>anh dương – sắc biếc của đại</a:t>
            </a:r>
            <a:r>
              <a:rPr lang="en-US" sz="2200">
                <a:latin typeface="Cambria" panose="02040503050406030204" pitchFamily="18" charset="0"/>
                <a:ea typeface="Cambria" panose="02040503050406030204" pitchFamily="18" charset="0"/>
              </a:rPr>
              <a:t> </a:t>
            </a:r>
            <a:r>
              <a:rPr lang="vi-VN" sz="2200">
                <a:latin typeface="Cambria" panose="02040503050406030204" pitchFamily="18" charset="0"/>
                <a:ea typeface="Cambria" panose="02040503050406030204" pitchFamily="18" charset="0"/>
              </a:rPr>
              <a:t>dương, sông suối</a:t>
            </a:r>
            <a:endParaRPr lang="en-US" sz="2200">
              <a:latin typeface="Cambria" panose="02040503050406030204" pitchFamily="18" charset="0"/>
              <a:ea typeface="Cambria" panose="02040503050406030204" pitchFamily="18" charset="0"/>
            </a:endParaRPr>
          </a:p>
          <a:p>
            <a:pPr algn="just"/>
            <a:r>
              <a:rPr lang="en-US" sz="2200">
                <a:latin typeface="Cambria" panose="02040503050406030204" pitchFamily="18" charset="0"/>
                <a:ea typeface="Cambria" panose="02040503050406030204" pitchFamily="18" charset="0"/>
              </a:rPr>
              <a:t>Màu</a:t>
            </a:r>
            <a:r>
              <a:rPr lang="vi-VN" sz="2200">
                <a:latin typeface="Cambria" panose="02040503050406030204" pitchFamily="18" charset="0"/>
                <a:ea typeface="Cambria" panose="02040503050406030204" pitchFamily="18" charset="0"/>
              </a:rPr>
              <a:t> tím – vẻ đẹp đắm thắm giống hoa vi ô lét</a:t>
            </a:r>
          </a:p>
        </p:txBody>
      </p:sp>
      <p:sp>
        <p:nvSpPr>
          <p:cNvPr id="5" name="Explosion 1 4"/>
          <p:cNvSpPr/>
          <p:nvPr/>
        </p:nvSpPr>
        <p:spPr>
          <a:xfrm>
            <a:off x="7973367" y="4057504"/>
            <a:ext cx="653142" cy="534390"/>
          </a:xfrm>
          <a:prstGeom prst="irregularSeal1">
            <a:avLst/>
          </a:prstGeom>
          <a:solidFill>
            <a:srgbClr val="00B050"/>
          </a:solidFill>
          <a:ln>
            <a:solidFill>
              <a:srgbClr val="007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7972050" y="4712509"/>
            <a:ext cx="653142" cy="534390"/>
          </a:xfrm>
          <a:prstGeom prst="irregularSeal1">
            <a:avLst/>
          </a:prstGeom>
          <a:solidFill>
            <a:srgbClr val="0000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8003970" y="5367514"/>
            <a:ext cx="653142" cy="534390"/>
          </a:xfrm>
          <a:prstGeom prst="irregularSeal1">
            <a:avLst/>
          </a:prstGeom>
          <a:solidFill>
            <a:srgbClr val="026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8025490" y="5999122"/>
            <a:ext cx="653142" cy="534390"/>
          </a:xfrm>
          <a:prstGeom prst="irregularSeal1">
            <a:avLst/>
          </a:prstGeom>
          <a:solidFill>
            <a:srgbClr val="CC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6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1000"/>
                                        <p:tgtEl>
                                          <p:spTgt spid="11">
                                            <p:txEl>
                                              <p:pRg st="0" end="0"/>
                                            </p:txEl>
                                          </p:spTgt>
                                        </p:tgtEl>
                                      </p:cBhvr>
                                    </p:animEffect>
                                    <p:anim calcmode="lin" valueType="num">
                                      <p:cBhvr>
                                        <p:cTn id="3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Effect transition="in" filter="fade">
                                      <p:cBhvr>
                                        <p:cTn id="44" dur="1000"/>
                                        <p:tgtEl>
                                          <p:spTgt spid="11">
                                            <p:txEl>
                                              <p:pRg st="1" end="1"/>
                                            </p:txEl>
                                          </p:spTgt>
                                        </p:tgtEl>
                                      </p:cBhvr>
                                    </p:animEffect>
                                    <p:anim calcmode="lin" valueType="num">
                                      <p:cBhvr>
                                        <p:cTn id="4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fade">
                                      <p:cBhvr>
                                        <p:cTn id="55" dur="1000"/>
                                        <p:tgtEl>
                                          <p:spTgt spid="11">
                                            <p:txEl>
                                              <p:pRg st="2" end="2"/>
                                            </p:txEl>
                                          </p:spTgt>
                                        </p:tgtEl>
                                      </p:cBhvr>
                                    </p:animEffect>
                                    <p:anim calcmode="lin" valueType="num">
                                      <p:cBhvr>
                                        <p:cTn id="5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fade">
                                      <p:cBhvr>
                                        <p:cTn id="66" dur="1000"/>
                                        <p:tgtEl>
                                          <p:spTgt spid="11">
                                            <p:txEl>
                                              <p:pRg st="3" end="3"/>
                                            </p:txEl>
                                          </p:spTgt>
                                        </p:tgtEl>
                                      </p:cBhvr>
                                    </p:animEffect>
                                    <p:anim calcmode="lin" valueType="num">
                                      <p:cBhvr>
                                        <p:cTn id="6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1" grpId="0"/>
      <p:bldP spid="5"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ai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627" r="41639"/>
                    </a14:imgEffect>
                  </a14:imgLayer>
                </a14:imgProps>
              </a:ext>
              <a:ext uri="{28A0092B-C50C-407E-A947-70E740481C1C}">
                <a14:useLocalDpi xmlns:a14="http://schemas.microsoft.com/office/drawing/2010/main" val="0"/>
              </a:ext>
            </a:extLst>
          </a:blip>
          <a:srcRect r="53734"/>
          <a:stretch/>
        </p:blipFill>
        <p:spPr bwMode="auto">
          <a:xfrm>
            <a:off x="7502929" y="628503"/>
            <a:ext cx="2088862"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ondering Cartoon Images – Browse 21,347 Stock Photos, Vectors, and Video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42896" b="8495"/>
          <a:stretch/>
        </p:blipFill>
        <p:spPr bwMode="auto">
          <a:xfrm>
            <a:off x="10390912" y="4057504"/>
            <a:ext cx="2578149" cy="313770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9087164" y="118754"/>
            <a:ext cx="2997962" cy="2039936"/>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TextBox 5"/>
          <p:cNvSpPr txBox="1"/>
          <p:nvPr/>
        </p:nvSpPr>
        <p:spPr>
          <a:xfrm>
            <a:off x="9163609" y="479623"/>
            <a:ext cx="2862133" cy="1569660"/>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3. </a:t>
            </a:r>
            <a:r>
              <a:rPr lang="vi-VN" sz="2400" b="1">
                <a:solidFill>
                  <a:srgbClr val="C00000"/>
                </a:solidFill>
                <a:latin typeface="Cambria" panose="02040503050406030204" pitchFamily="18" charset="0"/>
                <a:ea typeface="Cambria" panose="02040503050406030204" pitchFamily="18" charset="0"/>
              </a:rPr>
              <a:t>Trong bức tranh cầu vồng, các màu hiện lên </a:t>
            </a:r>
            <a:r>
              <a:rPr lang="en-US" sz="2400" b="1">
                <a:solidFill>
                  <a:srgbClr val="C00000"/>
                </a:solidFill>
                <a:latin typeface="Cambria" panose="02040503050406030204" pitchFamily="18" charset="0"/>
                <a:ea typeface="Cambria" panose="02040503050406030204" pitchFamily="18" charset="0"/>
              </a:rPr>
              <a:t>               </a:t>
            </a:r>
            <a:r>
              <a:rPr lang="vi-VN" sz="2400" b="1">
                <a:solidFill>
                  <a:srgbClr val="C00000"/>
                </a:solidFill>
                <a:latin typeface="Cambria" panose="02040503050406030204" pitchFamily="18" charset="0"/>
                <a:ea typeface="Cambria" panose="02040503050406030204" pitchFamily="18" charset="0"/>
              </a:rPr>
              <a:t>như thế nào?</a:t>
            </a:r>
            <a:endParaRPr lang="en-US" sz="3600" b="1" spc="-100">
              <a:solidFill>
                <a:srgbClr val="C00000"/>
              </a:solidFill>
              <a:latin typeface="Cambria" panose="02040503050406030204" pitchFamily="18" charset="0"/>
              <a:ea typeface="Cambria" panose="02040503050406030204" pitchFamily="18" charset="0"/>
            </a:endParaRPr>
          </a:p>
        </p:txBody>
      </p:sp>
      <p:sp>
        <p:nvSpPr>
          <p:cNvPr id="10" name="Oval Callout 9"/>
          <p:cNvSpPr/>
          <p:nvPr/>
        </p:nvSpPr>
        <p:spPr>
          <a:xfrm>
            <a:off x="7766136" y="3724008"/>
            <a:ext cx="2826653" cy="2948869"/>
          </a:xfrm>
          <a:prstGeom prst="wedgeEllipseCallout">
            <a:avLst>
              <a:gd name="adj1" fmla="val 54881"/>
              <a:gd name="adj2" fmla="val 176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extBox 10"/>
          <p:cNvSpPr txBox="1"/>
          <p:nvPr/>
        </p:nvSpPr>
        <p:spPr>
          <a:xfrm>
            <a:off x="7935857" y="4224638"/>
            <a:ext cx="2550056" cy="2308324"/>
          </a:xfrm>
          <a:prstGeom prst="rect">
            <a:avLst/>
          </a:prstGeom>
          <a:noFill/>
        </p:spPr>
        <p:txBody>
          <a:bodyPr wrap="square" rtlCol="0">
            <a:spAutoFit/>
          </a:bodyPr>
          <a:lstStyle/>
          <a:p>
            <a:pPr algn="ctr"/>
            <a:r>
              <a:rPr lang="vi-VN" sz="2400" b="1">
                <a:solidFill>
                  <a:srgbClr val="C00000"/>
                </a:solidFill>
                <a:latin typeface="Cambria" panose="02040503050406030204" pitchFamily="18" charset="0"/>
                <a:ea typeface="Cambria" panose="02040503050406030204" pitchFamily="18" charset="0"/>
              </a:rPr>
              <a:t>Các màu cùng bừng sáng; nắm tay nhau; rực rỡ hơn cả ngàn lần khi đứng một mình.</a:t>
            </a:r>
            <a:endParaRPr lang="en-US" sz="3200" b="1" spc="-10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36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ai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4" name="Picture 2" descr="3,312 Confused Student Illustrations &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7" b="97876" l="3268" r="96569">
                        <a14:foregroundMark x1="65033" y1="11928" x2="87582" y2="25980"/>
                        <a14:foregroundMark x1="75490" y1="8170" x2="70752" y2="28922"/>
                        <a14:foregroundMark x1="63235" y1="16176" x2="65033" y2="27288"/>
                        <a14:foregroundMark x1="69771" y1="37418" x2="67974" y2="34641"/>
                        <a14:foregroundMark x1="78105" y1="14216" x2="84804" y2="14216"/>
                        <a14:foregroundMark x1="44771" y1="64052" x2="43791" y2="67157"/>
                        <a14:foregroundMark x1="40033" y1="69935" x2="39869" y2="71242"/>
                        <a14:foregroundMark x1="24346" y1="76471" x2="29575" y2="74346"/>
                        <a14:foregroundMark x1="48856" y1="75490" x2="56699" y2="77124"/>
                      </a14:backgroundRemoval>
                    </a14:imgEffect>
                  </a14:imgLayer>
                </a14:imgProps>
              </a:ext>
              <a:ext uri="{28A0092B-C50C-407E-A947-70E740481C1C}">
                <a14:useLocalDpi xmlns:a14="http://schemas.microsoft.com/office/drawing/2010/main" val="0"/>
              </a:ext>
            </a:extLst>
          </a:blip>
          <a:srcRect/>
          <a:stretch>
            <a:fillRect/>
          </a:stretch>
        </p:blipFill>
        <p:spPr bwMode="auto">
          <a:xfrm>
            <a:off x="7636421" y="3405206"/>
            <a:ext cx="3634438" cy="363443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853928" y="168091"/>
            <a:ext cx="4183693" cy="3018773"/>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C00000"/>
                </a:solidFill>
                <a:latin typeface="Cambria" panose="02040503050406030204" pitchFamily="18" charset="0"/>
                <a:ea typeface="Cambria" panose="02040503050406030204" pitchFamily="18" charset="0"/>
              </a:rPr>
              <a:t>4. Câu chuyện trên nói với em điều gì? </a:t>
            </a:r>
          </a:p>
          <a:p>
            <a:pPr algn="just"/>
            <a:r>
              <a:rPr lang="en-US" sz="2600">
                <a:solidFill>
                  <a:srgbClr val="C00000"/>
                </a:solidFill>
                <a:latin typeface="Cambria" panose="02040503050406030204" pitchFamily="18" charset="0"/>
                <a:ea typeface="Cambria" panose="02040503050406030204" pitchFamily="18" charset="0"/>
              </a:rPr>
              <a:t>a) Ai cũng có ích.</a:t>
            </a:r>
          </a:p>
          <a:p>
            <a:pPr algn="just"/>
            <a:r>
              <a:rPr lang="en-US" sz="2600">
                <a:solidFill>
                  <a:srgbClr val="C00000"/>
                </a:solidFill>
                <a:latin typeface="Cambria" panose="02040503050406030204" pitchFamily="18" charset="0"/>
                <a:ea typeface="Cambria" panose="02040503050406030204" pitchFamily="18" charset="0"/>
              </a:rPr>
              <a:t>b) Có đoàn kết mới thành công.</a:t>
            </a:r>
          </a:p>
          <a:p>
            <a:pPr algn="just"/>
            <a:r>
              <a:rPr lang="en-US" sz="2600">
                <a:solidFill>
                  <a:srgbClr val="C00000"/>
                </a:solidFill>
                <a:latin typeface="Cambria" panose="02040503050406030204" pitchFamily="18" charset="0"/>
                <a:ea typeface="Cambria" panose="02040503050406030204" pitchFamily="18" charset="0"/>
              </a:rPr>
              <a:t>c) Sự hài hòa tạo nên cái đẹp.</a:t>
            </a:r>
          </a:p>
        </p:txBody>
      </p:sp>
    </p:spTree>
    <p:extLst>
      <p:ext uri="{BB962C8B-B14F-4D97-AF65-F5344CB8AC3E}">
        <p14:creationId xmlns:p14="http://schemas.microsoft.com/office/powerpoint/2010/main" val="17439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3"/>
          <p:cNvSpPr/>
          <p:nvPr/>
        </p:nvSpPr>
        <p:spPr>
          <a:xfrm>
            <a:off x="2370692" y="1684848"/>
            <a:ext cx="6224355" cy="709948"/>
          </a:xfrm>
          <a:custGeom>
            <a:avLst/>
            <a:gdLst/>
            <a:ahLst/>
            <a:cxnLst/>
            <a:rect l="l" t="t" r="r" b="b"/>
            <a:pathLst>
              <a:path w="118914" h="17344" extrusionOk="0">
                <a:moveTo>
                  <a:pt x="1408" y="1969"/>
                </a:moveTo>
                <a:cubicBezTo>
                  <a:pt x="-52" y="4447"/>
                  <a:pt x="-2441" y="12632"/>
                  <a:pt x="6983" y="14977"/>
                </a:cubicBezTo>
                <a:cubicBezTo>
                  <a:pt x="16407" y="17322"/>
                  <a:pt x="40610" y="15818"/>
                  <a:pt x="57954" y="16039"/>
                </a:cubicBezTo>
                <a:cubicBezTo>
                  <a:pt x="75298" y="16260"/>
                  <a:pt x="101049" y="18562"/>
                  <a:pt x="111048" y="16305"/>
                </a:cubicBezTo>
                <a:cubicBezTo>
                  <a:pt x="121047" y="14049"/>
                  <a:pt x="119100" y="5022"/>
                  <a:pt x="117950" y="2500"/>
                </a:cubicBezTo>
                <a:cubicBezTo>
                  <a:pt x="116800" y="-22"/>
                  <a:pt x="110385" y="1483"/>
                  <a:pt x="104146" y="1173"/>
                </a:cubicBezTo>
                <a:cubicBezTo>
                  <a:pt x="97908" y="863"/>
                  <a:pt x="95253" y="819"/>
                  <a:pt x="80519" y="642"/>
                </a:cubicBezTo>
                <a:cubicBezTo>
                  <a:pt x="65785" y="465"/>
                  <a:pt x="28929" y="-110"/>
                  <a:pt x="15744" y="111"/>
                </a:cubicBezTo>
                <a:cubicBezTo>
                  <a:pt x="2559" y="332"/>
                  <a:pt x="2868" y="-509"/>
                  <a:pt x="1408" y="1969"/>
                </a:cubicBezTo>
                <a:close/>
              </a:path>
            </a:pathLst>
          </a:custGeom>
          <a:solidFill>
            <a:schemeClr val="lt2"/>
          </a:solidFill>
          <a:ln>
            <a:noFill/>
          </a:ln>
        </p:spPr>
      </p:sp>
      <p:sp>
        <p:nvSpPr>
          <p:cNvPr id="723" name="Google Shape;723;p33"/>
          <p:cNvSpPr txBox="1">
            <a:spLocks noGrp="1"/>
          </p:cNvSpPr>
          <p:nvPr>
            <p:ph type="title"/>
          </p:nvPr>
        </p:nvSpPr>
        <p:spPr>
          <a:xfrm>
            <a:off x="1872531" y="1712814"/>
            <a:ext cx="6995600" cy="583200"/>
          </a:xfrm>
          <a:prstGeom prst="rect">
            <a:avLst/>
          </a:prstGeom>
        </p:spPr>
        <p:txBody>
          <a:bodyPr spcFirstLastPara="1" wrap="square" lIns="121900" tIns="121900" rIns="121900" bIns="121900" anchor="ctr" anchorCtr="0">
            <a:noAutofit/>
          </a:bodyPr>
          <a:lstStyle/>
          <a:p>
            <a:pPr algn="ctr"/>
            <a:r>
              <a:rPr lang="en" sz="4000">
                <a:latin typeface="Cambria" panose="02040503050406030204" pitchFamily="18" charset="0"/>
                <a:ea typeface="Cambria" panose="02040503050406030204" pitchFamily="18" charset="0"/>
              </a:rPr>
              <a:t>Nội dung bài</a:t>
            </a:r>
            <a:endParaRPr sz="4000">
              <a:latin typeface="Cambria" panose="02040503050406030204" pitchFamily="18" charset="0"/>
              <a:ea typeface="Cambria" panose="02040503050406030204" pitchFamily="18" charset="0"/>
            </a:endParaRPr>
          </a:p>
        </p:txBody>
      </p:sp>
      <p:sp>
        <p:nvSpPr>
          <p:cNvPr id="724" name="Google Shape;724;p33"/>
          <p:cNvSpPr txBox="1">
            <a:spLocks noGrp="1"/>
          </p:cNvSpPr>
          <p:nvPr>
            <p:ph type="subTitle" idx="1"/>
          </p:nvPr>
        </p:nvSpPr>
        <p:spPr>
          <a:xfrm>
            <a:off x="1378956" y="2578799"/>
            <a:ext cx="8100541" cy="2386000"/>
          </a:xfrm>
          <a:prstGeom prst="rect">
            <a:avLst/>
          </a:prstGeom>
        </p:spPr>
        <p:txBody>
          <a:bodyPr spcFirstLastPara="1" wrap="square" lIns="121900" tIns="121900" rIns="121900" bIns="121900" anchor="ctr" anchorCtr="0">
            <a:noAutofit/>
          </a:bodyPr>
          <a:lstStyle/>
          <a:p>
            <a:pPr marL="119063" indent="20638" algn="ctr"/>
            <a:r>
              <a:rPr lang="vi-VN" b="1" dirty="0">
                <a:latin typeface="Cambria" panose="02040503050406030204" pitchFamily="18" charset="0"/>
                <a:ea typeface="Cambria" panose="02040503050406030204" pitchFamily="18" charset="0"/>
              </a:rPr>
              <a:t>Mỗi người không nên kiêu căng, ch</a:t>
            </a:r>
            <a:r>
              <a:rPr lang="en-US" b="1" dirty="0">
                <a:latin typeface="Cambria" panose="02040503050406030204" pitchFamily="18" charset="0"/>
                <a:ea typeface="Cambria" panose="02040503050406030204" pitchFamily="18" charset="0"/>
              </a:rPr>
              <a:t>ỉ</a:t>
            </a:r>
            <a:r>
              <a:rPr lang="vi-VN" b="1" dirty="0">
                <a:latin typeface="Cambria" panose="02040503050406030204" pitchFamily="18" charset="0"/>
                <a:ea typeface="Cambria" panose="02040503050406030204" pitchFamily="18" charset="0"/>
              </a:rPr>
              <a:t> nghĩ đến riêng m</a:t>
            </a:r>
            <a:r>
              <a:rPr lang="en-US" b="1" dirty="0">
                <a:latin typeface="Cambria" panose="02040503050406030204" pitchFamily="18" charset="0"/>
                <a:ea typeface="Cambria" panose="02040503050406030204" pitchFamily="18" charset="0"/>
              </a:rPr>
              <a:t>ì</a:t>
            </a:r>
            <a:r>
              <a:rPr lang="vi-VN" b="1" dirty="0">
                <a:latin typeface="Cambria" panose="02040503050406030204" pitchFamily="18" charset="0"/>
                <a:ea typeface="Cambria" panose="02040503050406030204" pitchFamily="18" charset="0"/>
              </a:rPr>
              <a:t>nh; cần đoàn kết, chan h</a:t>
            </a:r>
            <a:r>
              <a:rPr lang="en-US" b="1" dirty="0" err="1">
                <a:latin typeface="Cambria" panose="02040503050406030204" pitchFamily="18" charset="0"/>
                <a:ea typeface="Cambria" panose="02040503050406030204" pitchFamily="18" charset="0"/>
              </a:rPr>
              <a:t>òa</a:t>
            </a:r>
            <a:r>
              <a:rPr lang="vi-VN" b="1" dirty="0">
                <a:latin typeface="Cambria" panose="02040503050406030204" pitchFamily="18" charset="0"/>
                <a:ea typeface="Cambria" panose="02040503050406030204" pitchFamily="18" charset="0"/>
              </a:rPr>
              <a:t> để cùng làm cho nhau thêm đẹp </a:t>
            </a:r>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và toả sáng trong cộng đồng.</a:t>
            </a:r>
            <a:br>
              <a:rPr lang="vi-VN" dirty="0"/>
            </a:br>
            <a:endParaRPr dirty="0"/>
          </a:p>
        </p:txBody>
      </p:sp>
      <p:grpSp>
        <p:nvGrpSpPr>
          <p:cNvPr id="725" name="Google Shape;725;p33"/>
          <p:cNvGrpSpPr/>
          <p:nvPr/>
        </p:nvGrpSpPr>
        <p:grpSpPr>
          <a:xfrm flipH="1">
            <a:off x="8173541" y="3330871"/>
            <a:ext cx="3908637" cy="4249887"/>
            <a:chOff x="6487400" y="2442203"/>
            <a:chExt cx="2518452" cy="2738329"/>
          </a:xfrm>
        </p:grpSpPr>
        <p:sp>
          <p:nvSpPr>
            <p:cNvPr id="726" name="Google Shape;726;p33"/>
            <p:cNvSpPr/>
            <p:nvPr/>
          </p:nvSpPr>
          <p:spPr>
            <a:xfrm rot="-3545786">
              <a:off x="7728312" y="4312144"/>
              <a:ext cx="89892" cy="140206"/>
            </a:xfrm>
            <a:custGeom>
              <a:avLst/>
              <a:gdLst/>
              <a:ahLst/>
              <a:cxnLst/>
              <a:rect l="l" t="t" r="r" b="b"/>
              <a:pathLst>
                <a:path w="2503" h="3904" extrusionOk="0">
                  <a:moveTo>
                    <a:pt x="902" y="1"/>
                  </a:moveTo>
                  <a:cubicBezTo>
                    <a:pt x="735" y="801"/>
                    <a:pt x="468" y="1302"/>
                    <a:pt x="1" y="1635"/>
                  </a:cubicBezTo>
                  <a:cubicBezTo>
                    <a:pt x="335" y="1802"/>
                    <a:pt x="134" y="2002"/>
                    <a:pt x="68" y="2169"/>
                  </a:cubicBezTo>
                  <a:cubicBezTo>
                    <a:pt x="501" y="2536"/>
                    <a:pt x="768" y="3036"/>
                    <a:pt x="935" y="3904"/>
                  </a:cubicBezTo>
                  <a:cubicBezTo>
                    <a:pt x="1168" y="2836"/>
                    <a:pt x="1602" y="2236"/>
                    <a:pt x="2503" y="1869"/>
                  </a:cubicBezTo>
                  <a:cubicBezTo>
                    <a:pt x="1569" y="1569"/>
                    <a:pt x="1168" y="901"/>
                    <a:pt x="902" y="1"/>
                  </a:cubicBezTo>
                  <a:close/>
                </a:path>
              </a:pathLst>
            </a:custGeom>
            <a:solidFill>
              <a:srgbClr val="ECEC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rot="-3545786">
              <a:off x="7661984" y="4382934"/>
              <a:ext cx="122250" cy="152202"/>
            </a:xfrm>
            <a:custGeom>
              <a:avLst/>
              <a:gdLst/>
              <a:ahLst/>
              <a:cxnLst/>
              <a:rect l="l" t="t" r="r" b="b"/>
              <a:pathLst>
                <a:path w="3404" h="4238" extrusionOk="0">
                  <a:moveTo>
                    <a:pt x="1635" y="1"/>
                  </a:moveTo>
                  <a:cubicBezTo>
                    <a:pt x="1435" y="1002"/>
                    <a:pt x="1068" y="1802"/>
                    <a:pt x="1" y="2136"/>
                  </a:cubicBezTo>
                  <a:cubicBezTo>
                    <a:pt x="1068" y="2469"/>
                    <a:pt x="1302" y="3303"/>
                    <a:pt x="1769" y="4237"/>
                  </a:cubicBezTo>
                  <a:cubicBezTo>
                    <a:pt x="2002" y="3303"/>
                    <a:pt x="2336" y="2670"/>
                    <a:pt x="3103" y="2436"/>
                  </a:cubicBezTo>
                  <a:cubicBezTo>
                    <a:pt x="3170" y="2269"/>
                    <a:pt x="3403" y="2069"/>
                    <a:pt x="3070" y="1902"/>
                  </a:cubicBezTo>
                  <a:cubicBezTo>
                    <a:pt x="2169" y="1635"/>
                    <a:pt x="2002" y="802"/>
                    <a:pt x="1635" y="1"/>
                  </a:cubicBezTo>
                  <a:close/>
                </a:path>
              </a:pathLst>
            </a:custGeom>
            <a:solidFill>
              <a:srgbClr val="CCD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rot="-3545786">
              <a:off x="6628907" y="3012829"/>
              <a:ext cx="2235438" cy="1597075"/>
            </a:xfrm>
            <a:custGeom>
              <a:avLst/>
              <a:gdLst/>
              <a:ahLst/>
              <a:cxnLst/>
              <a:rect l="l" t="t" r="r" b="b"/>
              <a:pathLst>
                <a:path w="62245" h="44470" extrusionOk="0">
                  <a:moveTo>
                    <a:pt x="873" y="1"/>
                  </a:moveTo>
                  <a:cubicBezTo>
                    <a:pt x="761" y="1"/>
                    <a:pt x="638" y="39"/>
                    <a:pt x="500" y="128"/>
                  </a:cubicBezTo>
                  <a:cubicBezTo>
                    <a:pt x="0" y="428"/>
                    <a:pt x="234" y="928"/>
                    <a:pt x="500" y="1362"/>
                  </a:cubicBezTo>
                  <a:cubicBezTo>
                    <a:pt x="5504" y="10235"/>
                    <a:pt x="10508" y="19141"/>
                    <a:pt x="15511" y="28081"/>
                  </a:cubicBezTo>
                  <a:cubicBezTo>
                    <a:pt x="15611" y="29482"/>
                    <a:pt x="16178" y="30750"/>
                    <a:pt x="17379" y="31617"/>
                  </a:cubicBezTo>
                  <a:cubicBezTo>
                    <a:pt x="17913" y="32184"/>
                    <a:pt x="18046" y="32885"/>
                    <a:pt x="17880" y="33618"/>
                  </a:cubicBezTo>
                  <a:cubicBezTo>
                    <a:pt x="17381" y="36138"/>
                    <a:pt x="20629" y="38933"/>
                    <a:pt x="23254" y="38933"/>
                  </a:cubicBezTo>
                  <a:cubicBezTo>
                    <a:pt x="23792" y="38933"/>
                    <a:pt x="24303" y="38816"/>
                    <a:pt x="24751" y="38555"/>
                  </a:cubicBezTo>
                  <a:cubicBezTo>
                    <a:pt x="25159" y="38290"/>
                    <a:pt x="25554" y="38200"/>
                    <a:pt x="25967" y="38200"/>
                  </a:cubicBezTo>
                  <a:cubicBezTo>
                    <a:pt x="26230" y="38200"/>
                    <a:pt x="26500" y="38236"/>
                    <a:pt x="26786" y="38288"/>
                  </a:cubicBezTo>
                  <a:cubicBezTo>
                    <a:pt x="35525" y="39823"/>
                    <a:pt x="44232" y="41424"/>
                    <a:pt x="52938" y="42958"/>
                  </a:cubicBezTo>
                  <a:cubicBezTo>
                    <a:pt x="55640" y="43459"/>
                    <a:pt x="58375" y="43926"/>
                    <a:pt x="61077" y="44426"/>
                  </a:cubicBezTo>
                  <a:cubicBezTo>
                    <a:pt x="61229" y="44448"/>
                    <a:pt x="61377" y="44469"/>
                    <a:pt x="61512" y="44469"/>
                  </a:cubicBezTo>
                  <a:cubicBezTo>
                    <a:pt x="61794" y="44469"/>
                    <a:pt x="62021" y="44376"/>
                    <a:pt x="62111" y="43992"/>
                  </a:cubicBezTo>
                  <a:cubicBezTo>
                    <a:pt x="62245" y="43425"/>
                    <a:pt x="61811" y="43225"/>
                    <a:pt x="61277" y="43125"/>
                  </a:cubicBezTo>
                  <a:cubicBezTo>
                    <a:pt x="60743" y="43025"/>
                    <a:pt x="60210" y="42925"/>
                    <a:pt x="59643" y="42792"/>
                  </a:cubicBezTo>
                  <a:cubicBezTo>
                    <a:pt x="59276" y="42558"/>
                    <a:pt x="58809" y="42458"/>
                    <a:pt x="58375" y="42391"/>
                  </a:cubicBezTo>
                  <a:cubicBezTo>
                    <a:pt x="55073" y="41791"/>
                    <a:pt x="51804" y="41157"/>
                    <a:pt x="48535" y="40590"/>
                  </a:cubicBezTo>
                  <a:cubicBezTo>
                    <a:pt x="42597" y="39489"/>
                    <a:pt x="36726" y="38455"/>
                    <a:pt x="30789" y="37388"/>
                  </a:cubicBezTo>
                  <a:cubicBezTo>
                    <a:pt x="29030" y="37095"/>
                    <a:pt x="27324" y="36518"/>
                    <a:pt x="25533" y="36518"/>
                  </a:cubicBezTo>
                  <a:cubicBezTo>
                    <a:pt x="25285" y="36518"/>
                    <a:pt x="25036" y="36529"/>
                    <a:pt x="24784" y="36554"/>
                  </a:cubicBezTo>
                  <a:cubicBezTo>
                    <a:pt x="24187" y="36962"/>
                    <a:pt x="23621" y="37154"/>
                    <a:pt x="23065" y="37154"/>
                  </a:cubicBezTo>
                  <a:cubicBezTo>
                    <a:pt x="22348" y="37154"/>
                    <a:pt x="21647" y="36836"/>
                    <a:pt x="20915" y="36254"/>
                  </a:cubicBezTo>
                  <a:cubicBezTo>
                    <a:pt x="20014" y="35486"/>
                    <a:pt x="19414" y="34753"/>
                    <a:pt x="19614" y="33485"/>
                  </a:cubicBezTo>
                  <a:cubicBezTo>
                    <a:pt x="19681" y="33218"/>
                    <a:pt x="19614" y="32918"/>
                    <a:pt x="19447" y="32651"/>
                  </a:cubicBezTo>
                  <a:cubicBezTo>
                    <a:pt x="18747" y="31350"/>
                    <a:pt x="18046" y="30116"/>
                    <a:pt x="17346" y="28815"/>
                  </a:cubicBezTo>
                  <a:cubicBezTo>
                    <a:pt x="17413" y="28248"/>
                    <a:pt x="17079" y="27781"/>
                    <a:pt x="16912" y="27247"/>
                  </a:cubicBezTo>
                  <a:cubicBezTo>
                    <a:pt x="16445" y="26313"/>
                    <a:pt x="15745" y="25479"/>
                    <a:pt x="15378" y="24479"/>
                  </a:cubicBezTo>
                  <a:cubicBezTo>
                    <a:pt x="11508" y="17407"/>
                    <a:pt x="7505" y="10402"/>
                    <a:pt x="3569" y="3363"/>
                  </a:cubicBezTo>
                  <a:cubicBezTo>
                    <a:pt x="3336" y="2896"/>
                    <a:pt x="3036" y="2529"/>
                    <a:pt x="2569" y="2263"/>
                  </a:cubicBezTo>
                  <a:cubicBezTo>
                    <a:pt x="2235" y="1729"/>
                    <a:pt x="1935" y="1229"/>
                    <a:pt x="1668" y="728"/>
                  </a:cubicBezTo>
                  <a:cubicBezTo>
                    <a:pt x="1466" y="374"/>
                    <a:pt x="1225" y="1"/>
                    <a:pt x="87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rot="-3545786">
              <a:off x="7622026" y="4376200"/>
              <a:ext cx="257608" cy="334283"/>
            </a:xfrm>
            <a:custGeom>
              <a:avLst/>
              <a:gdLst/>
              <a:ahLst/>
              <a:cxnLst/>
              <a:rect l="l" t="t" r="r" b="b"/>
              <a:pathLst>
                <a:path w="7173" h="9308" extrusionOk="0">
                  <a:moveTo>
                    <a:pt x="5304" y="1"/>
                  </a:moveTo>
                  <a:cubicBezTo>
                    <a:pt x="3636" y="2436"/>
                    <a:pt x="1935" y="4804"/>
                    <a:pt x="0" y="7439"/>
                  </a:cubicBezTo>
                  <a:cubicBezTo>
                    <a:pt x="775" y="7367"/>
                    <a:pt x="1391" y="7171"/>
                    <a:pt x="1900" y="7171"/>
                  </a:cubicBezTo>
                  <a:cubicBezTo>
                    <a:pt x="2093" y="7171"/>
                    <a:pt x="2271" y="7199"/>
                    <a:pt x="2435" y="7273"/>
                  </a:cubicBezTo>
                  <a:cubicBezTo>
                    <a:pt x="3069" y="7506"/>
                    <a:pt x="2569" y="8574"/>
                    <a:pt x="3103" y="9307"/>
                  </a:cubicBezTo>
                  <a:cubicBezTo>
                    <a:pt x="4504" y="7306"/>
                    <a:pt x="5838" y="5438"/>
                    <a:pt x="7172" y="3570"/>
                  </a:cubicBezTo>
                  <a:cubicBezTo>
                    <a:pt x="6572" y="2403"/>
                    <a:pt x="5938" y="1168"/>
                    <a:pt x="53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rot="-3545786">
              <a:off x="6805739" y="3873778"/>
              <a:ext cx="597817" cy="811359"/>
            </a:xfrm>
            <a:custGeom>
              <a:avLst/>
              <a:gdLst/>
              <a:ahLst/>
              <a:cxnLst/>
              <a:rect l="l" t="t" r="r" b="b"/>
              <a:pathLst>
                <a:path w="16646" h="22592" extrusionOk="0">
                  <a:moveTo>
                    <a:pt x="0" y="1"/>
                  </a:moveTo>
                  <a:lnTo>
                    <a:pt x="0" y="1"/>
                  </a:lnTo>
                  <a:cubicBezTo>
                    <a:pt x="4203" y="7506"/>
                    <a:pt x="8440" y="15045"/>
                    <a:pt x="12643" y="22584"/>
                  </a:cubicBezTo>
                  <a:cubicBezTo>
                    <a:pt x="12732" y="22589"/>
                    <a:pt x="12820" y="22592"/>
                    <a:pt x="12908" y="22592"/>
                  </a:cubicBezTo>
                  <a:cubicBezTo>
                    <a:pt x="14473" y="22592"/>
                    <a:pt x="15634" y="21755"/>
                    <a:pt x="16645" y="20649"/>
                  </a:cubicBezTo>
                  <a:cubicBezTo>
                    <a:pt x="13476" y="13811"/>
                    <a:pt x="9340" y="7506"/>
                    <a:pt x="4770" y="1502"/>
                  </a:cubicBezTo>
                  <a:cubicBezTo>
                    <a:pt x="4570" y="1235"/>
                    <a:pt x="4337" y="1002"/>
                    <a:pt x="3970" y="935"/>
                  </a:cubicBezTo>
                  <a:cubicBezTo>
                    <a:pt x="2635" y="635"/>
                    <a:pt x="1334" y="335"/>
                    <a:pt x="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rot="-3545786">
              <a:off x="6945577" y="2885104"/>
              <a:ext cx="1731104" cy="1537351"/>
            </a:xfrm>
            <a:custGeom>
              <a:avLst/>
              <a:gdLst/>
              <a:ahLst/>
              <a:cxnLst/>
              <a:rect l="l" t="t" r="r" b="b"/>
              <a:pathLst>
                <a:path w="48202" h="42807" extrusionOk="0">
                  <a:moveTo>
                    <a:pt x="11790" y="0"/>
                  </a:moveTo>
                  <a:cubicBezTo>
                    <a:pt x="11754" y="0"/>
                    <a:pt x="11716" y="3"/>
                    <a:pt x="11675" y="9"/>
                  </a:cubicBezTo>
                  <a:cubicBezTo>
                    <a:pt x="11008" y="109"/>
                    <a:pt x="11475" y="809"/>
                    <a:pt x="11509" y="1176"/>
                  </a:cubicBezTo>
                  <a:cubicBezTo>
                    <a:pt x="11842" y="4012"/>
                    <a:pt x="12309" y="6814"/>
                    <a:pt x="12576" y="9649"/>
                  </a:cubicBezTo>
                  <a:cubicBezTo>
                    <a:pt x="13210" y="15953"/>
                    <a:pt x="13710" y="22258"/>
                    <a:pt x="12676" y="28529"/>
                  </a:cubicBezTo>
                  <a:cubicBezTo>
                    <a:pt x="12543" y="29430"/>
                    <a:pt x="12409" y="30330"/>
                    <a:pt x="11876" y="31198"/>
                  </a:cubicBezTo>
                  <a:cubicBezTo>
                    <a:pt x="11475" y="29363"/>
                    <a:pt x="11142" y="27662"/>
                    <a:pt x="10675" y="25994"/>
                  </a:cubicBezTo>
                  <a:cubicBezTo>
                    <a:pt x="8373" y="17688"/>
                    <a:pt x="5004" y="9849"/>
                    <a:pt x="1401" y="2077"/>
                  </a:cubicBezTo>
                  <a:cubicBezTo>
                    <a:pt x="1257" y="1788"/>
                    <a:pt x="1238" y="1124"/>
                    <a:pt x="846" y="1124"/>
                  </a:cubicBezTo>
                  <a:cubicBezTo>
                    <a:pt x="785" y="1124"/>
                    <a:pt x="715" y="1140"/>
                    <a:pt x="634" y="1176"/>
                  </a:cubicBezTo>
                  <a:cubicBezTo>
                    <a:pt x="0" y="1476"/>
                    <a:pt x="634" y="1977"/>
                    <a:pt x="734" y="2410"/>
                  </a:cubicBezTo>
                  <a:cubicBezTo>
                    <a:pt x="868" y="2844"/>
                    <a:pt x="1135" y="3244"/>
                    <a:pt x="1335" y="3678"/>
                  </a:cubicBezTo>
                  <a:cubicBezTo>
                    <a:pt x="4304" y="10249"/>
                    <a:pt x="7039" y="16821"/>
                    <a:pt x="9207" y="23692"/>
                  </a:cubicBezTo>
                  <a:cubicBezTo>
                    <a:pt x="9741" y="25494"/>
                    <a:pt x="10308" y="27295"/>
                    <a:pt x="10375" y="29196"/>
                  </a:cubicBezTo>
                  <a:cubicBezTo>
                    <a:pt x="10041" y="28362"/>
                    <a:pt x="9674" y="27528"/>
                    <a:pt x="9340" y="26695"/>
                  </a:cubicBezTo>
                  <a:cubicBezTo>
                    <a:pt x="7839" y="26928"/>
                    <a:pt x="6538" y="27428"/>
                    <a:pt x="5738" y="28829"/>
                  </a:cubicBezTo>
                  <a:cubicBezTo>
                    <a:pt x="6071" y="30431"/>
                    <a:pt x="6839" y="31698"/>
                    <a:pt x="7906" y="32932"/>
                  </a:cubicBezTo>
                  <a:cubicBezTo>
                    <a:pt x="9641" y="33833"/>
                    <a:pt x="11409" y="34667"/>
                    <a:pt x="12810" y="36101"/>
                  </a:cubicBezTo>
                  <a:cubicBezTo>
                    <a:pt x="12876" y="36135"/>
                    <a:pt x="12910" y="36168"/>
                    <a:pt x="13010" y="36168"/>
                  </a:cubicBezTo>
                  <a:cubicBezTo>
                    <a:pt x="13010" y="36468"/>
                    <a:pt x="13310" y="36602"/>
                    <a:pt x="13543" y="36768"/>
                  </a:cubicBezTo>
                  <a:lnTo>
                    <a:pt x="32824" y="40137"/>
                  </a:lnTo>
                  <a:cubicBezTo>
                    <a:pt x="37928" y="41038"/>
                    <a:pt x="43065" y="41939"/>
                    <a:pt x="48202" y="42806"/>
                  </a:cubicBezTo>
                  <a:cubicBezTo>
                    <a:pt x="47835" y="42506"/>
                    <a:pt x="47668" y="42272"/>
                    <a:pt x="47468" y="42005"/>
                  </a:cubicBezTo>
                  <a:cubicBezTo>
                    <a:pt x="46600" y="40037"/>
                    <a:pt x="45366" y="38703"/>
                    <a:pt x="43031" y="38370"/>
                  </a:cubicBezTo>
                  <a:cubicBezTo>
                    <a:pt x="40863" y="38103"/>
                    <a:pt x="38761" y="37335"/>
                    <a:pt x="36593" y="36802"/>
                  </a:cubicBezTo>
                  <a:cubicBezTo>
                    <a:pt x="29822" y="35167"/>
                    <a:pt x="23017" y="33533"/>
                    <a:pt x="16012" y="32999"/>
                  </a:cubicBezTo>
                  <a:cubicBezTo>
                    <a:pt x="15885" y="32999"/>
                    <a:pt x="15753" y="33023"/>
                    <a:pt x="15617" y="33023"/>
                  </a:cubicBezTo>
                  <a:cubicBezTo>
                    <a:pt x="15431" y="33023"/>
                    <a:pt x="15238" y="32978"/>
                    <a:pt x="15045" y="32766"/>
                  </a:cubicBezTo>
                  <a:cubicBezTo>
                    <a:pt x="15848" y="32700"/>
                    <a:pt x="16639" y="32671"/>
                    <a:pt x="17420" y="32671"/>
                  </a:cubicBezTo>
                  <a:cubicBezTo>
                    <a:pt x="19820" y="32671"/>
                    <a:pt x="22128" y="32947"/>
                    <a:pt x="24418" y="33299"/>
                  </a:cubicBezTo>
                  <a:cubicBezTo>
                    <a:pt x="31256" y="34367"/>
                    <a:pt x="37994" y="36035"/>
                    <a:pt x="44599" y="38003"/>
                  </a:cubicBezTo>
                  <a:cubicBezTo>
                    <a:pt x="44789" y="38078"/>
                    <a:pt x="45054" y="38230"/>
                    <a:pt x="45284" y="38230"/>
                  </a:cubicBezTo>
                  <a:cubicBezTo>
                    <a:pt x="45459" y="38230"/>
                    <a:pt x="45613" y="38143"/>
                    <a:pt x="45700" y="37869"/>
                  </a:cubicBezTo>
                  <a:cubicBezTo>
                    <a:pt x="45867" y="37369"/>
                    <a:pt x="45333" y="37436"/>
                    <a:pt x="45033" y="37335"/>
                  </a:cubicBezTo>
                  <a:cubicBezTo>
                    <a:pt x="36627" y="34867"/>
                    <a:pt x="28221" y="32632"/>
                    <a:pt x="19481" y="31932"/>
                  </a:cubicBezTo>
                  <a:cubicBezTo>
                    <a:pt x="19374" y="31932"/>
                    <a:pt x="19257" y="31958"/>
                    <a:pt x="19146" y="31958"/>
                  </a:cubicBezTo>
                  <a:cubicBezTo>
                    <a:pt x="18979" y="31958"/>
                    <a:pt x="18827" y="31898"/>
                    <a:pt x="18747" y="31598"/>
                  </a:cubicBezTo>
                  <a:cubicBezTo>
                    <a:pt x="19181" y="31531"/>
                    <a:pt x="19548" y="31465"/>
                    <a:pt x="19915" y="31465"/>
                  </a:cubicBezTo>
                  <a:cubicBezTo>
                    <a:pt x="21438" y="31334"/>
                    <a:pt x="22957" y="31276"/>
                    <a:pt x="24473" y="31276"/>
                  </a:cubicBezTo>
                  <a:cubicBezTo>
                    <a:pt x="28767" y="31276"/>
                    <a:pt x="33038" y="31740"/>
                    <a:pt x="37327" y="32332"/>
                  </a:cubicBezTo>
                  <a:cubicBezTo>
                    <a:pt x="39862" y="32699"/>
                    <a:pt x="42397" y="33199"/>
                    <a:pt x="44933" y="33633"/>
                  </a:cubicBezTo>
                  <a:cubicBezTo>
                    <a:pt x="45083" y="33649"/>
                    <a:pt x="45266" y="33725"/>
                    <a:pt x="45420" y="33725"/>
                  </a:cubicBezTo>
                  <a:cubicBezTo>
                    <a:pt x="45575" y="33725"/>
                    <a:pt x="45700" y="33649"/>
                    <a:pt x="45733" y="33366"/>
                  </a:cubicBezTo>
                  <a:cubicBezTo>
                    <a:pt x="45800" y="32966"/>
                    <a:pt x="45400" y="32966"/>
                    <a:pt x="45166" y="32866"/>
                  </a:cubicBezTo>
                  <a:cubicBezTo>
                    <a:pt x="45033" y="32832"/>
                    <a:pt x="44899" y="32832"/>
                    <a:pt x="44766" y="32799"/>
                  </a:cubicBezTo>
                  <a:cubicBezTo>
                    <a:pt x="38006" y="31486"/>
                    <a:pt x="31213" y="30496"/>
                    <a:pt x="24325" y="30496"/>
                  </a:cubicBezTo>
                  <a:cubicBezTo>
                    <a:pt x="24211" y="30496"/>
                    <a:pt x="24098" y="30497"/>
                    <a:pt x="23984" y="30497"/>
                  </a:cubicBezTo>
                  <a:cubicBezTo>
                    <a:pt x="22416" y="30497"/>
                    <a:pt x="20882" y="30597"/>
                    <a:pt x="19381" y="30631"/>
                  </a:cubicBezTo>
                  <a:cubicBezTo>
                    <a:pt x="19681" y="30364"/>
                    <a:pt x="19981" y="30297"/>
                    <a:pt x="20315" y="30197"/>
                  </a:cubicBezTo>
                  <a:cubicBezTo>
                    <a:pt x="24507" y="29393"/>
                    <a:pt x="28772" y="29108"/>
                    <a:pt x="33027" y="29108"/>
                  </a:cubicBezTo>
                  <a:cubicBezTo>
                    <a:pt x="33716" y="29108"/>
                    <a:pt x="34404" y="29116"/>
                    <a:pt x="35092" y="29130"/>
                  </a:cubicBezTo>
                  <a:cubicBezTo>
                    <a:pt x="38194" y="29163"/>
                    <a:pt x="41263" y="29363"/>
                    <a:pt x="44399" y="29497"/>
                  </a:cubicBezTo>
                  <a:cubicBezTo>
                    <a:pt x="44544" y="29497"/>
                    <a:pt x="44729" y="29559"/>
                    <a:pt x="44888" y="29559"/>
                  </a:cubicBezTo>
                  <a:cubicBezTo>
                    <a:pt x="45058" y="29559"/>
                    <a:pt x="45198" y="29488"/>
                    <a:pt x="45233" y="29196"/>
                  </a:cubicBezTo>
                  <a:cubicBezTo>
                    <a:pt x="45322" y="28752"/>
                    <a:pt x="45085" y="28707"/>
                    <a:pt x="44818" y="28707"/>
                  </a:cubicBezTo>
                  <a:cubicBezTo>
                    <a:pt x="44751" y="28707"/>
                    <a:pt x="44682" y="28710"/>
                    <a:pt x="44617" y="28710"/>
                  </a:cubicBezTo>
                  <a:cubicBezTo>
                    <a:pt x="44551" y="28710"/>
                    <a:pt x="44488" y="28707"/>
                    <a:pt x="44432" y="28696"/>
                  </a:cubicBezTo>
                  <a:cubicBezTo>
                    <a:pt x="43732" y="28629"/>
                    <a:pt x="43031" y="28596"/>
                    <a:pt x="42264" y="28529"/>
                  </a:cubicBezTo>
                  <a:cubicBezTo>
                    <a:pt x="39383" y="28390"/>
                    <a:pt x="36498" y="28280"/>
                    <a:pt x="33615" y="28280"/>
                  </a:cubicBezTo>
                  <a:cubicBezTo>
                    <a:pt x="28887" y="28280"/>
                    <a:pt x="24165" y="28577"/>
                    <a:pt x="19481" y="29530"/>
                  </a:cubicBezTo>
                  <a:cubicBezTo>
                    <a:pt x="18047" y="29830"/>
                    <a:pt x="16679" y="30297"/>
                    <a:pt x="15011" y="30764"/>
                  </a:cubicBezTo>
                  <a:cubicBezTo>
                    <a:pt x="17413" y="28796"/>
                    <a:pt x="19748" y="27162"/>
                    <a:pt x="22216" y="25694"/>
                  </a:cubicBezTo>
                  <a:cubicBezTo>
                    <a:pt x="27820" y="22325"/>
                    <a:pt x="33691" y="19489"/>
                    <a:pt x="39695" y="16921"/>
                  </a:cubicBezTo>
                  <a:cubicBezTo>
                    <a:pt x="40029" y="16754"/>
                    <a:pt x="40696" y="16687"/>
                    <a:pt x="40429" y="16120"/>
                  </a:cubicBezTo>
                  <a:cubicBezTo>
                    <a:pt x="40357" y="15938"/>
                    <a:pt x="40249" y="15876"/>
                    <a:pt x="40128" y="15876"/>
                  </a:cubicBezTo>
                  <a:cubicBezTo>
                    <a:pt x="39916" y="15876"/>
                    <a:pt x="39665" y="16069"/>
                    <a:pt x="39495" y="16154"/>
                  </a:cubicBezTo>
                  <a:cubicBezTo>
                    <a:pt x="36060" y="17521"/>
                    <a:pt x="32724" y="19122"/>
                    <a:pt x="29421" y="20790"/>
                  </a:cubicBezTo>
                  <a:cubicBezTo>
                    <a:pt x="23751" y="23659"/>
                    <a:pt x="18247" y="26828"/>
                    <a:pt x="13310" y="31198"/>
                  </a:cubicBezTo>
                  <a:cubicBezTo>
                    <a:pt x="13810" y="29530"/>
                    <a:pt x="14344" y="28129"/>
                    <a:pt x="14711" y="26661"/>
                  </a:cubicBezTo>
                  <a:cubicBezTo>
                    <a:pt x="16679" y="18622"/>
                    <a:pt x="16712" y="10450"/>
                    <a:pt x="16245" y="2277"/>
                  </a:cubicBezTo>
                  <a:cubicBezTo>
                    <a:pt x="16212" y="1777"/>
                    <a:pt x="16179" y="1276"/>
                    <a:pt x="16145" y="709"/>
                  </a:cubicBezTo>
                  <a:cubicBezTo>
                    <a:pt x="16145" y="509"/>
                    <a:pt x="16079" y="276"/>
                    <a:pt x="15812" y="276"/>
                  </a:cubicBezTo>
                  <a:cubicBezTo>
                    <a:pt x="15512" y="276"/>
                    <a:pt x="15311" y="376"/>
                    <a:pt x="15345" y="709"/>
                  </a:cubicBezTo>
                  <a:cubicBezTo>
                    <a:pt x="15345" y="976"/>
                    <a:pt x="15378" y="1210"/>
                    <a:pt x="15378" y="1476"/>
                  </a:cubicBezTo>
                  <a:cubicBezTo>
                    <a:pt x="15812" y="8181"/>
                    <a:pt x="15812" y="14853"/>
                    <a:pt x="14878" y="21524"/>
                  </a:cubicBezTo>
                  <a:lnTo>
                    <a:pt x="14511" y="23792"/>
                  </a:lnTo>
                  <a:cubicBezTo>
                    <a:pt x="14377" y="24493"/>
                    <a:pt x="14211" y="25160"/>
                    <a:pt x="14077" y="25861"/>
                  </a:cubicBezTo>
                  <a:cubicBezTo>
                    <a:pt x="14411" y="17521"/>
                    <a:pt x="13577" y="9315"/>
                    <a:pt x="12243" y="1143"/>
                  </a:cubicBezTo>
                  <a:cubicBezTo>
                    <a:pt x="12180" y="765"/>
                    <a:pt x="12384" y="0"/>
                    <a:pt x="1179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rot="-3545786">
              <a:off x="7862914" y="4243860"/>
              <a:ext cx="224029" cy="180286"/>
            </a:xfrm>
            <a:custGeom>
              <a:avLst/>
              <a:gdLst/>
              <a:ahLst/>
              <a:cxnLst/>
              <a:rect l="l" t="t" r="r" b="b"/>
              <a:pathLst>
                <a:path w="6238" h="5020" extrusionOk="0">
                  <a:moveTo>
                    <a:pt x="667" y="0"/>
                  </a:moveTo>
                  <a:lnTo>
                    <a:pt x="667" y="0"/>
                  </a:lnTo>
                  <a:cubicBezTo>
                    <a:pt x="0" y="2168"/>
                    <a:pt x="334" y="2869"/>
                    <a:pt x="2602" y="4437"/>
                  </a:cubicBezTo>
                  <a:cubicBezTo>
                    <a:pt x="3155" y="4825"/>
                    <a:pt x="3682" y="5020"/>
                    <a:pt x="4211" y="5020"/>
                  </a:cubicBezTo>
                  <a:cubicBezTo>
                    <a:pt x="4863" y="5020"/>
                    <a:pt x="5520" y="4725"/>
                    <a:pt x="6238" y="4136"/>
                  </a:cubicBezTo>
                  <a:cubicBezTo>
                    <a:pt x="6071" y="3836"/>
                    <a:pt x="5938" y="3569"/>
                    <a:pt x="5771" y="3269"/>
                  </a:cubicBezTo>
                  <a:cubicBezTo>
                    <a:pt x="4337" y="1735"/>
                    <a:pt x="2635" y="667"/>
                    <a:pt x="66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rot="-3545786">
              <a:off x="7515376" y="4178993"/>
              <a:ext cx="204887" cy="212069"/>
            </a:xfrm>
            <a:custGeom>
              <a:avLst/>
              <a:gdLst/>
              <a:ahLst/>
              <a:cxnLst/>
              <a:rect l="l" t="t" r="r" b="b"/>
              <a:pathLst>
                <a:path w="5705" h="5905" extrusionOk="0">
                  <a:moveTo>
                    <a:pt x="4004" y="0"/>
                  </a:moveTo>
                  <a:cubicBezTo>
                    <a:pt x="2669" y="668"/>
                    <a:pt x="1435" y="1435"/>
                    <a:pt x="1" y="1935"/>
                  </a:cubicBezTo>
                  <a:cubicBezTo>
                    <a:pt x="601" y="3303"/>
                    <a:pt x="1469" y="4570"/>
                    <a:pt x="2202" y="5905"/>
                  </a:cubicBezTo>
                  <a:cubicBezTo>
                    <a:pt x="3270" y="4971"/>
                    <a:pt x="4537" y="4504"/>
                    <a:pt x="5705" y="3803"/>
                  </a:cubicBezTo>
                  <a:cubicBezTo>
                    <a:pt x="5305" y="2469"/>
                    <a:pt x="4838" y="1168"/>
                    <a:pt x="400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34" name="Google Shape;734;p33"/>
          <p:cNvGrpSpPr/>
          <p:nvPr/>
        </p:nvGrpSpPr>
        <p:grpSpPr>
          <a:xfrm flipH="1">
            <a:off x="9409324" y="1874286"/>
            <a:ext cx="2661340" cy="2822575"/>
            <a:chOff x="6511825" y="716225"/>
            <a:chExt cx="1677456" cy="1779382"/>
          </a:xfrm>
        </p:grpSpPr>
        <p:sp>
          <p:nvSpPr>
            <p:cNvPr id="735" name="Google Shape;735;p33"/>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37814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7170" name="Picture 2" descr="Cartoon school kids studying in the classroom. Download a Free Preview or  High Quality Adobe Illustrator Ai, EPS, PDF an… | School cartoon, Cartoon  kids, Kids study"/>
          <p:cNvPicPr>
            <a:picLocks noChangeAspect="1" noChangeArrowheads="1"/>
          </p:cNvPicPr>
          <p:nvPr/>
        </p:nvPicPr>
        <p:blipFill rotWithShape="1">
          <a:blip r:embed="rId2">
            <a:extLst>
              <a:ext uri="{28A0092B-C50C-407E-A947-70E740481C1C}">
                <a14:useLocalDpi xmlns:a14="http://schemas.microsoft.com/office/drawing/2010/main" val="0"/>
              </a:ext>
            </a:extLst>
          </a:blip>
          <a:srcRect b="11250"/>
          <a:stretch/>
        </p:blipFill>
        <p:spPr bwMode="auto">
          <a:xfrm>
            <a:off x="1638796" y="264267"/>
            <a:ext cx="9525000" cy="65937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6395" y="5985164"/>
            <a:ext cx="1104901" cy="356259"/>
          </a:xfrm>
          <a:prstGeom prst="rect">
            <a:avLst/>
          </a:prstGeom>
          <a:solidFill>
            <a:srgbClr val="121CB1"/>
          </a:solidFill>
          <a:ln>
            <a:solidFill>
              <a:srgbClr val="0F1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891796" y="0"/>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a:solidFill>
                  <a:srgbClr val="FFFF00"/>
                </a:solidFill>
                <a:latin typeface="Cambria" panose="02040503050406030204" pitchFamily="18" charset="0"/>
                <a:ea typeface="Cambria" panose="02040503050406030204" pitchFamily="18" charset="0"/>
              </a:rPr>
              <a:t>LUYỆN TẬP</a:t>
            </a:r>
          </a:p>
        </p:txBody>
      </p:sp>
    </p:spTree>
    <p:extLst>
      <p:ext uri="{BB962C8B-B14F-4D97-AF65-F5344CB8AC3E}">
        <p14:creationId xmlns:p14="http://schemas.microsoft.com/office/powerpoint/2010/main" val="31242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3966398" y="2800565"/>
            <a:ext cx="4824365" cy="2728781"/>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267" t="25909" r="25737" b="34571"/>
          <a:stretch/>
        </p:blipFill>
        <p:spPr>
          <a:xfrm>
            <a:off x="0" y="11875"/>
            <a:ext cx="8348353" cy="1689786"/>
          </a:xfrm>
          <a:prstGeom prst="rect">
            <a:avLst/>
          </a:prstGeom>
        </p:spPr>
      </p:pic>
      <p:sp>
        <p:nvSpPr>
          <p:cNvPr id="5" name="TextBox 4"/>
          <p:cNvSpPr txBox="1"/>
          <p:nvPr/>
        </p:nvSpPr>
        <p:spPr>
          <a:xfrm>
            <a:off x="202017" y="1471910"/>
            <a:ext cx="11989983" cy="5386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Bảy sắc cầu vồng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Một họa sĩ đang say sưa vẽ bức tranh phong cảnh đồng quê. Bỗng trời đổ mưa. Họa sĩ vội lấy ô để che bức tranh đang vẽ dở.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Bị mưa làm ướt, các màu bắt đầu càu nhàu. Màu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thấy thế bèn lên tiếng: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Các bạn thật là những màu mềm yếu!</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da cam</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phản ứng: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Bạn nói ai vậy? Mình là màu da cam nổi tiếng. Các quả cam đều sơn màu của mình đấy!</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đáp:</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Nhưng màu vàng của tớ mới là màu của Mặt Trời, bạn nhé!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Thế là các màu quay ra tranh cãi xem màu nào đặc sắc nhất: Màu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xanh lục</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nói rằng mình là màu của cây cỏ, thiên nhiên. Màu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xanh lam</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cho rằng mình là màu của bất trời. Màu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xanh dương</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bảo mình là sắc biếc của đại dương, sông suối. Màu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thì tự hào vì có vẻ đẹp đằm thắm giống như hoa vi ô lét…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Đúng lúc đó, mưa vụt tạnh. Mặt Trời ló ra. Một cây cầu vồng rực rỡ hiện lên trên nền trời. Họa sĩ liền vẽ bức tranh một cây cầu vồng vắt ngang qua cánh đồng lúa </a:t>
            </a:r>
            <a:r>
              <a:rPr kumimoji="0" lang="en-US" sz="2000" b="0" i="0" u="none" strike="noStrike" kern="1200" cap="none" spc="0" normalizeH="0" baseline="0" noProof="0">
                <a:ln>
                  <a:noFill/>
                </a:ln>
                <a:solidFill>
                  <a:schemeClr val="bg1"/>
                </a:solidFill>
                <a:effectLst/>
                <a:uLnTx/>
                <a:uFillTx/>
                <a:latin typeface="Cambria" panose="02040503050406030204" pitchFamily="18" charset="0"/>
                <a:ea typeface="Cambria" panose="02040503050406030204" pitchFamily="18" charset="0"/>
                <a:cs typeface="+mn-cs"/>
              </a:rPr>
              <a:t>vàng rực</a:t>
            </a: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Các màu cũng bừng sáng. Chúng nắm tay nhau. Và trong vòng tay ấy, các màu càng rực rỡ hơn, cả ngàn lần khi đứng một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TRẦN THỊ NGÂN, PHẠM HỒNG THÚY, NGUYỄN THỊ MỸ NGỌC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(Sưu tầm, biên soạn)</a:t>
            </a:r>
          </a:p>
        </p:txBody>
      </p:sp>
      <p:cxnSp>
        <p:nvCxnSpPr>
          <p:cNvPr id="4" name="Straight Connector 3"/>
          <p:cNvCxnSpPr/>
          <p:nvPr/>
        </p:nvCxnSpPr>
        <p:spPr>
          <a:xfrm>
            <a:off x="2363190" y="1471910"/>
            <a:ext cx="2850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24E594A-DD42-4DF7-0BCB-C1FE04B1C960}"/>
              </a:ext>
            </a:extLst>
          </p:cNvPr>
          <p:cNvSpPr txBox="1"/>
          <p:nvPr/>
        </p:nvSpPr>
        <p:spPr>
          <a:xfrm>
            <a:off x="5879367" y="2506183"/>
            <a:ext cx="463588"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đỏ</a:t>
            </a:r>
          </a:p>
        </p:txBody>
      </p:sp>
      <p:sp>
        <p:nvSpPr>
          <p:cNvPr id="12" name="TextBox 11">
            <a:extLst>
              <a:ext uri="{FF2B5EF4-FFF2-40B4-BE49-F238E27FC236}">
                <a16:creationId xmlns:a16="http://schemas.microsoft.com/office/drawing/2014/main" id="{224E594A-DD42-4DF7-0BCB-C1FE04B1C960}"/>
              </a:ext>
            </a:extLst>
          </p:cNvPr>
          <p:cNvSpPr txBox="1"/>
          <p:nvPr/>
        </p:nvSpPr>
        <p:spPr>
          <a:xfrm>
            <a:off x="1188613" y="3126071"/>
            <a:ext cx="960519"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da cam</a:t>
            </a:r>
          </a:p>
        </p:txBody>
      </p:sp>
      <p:sp>
        <p:nvSpPr>
          <p:cNvPr id="13" name="TextBox 12">
            <a:extLst>
              <a:ext uri="{FF2B5EF4-FFF2-40B4-BE49-F238E27FC236}">
                <a16:creationId xmlns:a16="http://schemas.microsoft.com/office/drawing/2014/main" id="{224E594A-DD42-4DF7-0BCB-C1FE04B1C960}"/>
              </a:ext>
            </a:extLst>
          </p:cNvPr>
          <p:cNvSpPr txBox="1"/>
          <p:nvPr/>
        </p:nvSpPr>
        <p:spPr>
          <a:xfrm>
            <a:off x="1188613" y="3735062"/>
            <a:ext cx="703334"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vàng</a:t>
            </a:r>
          </a:p>
        </p:txBody>
      </p:sp>
      <p:sp>
        <p:nvSpPr>
          <p:cNvPr id="14" name="TextBox 13">
            <a:extLst>
              <a:ext uri="{FF2B5EF4-FFF2-40B4-BE49-F238E27FC236}">
                <a16:creationId xmlns:a16="http://schemas.microsoft.com/office/drawing/2014/main" id="{224E594A-DD42-4DF7-0BCB-C1FE04B1C960}"/>
              </a:ext>
            </a:extLst>
          </p:cNvPr>
          <p:cNvSpPr txBox="1"/>
          <p:nvPr/>
        </p:nvSpPr>
        <p:spPr>
          <a:xfrm>
            <a:off x="7825479" y="4330403"/>
            <a:ext cx="1093248"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xanh lục</a:t>
            </a:r>
          </a:p>
        </p:txBody>
      </p:sp>
      <p:sp>
        <p:nvSpPr>
          <p:cNvPr id="15" name="TextBox 14">
            <a:extLst>
              <a:ext uri="{FF2B5EF4-FFF2-40B4-BE49-F238E27FC236}">
                <a16:creationId xmlns:a16="http://schemas.microsoft.com/office/drawing/2014/main" id="{224E594A-DD42-4DF7-0BCB-C1FE04B1C960}"/>
              </a:ext>
            </a:extLst>
          </p:cNvPr>
          <p:cNvSpPr txBox="1"/>
          <p:nvPr/>
        </p:nvSpPr>
        <p:spPr>
          <a:xfrm>
            <a:off x="7957346" y="4650412"/>
            <a:ext cx="1493101"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xanh dương</a:t>
            </a:r>
          </a:p>
        </p:txBody>
      </p:sp>
      <p:sp>
        <p:nvSpPr>
          <p:cNvPr id="16" name="TextBox 15">
            <a:extLst>
              <a:ext uri="{FF2B5EF4-FFF2-40B4-BE49-F238E27FC236}">
                <a16:creationId xmlns:a16="http://schemas.microsoft.com/office/drawing/2014/main" id="{224E594A-DD42-4DF7-0BCB-C1FE04B1C960}"/>
              </a:ext>
            </a:extLst>
          </p:cNvPr>
          <p:cNvSpPr txBox="1"/>
          <p:nvPr/>
        </p:nvSpPr>
        <p:spPr>
          <a:xfrm>
            <a:off x="3064859" y="4944681"/>
            <a:ext cx="554960"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tím</a:t>
            </a:r>
          </a:p>
        </p:txBody>
      </p:sp>
      <p:sp>
        <p:nvSpPr>
          <p:cNvPr id="17" name="TextBox 16">
            <a:extLst>
              <a:ext uri="{FF2B5EF4-FFF2-40B4-BE49-F238E27FC236}">
                <a16:creationId xmlns:a16="http://schemas.microsoft.com/office/drawing/2014/main" id="{224E594A-DD42-4DF7-0BCB-C1FE04B1C960}"/>
              </a:ext>
            </a:extLst>
          </p:cNvPr>
          <p:cNvSpPr txBox="1"/>
          <p:nvPr/>
        </p:nvSpPr>
        <p:spPr>
          <a:xfrm>
            <a:off x="6488483" y="5553940"/>
            <a:ext cx="1159228"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vàng rực</a:t>
            </a:r>
          </a:p>
        </p:txBody>
      </p:sp>
      <p:sp>
        <p:nvSpPr>
          <p:cNvPr id="18" name="TextBox 17">
            <a:extLst>
              <a:ext uri="{FF2B5EF4-FFF2-40B4-BE49-F238E27FC236}">
                <a16:creationId xmlns:a16="http://schemas.microsoft.com/office/drawing/2014/main" id="{224E594A-DD42-4DF7-0BCB-C1FE04B1C960}"/>
              </a:ext>
            </a:extLst>
          </p:cNvPr>
          <p:cNvSpPr txBox="1"/>
          <p:nvPr/>
        </p:nvSpPr>
        <p:spPr>
          <a:xfrm>
            <a:off x="2495935" y="4650412"/>
            <a:ext cx="1176604"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xanh lam</a:t>
            </a:r>
          </a:p>
        </p:txBody>
      </p:sp>
    </p:spTree>
    <p:extLst>
      <p:ext uri="{BB962C8B-B14F-4D97-AF65-F5344CB8AC3E}">
        <p14:creationId xmlns:p14="http://schemas.microsoft.com/office/powerpoint/2010/main" val="17586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0" nodeType="clickEffect">
                                  <p:stCondLst>
                                    <p:cond delay="0"/>
                                  </p:stCondLst>
                                  <p:iterate type="lt">
                                    <p:tmAbs val="25"/>
                                  </p:iterate>
                                  <p:childTnLst>
                                    <p:set>
                                      <p:cBhvr override="childStyle">
                                        <p:cTn id="11" dur="indefinite"/>
                                        <p:tgtEl>
                                          <p:spTgt spid="11"/>
                                        </p:tgtEl>
                                        <p:attrNameLst>
                                          <p:attrName>style.fontWeight</p:attrName>
                                        </p:attrNameLst>
                                      </p:cBhvr>
                                      <p:to>
                                        <p:strVal val="bold"/>
                                      </p:to>
                                    </p:set>
                                  </p:childTnLst>
                                </p:cTn>
                              </p:par>
                              <p:par>
                                <p:cTn id="12" presetID="3" presetClass="emph" presetSubtype="2" fill="hold" grpId="1" nodeType="withEffect">
                                  <p:stCondLst>
                                    <p:cond delay="0"/>
                                  </p:stCondLst>
                                  <p:iterate type="lt">
                                    <p:tmPct val="0"/>
                                  </p:iterate>
                                  <p:childTnLst>
                                    <p:animClr clrSpc="rgb" dir="cw">
                                      <p:cBhvr override="childStyle">
                                        <p:cTn id="13" dur="500" fill="hold"/>
                                        <p:tgtEl>
                                          <p:spTgt spid="11"/>
                                        </p:tgtEl>
                                        <p:attrNameLst>
                                          <p:attrName>style.color</p:attrName>
                                        </p:attrNameLst>
                                      </p:cBhvr>
                                      <p:to>
                                        <a:srgbClr val="0000FF"/>
                                      </p:to>
                                    </p:animClr>
                                  </p:childTnLst>
                                </p:cTn>
                              </p:par>
                            </p:childTnLst>
                          </p:cTn>
                        </p:par>
                      </p:childTnLst>
                    </p:cTn>
                  </p:par>
                  <p:par>
                    <p:cTn id="14" fill="hold">
                      <p:stCondLst>
                        <p:cond delay="indefinite"/>
                      </p:stCondLst>
                      <p:childTnLst>
                        <p:par>
                          <p:cTn id="15" fill="hold">
                            <p:stCondLst>
                              <p:cond delay="0"/>
                            </p:stCondLst>
                            <p:childTnLst>
                              <p:par>
                                <p:cTn id="16" presetID="15" presetClass="emph" presetSubtype="0" grpId="0" nodeType="clickEffect">
                                  <p:stCondLst>
                                    <p:cond delay="0"/>
                                  </p:stCondLst>
                                  <p:iterate type="lt">
                                    <p:tmAbs val="25"/>
                                  </p:iterate>
                                  <p:childTnLst>
                                    <p:set>
                                      <p:cBhvr override="childStyle">
                                        <p:cTn id="17" dur="indefinite"/>
                                        <p:tgtEl>
                                          <p:spTgt spid="12"/>
                                        </p:tgtEl>
                                        <p:attrNameLst>
                                          <p:attrName>style.fontWeight</p:attrName>
                                        </p:attrNameLst>
                                      </p:cBhvr>
                                      <p:to>
                                        <p:strVal val="bold"/>
                                      </p:to>
                                    </p:set>
                                  </p:childTnLst>
                                </p:cTn>
                              </p:par>
                              <p:par>
                                <p:cTn id="18" presetID="3" presetClass="emph" presetSubtype="2" fill="hold" grpId="1" nodeType="withEffect">
                                  <p:stCondLst>
                                    <p:cond delay="0"/>
                                  </p:stCondLst>
                                  <p:iterate type="lt">
                                    <p:tmPct val="0"/>
                                  </p:iterate>
                                  <p:childTnLst>
                                    <p:animClr clrSpc="rgb" dir="cw">
                                      <p:cBhvr override="childStyle">
                                        <p:cTn id="19" dur="500" fill="hold"/>
                                        <p:tgtEl>
                                          <p:spTgt spid="12"/>
                                        </p:tgtEl>
                                        <p:attrNameLst>
                                          <p:attrName>style.color</p:attrName>
                                        </p:attrNameLst>
                                      </p:cBhvr>
                                      <p:to>
                                        <a:srgbClr val="0000FF"/>
                                      </p:to>
                                    </p:animClr>
                                  </p:childTnLst>
                                </p:cTn>
                              </p:par>
                            </p:childTnLst>
                          </p:cTn>
                        </p:par>
                      </p:childTnLst>
                    </p:cTn>
                  </p:par>
                  <p:par>
                    <p:cTn id="20" fill="hold">
                      <p:stCondLst>
                        <p:cond delay="indefinite"/>
                      </p:stCondLst>
                      <p:childTnLst>
                        <p:par>
                          <p:cTn id="21" fill="hold">
                            <p:stCondLst>
                              <p:cond delay="0"/>
                            </p:stCondLst>
                            <p:childTnLst>
                              <p:par>
                                <p:cTn id="22" presetID="15" presetClass="emph" presetSubtype="0" grpId="0" nodeType="clickEffect">
                                  <p:stCondLst>
                                    <p:cond delay="0"/>
                                  </p:stCondLst>
                                  <p:iterate type="lt">
                                    <p:tmAbs val="25"/>
                                  </p:iterate>
                                  <p:childTnLst>
                                    <p:set>
                                      <p:cBhvr override="childStyle">
                                        <p:cTn id="23" dur="indefinite"/>
                                        <p:tgtEl>
                                          <p:spTgt spid="13"/>
                                        </p:tgtEl>
                                        <p:attrNameLst>
                                          <p:attrName>style.fontWeight</p:attrName>
                                        </p:attrNameLst>
                                      </p:cBhvr>
                                      <p:to>
                                        <p:strVal val="bold"/>
                                      </p:to>
                                    </p:set>
                                  </p:childTnLst>
                                </p:cTn>
                              </p:par>
                              <p:par>
                                <p:cTn id="24" presetID="3" presetClass="emph" presetSubtype="2" fill="hold" grpId="1" nodeType="withEffect">
                                  <p:stCondLst>
                                    <p:cond delay="0"/>
                                  </p:stCondLst>
                                  <p:iterate type="lt">
                                    <p:tmPct val="0"/>
                                  </p:iterate>
                                  <p:childTnLst>
                                    <p:animClr clrSpc="rgb" dir="cw">
                                      <p:cBhvr override="childStyle">
                                        <p:cTn id="25" dur="500" fill="hold"/>
                                        <p:tgtEl>
                                          <p:spTgt spid="13"/>
                                        </p:tgtEl>
                                        <p:attrNameLst>
                                          <p:attrName>style.color</p:attrName>
                                        </p:attrNameLst>
                                      </p:cBhvr>
                                      <p:to>
                                        <a:srgbClr val="0000FF"/>
                                      </p:to>
                                    </p:animClr>
                                  </p:childTnLst>
                                </p:cTn>
                              </p:par>
                            </p:childTnLst>
                          </p:cTn>
                        </p:par>
                      </p:childTnLst>
                    </p:cTn>
                  </p:par>
                  <p:par>
                    <p:cTn id="26" fill="hold">
                      <p:stCondLst>
                        <p:cond delay="indefinite"/>
                      </p:stCondLst>
                      <p:childTnLst>
                        <p:par>
                          <p:cTn id="27" fill="hold">
                            <p:stCondLst>
                              <p:cond delay="0"/>
                            </p:stCondLst>
                            <p:childTnLst>
                              <p:par>
                                <p:cTn id="28" presetID="15" presetClass="emph" presetSubtype="0" grpId="0" nodeType="clickEffect">
                                  <p:stCondLst>
                                    <p:cond delay="0"/>
                                  </p:stCondLst>
                                  <p:iterate type="lt">
                                    <p:tmAbs val="25"/>
                                  </p:iterate>
                                  <p:childTnLst>
                                    <p:set>
                                      <p:cBhvr override="childStyle">
                                        <p:cTn id="29" dur="indefinite"/>
                                        <p:tgtEl>
                                          <p:spTgt spid="14"/>
                                        </p:tgtEl>
                                        <p:attrNameLst>
                                          <p:attrName>style.fontWeight</p:attrName>
                                        </p:attrNameLst>
                                      </p:cBhvr>
                                      <p:to>
                                        <p:strVal val="bold"/>
                                      </p:to>
                                    </p:set>
                                  </p:childTnLst>
                                </p:cTn>
                              </p:par>
                              <p:par>
                                <p:cTn id="30" presetID="3" presetClass="emph" presetSubtype="2" fill="hold" grpId="1" nodeType="withEffect">
                                  <p:stCondLst>
                                    <p:cond delay="0"/>
                                  </p:stCondLst>
                                  <p:iterate type="lt">
                                    <p:tmPct val="0"/>
                                  </p:iterate>
                                  <p:childTnLst>
                                    <p:animClr clrSpc="rgb" dir="cw">
                                      <p:cBhvr override="childStyle">
                                        <p:cTn id="31" dur="500" fill="hold"/>
                                        <p:tgtEl>
                                          <p:spTgt spid="14"/>
                                        </p:tgtEl>
                                        <p:attrNameLst>
                                          <p:attrName>style.color</p:attrName>
                                        </p:attrNameLst>
                                      </p:cBhvr>
                                      <p:to>
                                        <a:srgbClr val="0000FF"/>
                                      </p:to>
                                    </p:animClr>
                                  </p:childTnLst>
                                </p:cTn>
                              </p:par>
                            </p:childTnLst>
                          </p:cTn>
                        </p:par>
                      </p:childTnLst>
                    </p:cTn>
                  </p:par>
                  <p:par>
                    <p:cTn id="32" fill="hold">
                      <p:stCondLst>
                        <p:cond delay="indefinite"/>
                      </p:stCondLst>
                      <p:childTnLst>
                        <p:par>
                          <p:cTn id="33" fill="hold">
                            <p:stCondLst>
                              <p:cond delay="0"/>
                            </p:stCondLst>
                            <p:childTnLst>
                              <p:par>
                                <p:cTn id="34" presetID="15" presetClass="emph" presetSubtype="0" grpId="0" nodeType="clickEffect">
                                  <p:stCondLst>
                                    <p:cond delay="0"/>
                                  </p:stCondLst>
                                  <p:iterate type="lt">
                                    <p:tmAbs val="25"/>
                                  </p:iterate>
                                  <p:childTnLst>
                                    <p:set>
                                      <p:cBhvr override="childStyle">
                                        <p:cTn id="35" dur="indefinite"/>
                                        <p:tgtEl>
                                          <p:spTgt spid="18"/>
                                        </p:tgtEl>
                                        <p:attrNameLst>
                                          <p:attrName>style.fontWeight</p:attrName>
                                        </p:attrNameLst>
                                      </p:cBhvr>
                                      <p:to>
                                        <p:strVal val="bold"/>
                                      </p:to>
                                    </p:set>
                                  </p:childTnLst>
                                </p:cTn>
                              </p:par>
                              <p:par>
                                <p:cTn id="36" presetID="3" presetClass="emph" presetSubtype="2" fill="hold" grpId="1" nodeType="withEffect">
                                  <p:stCondLst>
                                    <p:cond delay="0"/>
                                  </p:stCondLst>
                                  <p:iterate type="lt">
                                    <p:tmPct val="0"/>
                                  </p:iterate>
                                  <p:childTnLst>
                                    <p:animClr clrSpc="rgb" dir="cw">
                                      <p:cBhvr override="childStyle">
                                        <p:cTn id="37" dur="500" fill="hold"/>
                                        <p:tgtEl>
                                          <p:spTgt spid="18"/>
                                        </p:tgtEl>
                                        <p:attrNameLst>
                                          <p:attrName>style.color</p:attrName>
                                        </p:attrNameLst>
                                      </p:cBhvr>
                                      <p:to>
                                        <a:srgbClr val="0000FF"/>
                                      </p:to>
                                    </p:animClr>
                                  </p:childTnLst>
                                </p:cTn>
                              </p:par>
                            </p:childTnLst>
                          </p:cTn>
                        </p:par>
                      </p:childTnLst>
                    </p:cTn>
                  </p:par>
                  <p:par>
                    <p:cTn id="38" fill="hold">
                      <p:stCondLst>
                        <p:cond delay="indefinite"/>
                      </p:stCondLst>
                      <p:childTnLst>
                        <p:par>
                          <p:cTn id="39" fill="hold">
                            <p:stCondLst>
                              <p:cond delay="0"/>
                            </p:stCondLst>
                            <p:childTnLst>
                              <p:par>
                                <p:cTn id="40" presetID="15" presetClass="emph" presetSubtype="0" grpId="0" nodeType="clickEffect">
                                  <p:stCondLst>
                                    <p:cond delay="0"/>
                                  </p:stCondLst>
                                  <p:iterate type="lt">
                                    <p:tmAbs val="25"/>
                                  </p:iterate>
                                  <p:childTnLst>
                                    <p:set>
                                      <p:cBhvr override="childStyle">
                                        <p:cTn id="41" dur="indefinite"/>
                                        <p:tgtEl>
                                          <p:spTgt spid="15"/>
                                        </p:tgtEl>
                                        <p:attrNameLst>
                                          <p:attrName>style.fontWeight</p:attrName>
                                        </p:attrNameLst>
                                      </p:cBhvr>
                                      <p:to>
                                        <p:strVal val="bold"/>
                                      </p:to>
                                    </p:set>
                                  </p:childTnLst>
                                </p:cTn>
                              </p:par>
                              <p:par>
                                <p:cTn id="42" presetID="3" presetClass="emph" presetSubtype="2" fill="hold" grpId="1" nodeType="withEffect">
                                  <p:stCondLst>
                                    <p:cond delay="0"/>
                                  </p:stCondLst>
                                  <p:iterate type="lt">
                                    <p:tmPct val="0"/>
                                  </p:iterate>
                                  <p:childTnLst>
                                    <p:animClr clrSpc="rgb" dir="cw">
                                      <p:cBhvr override="childStyle">
                                        <p:cTn id="43" dur="500" fill="hold"/>
                                        <p:tgtEl>
                                          <p:spTgt spid="15"/>
                                        </p:tgtEl>
                                        <p:attrNameLst>
                                          <p:attrName>style.color</p:attrName>
                                        </p:attrNameLst>
                                      </p:cBhvr>
                                      <p:to>
                                        <a:srgbClr val="0000FF"/>
                                      </p:to>
                                    </p:animClr>
                                  </p:childTnLst>
                                </p:cTn>
                              </p:par>
                            </p:childTnLst>
                          </p:cTn>
                        </p:par>
                      </p:childTnLst>
                    </p:cTn>
                  </p:par>
                  <p:par>
                    <p:cTn id="44" fill="hold">
                      <p:stCondLst>
                        <p:cond delay="indefinite"/>
                      </p:stCondLst>
                      <p:childTnLst>
                        <p:par>
                          <p:cTn id="45" fill="hold">
                            <p:stCondLst>
                              <p:cond delay="0"/>
                            </p:stCondLst>
                            <p:childTnLst>
                              <p:par>
                                <p:cTn id="46" presetID="15" presetClass="emph" presetSubtype="0" grpId="0" nodeType="clickEffect">
                                  <p:stCondLst>
                                    <p:cond delay="0"/>
                                  </p:stCondLst>
                                  <p:iterate type="lt">
                                    <p:tmAbs val="25"/>
                                  </p:iterate>
                                  <p:childTnLst>
                                    <p:set>
                                      <p:cBhvr override="childStyle">
                                        <p:cTn id="47" dur="indefinite"/>
                                        <p:tgtEl>
                                          <p:spTgt spid="16"/>
                                        </p:tgtEl>
                                        <p:attrNameLst>
                                          <p:attrName>style.fontWeight</p:attrName>
                                        </p:attrNameLst>
                                      </p:cBhvr>
                                      <p:to>
                                        <p:strVal val="bold"/>
                                      </p:to>
                                    </p:set>
                                  </p:childTnLst>
                                </p:cTn>
                              </p:par>
                              <p:par>
                                <p:cTn id="48" presetID="3" presetClass="emph" presetSubtype="2" fill="hold" grpId="1" nodeType="withEffect">
                                  <p:stCondLst>
                                    <p:cond delay="0"/>
                                  </p:stCondLst>
                                  <p:iterate type="lt">
                                    <p:tmPct val="0"/>
                                  </p:iterate>
                                  <p:childTnLst>
                                    <p:animClr clrSpc="rgb" dir="cw">
                                      <p:cBhvr override="childStyle">
                                        <p:cTn id="49" dur="500" fill="hold"/>
                                        <p:tgtEl>
                                          <p:spTgt spid="16"/>
                                        </p:tgtEl>
                                        <p:attrNameLst>
                                          <p:attrName>style.color</p:attrName>
                                        </p:attrNameLst>
                                      </p:cBhvr>
                                      <p:to>
                                        <a:srgbClr val="0000FF"/>
                                      </p:to>
                                    </p:animClr>
                                  </p:childTnLst>
                                </p:cTn>
                              </p:par>
                            </p:childTnLst>
                          </p:cTn>
                        </p:par>
                      </p:childTnLst>
                    </p:cTn>
                  </p:par>
                  <p:par>
                    <p:cTn id="50" fill="hold">
                      <p:stCondLst>
                        <p:cond delay="indefinite"/>
                      </p:stCondLst>
                      <p:childTnLst>
                        <p:par>
                          <p:cTn id="51" fill="hold">
                            <p:stCondLst>
                              <p:cond delay="0"/>
                            </p:stCondLst>
                            <p:childTnLst>
                              <p:par>
                                <p:cTn id="52" presetID="15" presetClass="emph" presetSubtype="0" grpId="0" nodeType="clickEffect">
                                  <p:stCondLst>
                                    <p:cond delay="0"/>
                                  </p:stCondLst>
                                  <p:iterate type="lt">
                                    <p:tmAbs val="25"/>
                                  </p:iterate>
                                  <p:childTnLst>
                                    <p:set>
                                      <p:cBhvr override="childStyle">
                                        <p:cTn id="53" dur="indefinite"/>
                                        <p:tgtEl>
                                          <p:spTgt spid="17"/>
                                        </p:tgtEl>
                                        <p:attrNameLst>
                                          <p:attrName>style.fontWeight</p:attrName>
                                        </p:attrNameLst>
                                      </p:cBhvr>
                                      <p:to>
                                        <p:strVal val="bold"/>
                                      </p:to>
                                    </p:set>
                                  </p:childTnLst>
                                </p:cTn>
                              </p:par>
                              <p:par>
                                <p:cTn id="54" presetID="3" presetClass="emph" presetSubtype="2" fill="hold" grpId="1" nodeType="withEffect">
                                  <p:stCondLst>
                                    <p:cond delay="0"/>
                                  </p:stCondLst>
                                  <p:iterate type="lt">
                                    <p:tmPct val="0"/>
                                  </p:iterate>
                                  <p:childTnLst>
                                    <p:animClr clrSpc="rgb" dir="cw">
                                      <p:cBhvr override="childStyle">
                                        <p:cTn id="55" dur="500" fill="hold"/>
                                        <p:tgtEl>
                                          <p:spTgt spid="17"/>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160" t="17400" r="17237" b="70200"/>
          <a:stretch/>
        </p:blipFill>
        <p:spPr>
          <a:xfrm>
            <a:off x="249381" y="973776"/>
            <a:ext cx="11464986" cy="581892"/>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5267" t="25909" r="54591" b="56038"/>
          <a:stretch/>
        </p:blipFill>
        <p:spPr>
          <a:xfrm>
            <a:off x="0" y="11875"/>
            <a:ext cx="3431969" cy="771896"/>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33882" b="46875" l="57985" r="80418"/>
                    </a14:imgEffect>
                  </a14:imgLayer>
                </a14:imgProps>
              </a:ext>
              <a:ext uri="{28A0092B-C50C-407E-A947-70E740481C1C}">
                <a14:useLocalDpi xmlns:a14="http://schemas.microsoft.com/office/drawing/2010/main" val="0"/>
              </a:ext>
            </a:extLst>
          </a:blip>
          <a:srcRect l="57647" t="32331" r="19098" b="51472"/>
          <a:stretch/>
        </p:blipFill>
        <p:spPr>
          <a:xfrm>
            <a:off x="8211146" y="1745673"/>
            <a:ext cx="3776353" cy="760021"/>
          </a:xfrm>
          <a:prstGeom prst="rect">
            <a:avLst/>
          </a:prstGeom>
        </p:spPr>
      </p:pic>
      <p:pic>
        <p:nvPicPr>
          <p:cNvPr id="24" name="Picture 23"/>
          <p:cNvPicPr>
            <a:picLocks noChangeAspect="1"/>
          </p:cNvPicPr>
          <p:nvPr/>
        </p:nvPicPr>
        <p:blipFill rotWithShape="1">
          <a:blip r:embed="rId6">
            <a:extLst>
              <a:ext uri="{BEBA8EAE-BF5A-486C-A8C5-ECC9F3942E4B}">
                <a14:imgProps xmlns:a14="http://schemas.microsoft.com/office/drawing/2010/main">
                  <a14:imgLayer r:embed="rId5">
                    <a14:imgEffect>
                      <a14:backgroundRemoval t="51316" b="64803" l="57795" r="80513"/>
                    </a14:imgEffect>
                  </a14:imgLayer>
                </a14:imgProps>
              </a:ext>
              <a:ext uri="{28A0092B-C50C-407E-A947-70E740481C1C}">
                <a14:useLocalDpi xmlns:a14="http://schemas.microsoft.com/office/drawing/2010/main" val="0"/>
              </a:ext>
            </a:extLst>
          </a:blip>
          <a:srcRect l="57647" t="49793" r="19098" b="33505"/>
          <a:stretch/>
        </p:blipFill>
        <p:spPr>
          <a:xfrm>
            <a:off x="8211145" y="2588821"/>
            <a:ext cx="3776353" cy="783772"/>
          </a:xfrm>
          <a:prstGeom prst="rect">
            <a:avLst/>
          </a:prstGeom>
        </p:spPr>
      </p:pic>
      <p:pic>
        <p:nvPicPr>
          <p:cNvPr id="25" name="Picture 24"/>
          <p:cNvPicPr>
            <a:picLocks noChangeAspect="1"/>
          </p:cNvPicPr>
          <p:nvPr/>
        </p:nvPicPr>
        <p:blipFill rotWithShape="1">
          <a:blip r:embed="rId7">
            <a:extLst>
              <a:ext uri="{BEBA8EAE-BF5A-486C-A8C5-ECC9F3942E4B}">
                <a14:imgProps xmlns:a14="http://schemas.microsoft.com/office/drawing/2010/main">
                  <a14:imgLayer r:embed="rId5">
                    <a14:imgEffect>
                      <a14:backgroundRemoval t="69737" b="82401" l="57890" r="80656"/>
                    </a14:imgEffect>
                  </a14:imgLayer>
                </a14:imgProps>
              </a:ext>
              <a:ext uri="{28A0092B-C50C-407E-A947-70E740481C1C}">
                <a14:useLocalDpi xmlns:a14="http://schemas.microsoft.com/office/drawing/2010/main" val="0"/>
              </a:ext>
            </a:extLst>
          </a:blip>
          <a:srcRect l="57647" t="68520" r="19098" b="16803"/>
          <a:stretch/>
        </p:blipFill>
        <p:spPr>
          <a:xfrm>
            <a:off x="8211144" y="3455720"/>
            <a:ext cx="3776353" cy="688769"/>
          </a:xfrm>
          <a:prstGeom prst="rect">
            <a:avLst/>
          </a:prstGeom>
        </p:spPr>
      </p:pic>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24678" t="31108" r="52506" b="14778"/>
          <a:stretch/>
        </p:blipFill>
        <p:spPr>
          <a:xfrm>
            <a:off x="629392" y="1745673"/>
            <a:ext cx="3705102" cy="2539341"/>
          </a:xfrm>
          <a:prstGeom prst="rect">
            <a:avLst/>
          </a:prstGeom>
        </p:spPr>
      </p:pic>
      <p:cxnSp>
        <p:nvCxnSpPr>
          <p:cNvPr id="27" name="Straight Connector 26"/>
          <p:cNvCxnSpPr/>
          <p:nvPr/>
        </p:nvCxnSpPr>
        <p:spPr>
          <a:xfrm>
            <a:off x="736270" y="1471910"/>
            <a:ext cx="2850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51418" y="1471910"/>
            <a:ext cx="51657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6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Right)">
                                      <p:cBhvr>
                                        <p:cTn id="7" dur="500"/>
                                        <p:tgtEl>
                                          <p:spTgt spid="27"/>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trips(downRigh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path" presetSubtype="0" accel="50000" decel="50000" fill="hold" nodeType="clickEffect">
                                  <p:stCondLst>
                                    <p:cond delay="0"/>
                                  </p:stCondLst>
                                  <p:childTnLst>
                                    <p:animMotion origin="layout" path="M 4.79167E-6 -3.7037E-6 L -0.31303 0.25278 " pathEditMode="relative" rAng="0" ptsTypes="AA">
                                      <p:cBhvr>
                                        <p:cTn id="15" dur="2000" fill="hold"/>
                                        <p:tgtEl>
                                          <p:spTgt spid="23"/>
                                        </p:tgtEl>
                                        <p:attrNameLst>
                                          <p:attrName>ppt_x</p:attrName>
                                          <p:attrName>ppt_y</p:attrName>
                                        </p:attrNameLst>
                                      </p:cBhvr>
                                      <p:rCtr x="-15651" y="12639"/>
                                    </p:animMotion>
                                  </p:childTnLst>
                                </p:cTn>
                              </p:par>
                            </p:childTnLst>
                          </p:cTn>
                        </p:par>
                      </p:childTnLst>
                    </p:cTn>
                  </p:par>
                  <p:par>
                    <p:cTn id="16" fill="hold">
                      <p:stCondLst>
                        <p:cond delay="indefinite"/>
                      </p:stCondLst>
                      <p:childTnLst>
                        <p:par>
                          <p:cTn id="17" fill="hold">
                            <p:stCondLst>
                              <p:cond delay="0"/>
                            </p:stCondLst>
                            <p:childTnLst>
                              <p:par>
                                <p:cTn id="18" presetID="49" presetClass="path" presetSubtype="0" accel="50000" decel="50000" fill="hold" nodeType="clickEffect">
                                  <p:stCondLst>
                                    <p:cond delay="0"/>
                                  </p:stCondLst>
                                  <p:childTnLst>
                                    <p:animMotion origin="layout" path="M 4.79167E-6 -7.40741E-7 L -0.31003 -0.11597 " pathEditMode="relative" rAng="0" ptsTypes="AA">
                                      <p:cBhvr>
                                        <p:cTn id="19" dur="2000" fill="hold"/>
                                        <p:tgtEl>
                                          <p:spTgt spid="24"/>
                                        </p:tgtEl>
                                        <p:attrNameLst>
                                          <p:attrName>ppt_x</p:attrName>
                                          <p:attrName>ppt_y</p:attrName>
                                        </p:attrNameLst>
                                      </p:cBhvr>
                                      <p:rCtr x="-15508" y="-5810"/>
                                    </p:animMotion>
                                  </p:childTnLst>
                                </p:cTn>
                              </p:par>
                            </p:childTnLst>
                          </p:cTn>
                        </p:par>
                      </p:childTnLst>
                    </p:cTn>
                  </p:par>
                  <p:par>
                    <p:cTn id="20" fill="hold">
                      <p:stCondLst>
                        <p:cond delay="indefinite"/>
                      </p:stCondLst>
                      <p:childTnLst>
                        <p:par>
                          <p:cTn id="21" fill="hold">
                            <p:stCondLst>
                              <p:cond delay="0"/>
                            </p:stCondLst>
                            <p:childTnLst>
                              <p:par>
                                <p:cTn id="22" presetID="49" presetClass="path" presetSubtype="0" accel="50000" decel="50000" fill="hold" nodeType="clickEffect">
                                  <p:stCondLst>
                                    <p:cond delay="0"/>
                                  </p:stCondLst>
                                  <p:childTnLst>
                                    <p:animMotion origin="layout" path="M 4.79167E-6 3.33333E-6 L -0.31107 -0.11436 " pathEditMode="relative" rAng="0" ptsTypes="AA">
                                      <p:cBhvr>
                                        <p:cTn id="23" dur="2000" fill="hold"/>
                                        <p:tgtEl>
                                          <p:spTgt spid="25"/>
                                        </p:tgtEl>
                                        <p:attrNameLst>
                                          <p:attrName>ppt_x</p:attrName>
                                          <p:attrName>ppt_y</p:attrName>
                                        </p:attrNameLst>
                                      </p:cBhvr>
                                      <p:rCtr x="-15560" y="-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5"/>
          <p:cNvSpPr txBox="1">
            <a:spLocks noGrp="1"/>
          </p:cNvSpPr>
          <p:nvPr>
            <p:ph type="title"/>
          </p:nvPr>
        </p:nvSpPr>
        <p:spPr>
          <a:xfrm>
            <a:off x="1503159" y="1208412"/>
            <a:ext cx="10502796" cy="3372400"/>
          </a:xfrm>
          <a:prstGeom prst="rect">
            <a:avLst/>
          </a:prstGeom>
        </p:spPr>
        <p:txBody>
          <a:bodyPr spcFirstLastPara="1" wrap="square" lIns="121900" tIns="121900" rIns="121900" bIns="121900" anchor="ctr" anchorCtr="0">
            <a:noAutofit/>
          </a:bodyPr>
          <a:lstStyle/>
          <a:p>
            <a:r>
              <a:rPr lang="en" sz="7200" b="1">
                <a:latin typeface="Cambria" panose="02040503050406030204" pitchFamily="18" charset="0"/>
                <a:ea typeface="Cambria" panose="02040503050406030204" pitchFamily="18" charset="0"/>
                <a:cs typeface="Amiko"/>
                <a:sym typeface="Amiko"/>
              </a:rPr>
              <a:t>Chúc các em học tốt!</a:t>
            </a:r>
            <a:endParaRPr sz="7200" b="1">
              <a:latin typeface="Cambria" panose="02040503050406030204" pitchFamily="18" charset="0"/>
              <a:ea typeface="Cambria" panose="02040503050406030204" pitchFamily="18" charset="0"/>
              <a:cs typeface="Amiko"/>
              <a:sym typeface="Amiko"/>
            </a:endParaRPr>
          </a:p>
        </p:txBody>
      </p:sp>
      <p:sp>
        <p:nvSpPr>
          <p:cNvPr id="759" name="Google Shape;759;p35"/>
          <p:cNvSpPr/>
          <p:nvPr/>
        </p:nvSpPr>
        <p:spPr>
          <a:xfrm rot="5400000">
            <a:off x="978990" y="3724038"/>
            <a:ext cx="2611409" cy="2820836"/>
          </a:xfrm>
          <a:custGeom>
            <a:avLst/>
            <a:gdLst/>
            <a:ahLst/>
            <a:cxnLst/>
            <a:rect l="l" t="t" r="r" b="b"/>
            <a:pathLst>
              <a:path w="30500" h="32946" extrusionOk="0">
                <a:moveTo>
                  <a:pt x="16600" y="1"/>
                </a:moveTo>
                <a:cubicBezTo>
                  <a:pt x="15968" y="1"/>
                  <a:pt x="15328" y="63"/>
                  <a:pt x="14674" y="200"/>
                </a:cubicBezTo>
                <a:cubicBezTo>
                  <a:pt x="11805" y="803"/>
                  <a:pt x="9210" y="2740"/>
                  <a:pt x="7913" y="5372"/>
                </a:cubicBezTo>
                <a:cubicBezTo>
                  <a:pt x="6743" y="7747"/>
                  <a:pt x="6689" y="10507"/>
                  <a:pt x="6451" y="13156"/>
                </a:cubicBezTo>
                <a:cubicBezTo>
                  <a:pt x="6250" y="15806"/>
                  <a:pt x="5793" y="18584"/>
                  <a:pt x="4094" y="20612"/>
                </a:cubicBezTo>
                <a:cubicBezTo>
                  <a:pt x="3326" y="21526"/>
                  <a:pt x="2339" y="22257"/>
                  <a:pt x="1517" y="23134"/>
                </a:cubicBezTo>
                <a:cubicBezTo>
                  <a:pt x="695" y="23993"/>
                  <a:pt x="0" y="25126"/>
                  <a:pt x="73" y="26332"/>
                </a:cubicBezTo>
                <a:cubicBezTo>
                  <a:pt x="165" y="27812"/>
                  <a:pt x="1353" y="29000"/>
                  <a:pt x="2595" y="29840"/>
                </a:cubicBezTo>
                <a:cubicBezTo>
                  <a:pt x="5519" y="31891"/>
                  <a:pt x="9093" y="32946"/>
                  <a:pt x="12666" y="32946"/>
                </a:cubicBezTo>
                <a:cubicBezTo>
                  <a:pt x="15078" y="32946"/>
                  <a:pt x="17490" y="32465"/>
                  <a:pt x="19700" y="31485"/>
                </a:cubicBezTo>
                <a:cubicBezTo>
                  <a:pt x="25182" y="29073"/>
                  <a:pt x="29220" y="23682"/>
                  <a:pt x="30024" y="17761"/>
                </a:cubicBezTo>
                <a:cubicBezTo>
                  <a:pt x="30500" y="14125"/>
                  <a:pt x="29769" y="10360"/>
                  <a:pt x="28051" y="7126"/>
                </a:cubicBezTo>
                <a:cubicBezTo>
                  <a:pt x="26443" y="4056"/>
                  <a:pt x="24542" y="2302"/>
                  <a:pt x="21417" y="1059"/>
                </a:cubicBezTo>
                <a:cubicBezTo>
                  <a:pt x="19832" y="425"/>
                  <a:pt x="18247" y="1"/>
                  <a:pt x="1660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60" name="Google Shape;760;p35"/>
          <p:cNvGrpSpPr/>
          <p:nvPr/>
        </p:nvGrpSpPr>
        <p:grpSpPr>
          <a:xfrm>
            <a:off x="452778" y="1537456"/>
            <a:ext cx="1475492" cy="1497057"/>
            <a:chOff x="6575458" y="1821066"/>
            <a:chExt cx="1106619" cy="1122793"/>
          </a:xfrm>
        </p:grpSpPr>
        <p:sp>
          <p:nvSpPr>
            <p:cNvPr id="761" name="Google Shape;761;p35"/>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5"/>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5"/>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5"/>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5"/>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5"/>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5"/>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5"/>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5"/>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5"/>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5"/>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5"/>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5"/>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35"/>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35"/>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5"/>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7" name="Google Shape;777;p35"/>
          <p:cNvGrpSpPr/>
          <p:nvPr/>
        </p:nvGrpSpPr>
        <p:grpSpPr>
          <a:xfrm>
            <a:off x="8455821" y="3512378"/>
            <a:ext cx="2661340" cy="2822575"/>
            <a:chOff x="6511825" y="716225"/>
            <a:chExt cx="1677456" cy="1779382"/>
          </a:xfrm>
        </p:grpSpPr>
        <p:sp>
          <p:nvSpPr>
            <p:cNvPr id="778" name="Google Shape;778;p35"/>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5"/>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4157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02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1" y="2006601"/>
            <a:ext cx="1113367" cy="169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610170">
            <a:off x="5814909" y="3469290"/>
            <a:ext cx="1314177" cy="150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595" t="50000" r="52781"/>
          <a:stretch/>
        </p:blipFill>
        <p:spPr bwMode="auto">
          <a:xfrm>
            <a:off x="6885019" y="5555953"/>
            <a:ext cx="1620819"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0401" y="5136604"/>
            <a:ext cx="2211916" cy="163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a:hlinkClick r:id="rId12" action="ppaction://hlinksldjump"/>
          </p:cNvPr>
          <p:cNvSpPr/>
          <p:nvPr/>
        </p:nvSpPr>
        <p:spPr>
          <a:xfrm>
            <a:off x="10432592" y="-47206"/>
            <a:ext cx="1716376" cy="468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a:solidFill>
                  <a:prstClr val="white"/>
                </a:solidFill>
                <a:latin typeface="Calibri"/>
              </a:rPr>
              <a:t>Đi tới bài mới</a:t>
            </a:r>
          </a:p>
        </p:txBody>
      </p:sp>
    </p:spTree>
    <p:extLst>
      <p:ext uri="{BB962C8B-B14F-4D97-AF65-F5344CB8AC3E}">
        <p14:creationId xmlns:p14="http://schemas.microsoft.com/office/powerpoint/2010/main" val="969087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1000"/>
                                        <p:tgtEl>
                                          <p:spTgt spid="1031"/>
                                        </p:tgtEl>
                                        <p:attrNameLst>
                                          <p:attrName>ppt_x</p:attrName>
                                        </p:attrNameLst>
                                      </p:cBhvr>
                                      <p:tavLst>
                                        <p:tav tm="0">
                                          <p:val>
                                            <p:strVal val="ppt_x"/>
                                          </p:val>
                                        </p:tav>
                                        <p:tav tm="100000">
                                          <p:val>
                                            <p:strVal val="0-ppt_w/2"/>
                                          </p:val>
                                        </p:tav>
                                      </p:tavLst>
                                    </p:anim>
                                    <p:anim calcmode="lin" valueType="num">
                                      <p:cBhvr additive="base">
                                        <p:cTn id="7" dur="1000"/>
                                        <p:tgtEl>
                                          <p:spTgt spid="1031"/>
                                        </p:tgtEl>
                                        <p:attrNameLst>
                                          <p:attrName>ppt_y</p:attrName>
                                        </p:attrNameLst>
                                      </p:cBhvr>
                                      <p:tavLst>
                                        <p:tav tm="0">
                                          <p:val>
                                            <p:strVal val="ppt_y"/>
                                          </p:val>
                                        </p:tav>
                                        <p:tav tm="100000">
                                          <p:val>
                                            <p:strVal val="0-ppt_h/2"/>
                                          </p:val>
                                        </p:tav>
                                      </p:tavLst>
                                    </p:anim>
                                    <p:set>
                                      <p:cBhvr>
                                        <p:cTn id="8" dur="1" fill="hold">
                                          <p:stCondLst>
                                            <p:cond delay="9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9" restart="whenNotActive" fill="hold" evtFilter="cancelBubble" nodeType="interactiveSeq">
                <p:stCondLst>
                  <p:cond evt="onClick" delay="0">
                    <p:tgtEl>
                      <p:spTgt spid="1027"/>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1000"/>
                                        <p:tgtEl>
                                          <p:spTgt spid="1027"/>
                                        </p:tgtEl>
                                        <p:attrNameLst>
                                          <p:attrName>ppt_x</p:attrName>
                                        </p:attrNameLst>
                                      </p:cBhvr>
                                      <p:tavLst>
                                        <p:tav tm="0">
                                          <p:val>
                                            <p:strVal val="ppt_x"/>
                                          </p:val>
                                        </p:tav>
                                        <p:tav tm="100000">
                                          <p:val>
                                            <p:strVal val="0-ppt_w/2"/>
                                          </p:val>
                                        </p:tav>
                                      </p:tavLst>
                                    </p:anim>
                                    <p:anim calcmode="lin" valueType="num">
                                      <p:cBhvr additive="base">
                                        <p:cTn id="14" dur="1000"/>
                                        <p:tgtEl>
                                          <p:spTgt spid="1027"/>
                                        </p:tgtEl>
                                        <p:attrNameLst>
                                          <p:attrName>ppt_y</p:attrName>
                                        </p:attrNameLst>
                                      </p:cBhvr>
                                      <p:tavLst>
                                        <p:tav tm="0">
                                          <p:val>
                                            <p:strVal val="ppt_y"/>
                                          </p:val>
                                        </p:tav>
                                        <p:tav tm="100000">
                                          <p:val>
                                            <p:strVal val="0-ppt_h/2"/>
                                          </p:val>
                                        </p:tav>
                                      </p:tavLst>
                                    </p:anim>
                                    <p:set>
                                      <p:cBhvr>
                                        <p:cTn id="15" dur="1" fill="hold">
                                          <p:stCondLst>
                                            <p:cond delay="9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1000"/>
                                        <p:tgtEl>
                                          <p:spTgt spid="15"/>
                                        </p:tgtEl>
                                        <p:attrNameLst>
                                          <p:attrName>ppt_x</p:attrName>
                                        </p:attrNameLst>
                                      </p:cBhvr>
                                      <p:tavLst>
                                        <p:tav tm="0">
                                          <p:val>
                                            <p:strVal val="ppt_x"/>
                                          </p:val>
                                        </p:tav>
                                        <p:tav tm="100000">
                                          <p:val>
                                            <p:strVal val="0-ppt_w/2"/>
                                          </p:val>
                                        </p:tav>
                                      </p:tavLst>
                                    </p:anim>
                                    <p:anim calcmode="lin" valueType="num">
                                      <p:cBhvr additive="base">
                                        <p:cTn id="21" dur="1000"/>
                                        <p:tgtEl>
                                          <p:spTgt spid="15"/>
                                        </p:tgtEl>
                                        <p:attrNameLst>
                                          <p:attrName>ppt_y</p:attrName>
                                        </p:attrNameLst>
                                      </p:cBhvr>
                                      <p:tavLst>
                                        <p:tav tm="0">
                                          <p:val>
                                            <p:strVal val="ppt_y"/>
                                          </p:val>
                                        </p:tav>
                                        <p:tav tm="100000">
                                          <p:val>
                                            <p:strVal val="0-ppt_h/2"/>
                                          </p:val>
                                        </p:tav>
                                      </p:tavLst>
                                    </p:anim>
                                    <p:set>
                                      <p:cBhvr>
                                        <p:cTn id="2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026"/>
                    </p:tgtEl>
                  </p:cond>
                </p:stCondLst>
                <p:endSync evt="end" delay="0">
                  <p:rtn val="all"/>
                </p:endSync>
                <p:childTnLst>
                  <p:par>
                    <p:cTn id="24" fill="hold">
                      <p:stCondLst>
                        <p:cond delay="0"/>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1000"/>
                                        <p:tgtEl>
                                          <p:spTgt spid="1026"/>
                                        </p:tgtEl>
                                        <p:attrNameLst>
                                          <p:attrName>ppt_x</p:attrName>
                                        </p:attrNameLst>
                                      </p:cBhvr>
                                      <p:tavLst>
                                        <p:tav tm="0">
                                          <p:val>
                                            <p:strVal val="ppt_x"/>
                                          </p:val>
                                        </p:tav>
                                        <p:tav tm="100000">
                                          <p:val>
                                            <p:strVal val="1+ppt_w/2"/>
                                          </p:val>
                                        </p:tav>
                                      </p:tavLst>
                                    </p:anim>
                                    <p:anim calcmode="lin" valueType="num">
                                      <p:cBhvr additive="base">
                                        <p:cTn id="28" dur="1000"/>
                                        <p:tgtEl>
                                          <p:spTgt spid="1026"/>
                                        </p:tgtEl>
                                        <p:attrNameLst>
                                          <p:attrName>ppt_y</p:attrName>
                                        </p:attrNameLst>
                                      </p:cBhvr>
                                      <p:tavLst>
                                        <p:tav tm="0">
                                          <p:val>
                                            <p:strVal val="ppt_y"/>
                                          </p:val>
                                        </p:tav>
                                        <p:tav tm="100000">
                                          <p:val>
                                            <p:strVal val="ppt_y"/>
                                          </p:val>
                                        </p:tav>
                                      </p:tavLst>
                                    </p:anim>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600" y="95529"/>
            <a:ext cx="1258357"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5" name="Subtitle 8"/>
          <p:cNvSpPr txBox="1">
            <a:spLocks/>
          </p:cNvSpPr>
          <p:nvPr/>
        </p:nvSpPr>
        <p:spPr>
          <a:xfrm>
            <a:off x="538224" y="5467650"/>
            <a:ext cx="10769600"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Lễ trao tặng xe đạp cho những HS khó khăn, </a:t>
            </a:r>
          </a:p>
          <a:p>
            <a:pPr marL="0" indent="0" algn="ctr" defTabSz="1219170">
              <a:spcBef>
                <a:spcPts val="0"/>
              </a:spcBef>
              <a:buNone/>
            </a:pPr>
            <a:r>
              <a:rPr lang="en-US" sz="3600" b="1">
                <a:solidFill>
                  <a:srgbClr val="0070C0"/>
                </a:solidFill>
                <a:latin typeface="Calibri"/>
              </a:rPr>
              <a:t>không có phương tiện đến trường.</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267" t="18450" r="49915" b="50542"/>
          <a:stretch/>
        </p:blipFill>
        <p:spPr>
          <a:xfrm>
            <a:off x="2414970" y="861237"/>
            <a:ext cx="7016108" cy="4511967"/>
          </a:xfrm>
          <a:prstGeom prst="rect">
            <a:avLst/>
          </a:prstGeom>
        </p:spPr>
      </p:pic>
    </p:spTree>
    <p:extLst>
      <p:ext uri="{BB962C8B-B14F-4D97-AF65-F5344CB8AC3E}">
        <p14:creationId xmlns:p14="http://schemas.microsoft.com/office/powerpoint/2010/main" val="38510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10170">
            <a:off x="11048154" y="133498"/>
            <a:ext cx="917757" cy="10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7" name="Subtitle 8"/>
          <p:cNvSpPr txBox="1">
            <a:spLocks/>
          </p:cNvSpPr>
          <p:nvPr/>
        </p:nvSpPr>
        <p:spPr>
          <a:xfrm>
            <a:off x="2041451" y="5551464"/>
            <a:ext cx="7974418"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Các chú bộ đội dùng thuyền chở dân thoát khỏi vùng nước ngập.</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0214" t="17674" r="10225" b="50388"/>
          <a:stretch/>
        </p:blipFill>
        <p:spPr>
          <a:xfrm>
            <a:off x="2460241" y="850605"/>
            <a:ext cx="6925566" cy="4617045"/>
          </a:xfrm>
          <a:prstGeom prst="rect">
            <a:avLst/>
          </a:prstGeom>
        </p:spPr>
      </p:pic>
    </p:spTree>
    <p:extLst>
      <p:ext uri="{BB962C8B-B14F-4D97-AF65-F5344CB8AC3E}">
        <p14:creationId xmlns:p14="http://schemas.microsoft.com/office/powerpoint/2010/main" val="20459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95" t="50000" r="52781"/>
          <a:stretch/>
        </p:blipFill>
        <p:spPr bwMode="auto">
          <a:xfrm>
            <a:off x="11201400" y="177800"/>
            <a:ext cx="965200" cy="91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7" name="Subtitle 8"/>
          <p:cNvSpPr txBox="1">
            <a:spLocks/>
          </p:cNvSpPr>
          <p:nvPr/>
        </p:nvSpPr>
        <p:spPr>
          <a:xfrm>
            <a:off x="2647507" y="5595724"/>
            <a:ext cx="6698512"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Các bạn nhỏ đến thăm              một Bà mẹ Việt Nam anh hùng.</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395" t="59225" r="50683" b="9302"/>
          <a:stretch/>
        </p:blipFill>
        <p:spPr>
          <a:xfrm>
            <a:off x="2317899" y="829336"/>
            <a:ext cx="7181112" cy="4795285"/>
          </a:xfrm>
          <a:prstGeom prst="rect">
            <a:avLst/>
          </a:prstGeom>
        </p:spPr>
      </p:pic>
    </p:spTree>
    <p:extLst>
      <p:ext uri="{BB962C8B-B14F-4D97-AF65-F5344CB8AC3E}">
        <p14:creationId xmlns:p14="http://schemas.microsoft.com/office/powerpoint/2010/main" val="27280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3709" y="44354"/>
            <a:ext cx="578283" cy="87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7" name="Subtitle 8"/>
          <p:cNvSpPr txBox="1">
            <a:spLocks/>
          </p:cNvSpPr>
          <p:nvPr/>
        </p:nvSpPr>
        <p:spPr>
          <a:xfrm>
            <a:off x="2584510" y="5604628"/>
            <a:ext cx="7060019"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Mọi người đang vui vẻ chứng kiến Lễ trao tặng nhà tình nghĩa.</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0855" t="59070" r="9455" b="10077"/>
          <a:stretch/>
        </p:blipFill>
        <p:spPr>
          <a:xfrm>
            <a:off x="2222205" y="890872"/>
            <a:ext cx="7422324" cy="4764655"/>
          </a:xfrm>
          <a:prstGeom prst="rect">
            <a:avLst/>
          </a:prstGeom>
        </p:spPr>
      </p:pic>
    </p:spTree>
    <p:extLst>
      <p:ext uri="{BB962C8B-B14F-4D97-AF65-F5344CB8AC3E}">
        <p14:creationId xmlns:p14="http://schemas.microsoft.com/office/powerpoint/2010/main" val="14476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669" b="100000" l="1957" r="100000">
                        <a14:foregroundMark x1="75147" y1="62542" x2="93542" y2="58696"/>
                        <a14:foregroundMark x1="53816" y1="44314" x2="85519" y2="30936"/>
                        <a14:foregroundMark x1="54207" y1="40803" x2="79256" y2="27759"/>
                        <a14:foregroundMark x1="51859" y1="41472" x2="64579" y2="32609"/>
                        <a14:foregroundMark x1="80431" y1="28094" x2="90411" y2="35117"/>
                        <a14:foregroundMark x1="84932" y1="29264" x2="90215" y2="32943"/>
                        <a14:foregroundMark x1="88063" y1="28428" x2="88454" y2="31438"/>
                      </a14:backgroundRemoval>
                    </a14:imgEffect>
                  </a14:imgLayer>
                </a14:imgProps>
              </a:ext>
              <a:ext uri="{28A0092B-C50C-407E-A947-70E740481C1C}">
                <a14:useLocalDpi xmlns:a14="http://schemas.microsoft.com/office/drawing/2010/main" val="0"/>
              </a:ext>
            </a:extLst>
          </a:blip>
          <a:stretch>
            <a:fillRect/>
          </a:stretch>
        </p:blipFill>
        <p:spPr>
          <a:xfrm>
            <a:off x="3197668" y="0"/>
            <a:ext cx="5860264" cy="6858000"/>
          </a:xfrm>
          <a:prstGeom prst="rect">
            <a:avLst/>
          </a:prstGeom>
        </p:spPr>
      </p:pic>
    </p:spTree>
    <p:extLst>
      <p:ext uri="{BB962C8B-B14F-4D97-AF65-F5344CB8AC3E}">
        <p14:creationId xmlns:p14="http://schemas.microsoft.com/office/powerpoint/2010/main" val="35064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738" y="0"/>
            <a:ext cx="8304523" cy="6858000"/>
          </a:xfrm>
          <a:prstGeom prst="rect">
            <a:avLst/>
          </a:prstGeom>
        </p:spPr>
      </p:pic>
    </p:spTree>
    <p:extLst>
      <p:ext uri="{BB962C8B-B14F-4D97-AF65-F5344CB8AC3E}">
        <p14:creationId xmlns:p14="http://schemas.microsoft.com/office/powerpoint/2010/main" val="18809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8738244"/>
</p:tagLst>
</file>

<file path=ppt/theme/theme1.xml><?xml version="1.0" encoding="utf-8"?>
<a:theme xmlns:a="http://schemas.openxmlformats.org/drawingml/2006/main" name="Brazillian Poetry Thesis by Slidesgo">
  <a:themeElements>
    <a:clrScheme name="Simple Light">
      <a:dk1>
        <a:srgbClr val="212121"/>
      </a:dk1>
      <a:lt1>
        <a:srgbClr val="EDE8DD"/>
      </a:lt1>
      <a:dk2>
        <a:srgbClr val="FEBF24"/>
      </a:dk2>
      <a:lt2>
        <a:srgbClr val="F3884B"/>
      </a:lt2>
      <a:accent1>
        <a:srgbClr val="4242B6"/>
      </a:accent1>
      <a:accent2>
        <a:srgbClr val="2F7D6E"/>
      </a:accent2>
      <a:accent3>
        <a:srgbClr val="FFFFFF"/>
      </a:accent3>
      <a:accent4>
        <a:srgbClr val="FFFFFF"/>
      </a:accent4>
      <a:accent5>
        <a:srgbClr val="FFFFFF"/>
      </a:accent5>
      <a:accent6>
        <a:srgbClr val="FFFFFF"/>
      </a:accent6>
      <a:hlink>
        <a:srgbClr val="4242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3183</Words>
  <Application>Microsoft Office PowerPoint</Application>
  <PresentationFormat>Widescreen</PresentationFormat>
  <Paragraphs>178</Paragraphs>
  <Slides>28</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Amiko</vt:lpstr>
      <vt:lpstr>Anaheim</vt:lpstr>
      <vt:lpstr>Arial</vt:lpstr>
      <vt:lpstr>Bebas Neue</vt:lpstr>
      <vt:lpstr>Calibri</vt:lpstr>
      <vt:lpstr>Cambria</vt:lpstr>
      <vt:lpstr>Darker Grotesque SemiBold</vt:lpstr>
      <vt:lpstr>Montserrat</vt:lpstr>
      <vt:lpstr>Montserrat ExtraBold</vt:lpstr>
      <vt:lpstr>Open Sans</vt:lpstr>
      <vt:lpstr>Roboto Condensed Light</vt:lpstr>
      <vt:lpstr>Zilla Slab</vt:lpstr>
      <vt:lpstr>Brazillian Poetry Thesis by Slidesgo</vt:lpstr>
      <vt:lpstr>Office Theme</vt:lpstr>
      <vt:lpstr>Tuần 10: Yêu thương, chia sẻ Tiết 1&amp;2 – Bài đọc 1: Bảy sắc cầu vồng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PowerPoint Presentation</vt:lpstr>
      <vt:lpstr>PowerPoint Presentation</vt:lpstr>
      <vt:lpstr>Thế là các màu quay ra tranh cãi xem màu nào đặc sắc nhất: Màu xanh lục nói rằng mình là màu của cây cỏ, thiên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vt:lpstr>
      <vt:lpstr>PowerPoint Presentation</vt:lpstr>
      <vt:lpstr>PowerPoint Presentation</vt:lpstr>
      <vt:lpstr>PowerPoint Presentation</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Yêu thương, chia sẻ Tiết 1&amp;2 – Bài đọc 1: Bảy sắc cầu vồng</dc:title>
  <dc:creator>Lenovo</dc:creator>
  <cp:lastModifiedBy>An Thach</cp:lastModifiedBy>
  <cp:revision>36</cp:revision>
  <dcterms:created xsi:type="dcterms:W3CDTF">2022-08-28T04:01:19Z</dcterms:created>
  <dcterms:modified xsi:type="dcterms:W3CDTF">2022-11-07T03:20:44Z</dcterms:modified>
</cp:coreProperties>
</file>