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9" r:id="rId2"/>
    <p:sldId id="267" r:id="rId3"/>
    <p:sldId id="295" r:id="rId4"/>
    <p:sldId id="296" r:id="rId5"/>
    <p:sldId id="258" r:id="rId6"/>
    <p:sldId id="259" r:id="rId7"/>
    <p:sldId id="257" r:id="rId8"/>
    <p:sldId id="256" r:id="rId9"/>
    <p:sldId id="302" r:id="rId10"/>
    <p:sldId id="292" r:id="rId11"/>
    <p:sldId id="283" r:id="rId12"/>
    <p:sldId id="286" r:id="rId13"/>
    <p:sldId id="282" r:id="rId14"/>
    <p:sldId id="284" r:id="rId15"/>
    <p:sldId id="303" r:id="rId16"/>
    <p:sldId id="262" r:id="rId17"/>
    <p:sldId id="291" r:id="rId18"/>
    <p:sldId id="290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FC6"/>
    <a:srgbClr val="CC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5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16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30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6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6D7659-EA71-8BDE-14A7-E99906CF2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F14E2A-5C85-CDBD-5375-5BC044345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B4A548-479C-CED7-AE08-5DBB9A9F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7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2022/11/11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B0E689-9876-A136-BDDD-11CFA34709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10" y="-108539"/>
            <a:ext cx="2288710" cy="2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9.xml"/><Relationship Id="rId7" Type="http://schemas.openxmlformats.org/officeDocument/2006/relationships/image" Target="../media/image4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34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2.png"/><Relationship Id="rId30" Type="http://schemas.microsoft.com/office/2007/relationships/hdphoto" Target="../media/hdphoto13.wdp"/><Relationship Id="rId35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17" Type="http://schemas.openxmlformats.org/officeDocument/2006/relationships/slide" Target="slide4.xml"/><Relationship Id="rId2" Type="http://schemas.openxmlformats.org/officeDocument/2006/relationships/image" Target="../media/image10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microsoft.com/office/2007/relationships/hdphoto" Target="../media/hdphoto14.wdp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JP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JP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2" y="-1083537"/>
            <a:ext cx="9148887" cy="685800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58504" y="-414441"/>
            <a:ext cx="3542059" cy="354205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695D528-E73F-73D7-C372-AE97CED962BE}"/>
              </a:ext>
            </a:extLst>
          </p:cNvPr>
          <p:cNvGrpSpPr/>
          <p:nvPr/>
        </p:nvGrpSpPr>
        <p:grpSpPr>
          <a:xfrm>
            <a:off x="2629507" y="2431905"/>
            <a:ext cx="6684534" cy="1446551"/>
            <a:chOff x="2870807" y="2761149"/>
            <a:chExt cx="6684534" cy="1446551"/>
          </a:xfrm>
        </p:grpSpPr>
        <p:sp>
          <p:nvSpPr>
            <p:cNvPr id="2" name="PA_文本框 9">
              <a:extLst>
                <a:ext uri="{FF2B5EF4-FFF2-40B4-BE49-F238E27FC236}">
                  <a16:creationId xmlns:a16="http://schemas.microsoft.com/office/drawing/2014/main" id="{C8D60E6C-9A01-CCA7-EE08-B4E5292C121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188401">
              <a:off x="2870807" y="2761149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KHỞI </a:t>
              </a:r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ĐỘNG</a:t>
              </a:r>
              <a:endParaRPr lang="zh-CN" altLang="en-US" sz="8800" b="1" dirty="0">
                <a:ln w="2286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5" name="PA_文本框 9">
              <a:extLst>
                <a:ext uri="{FF2B5EF4-FFF2-40B4-BE49-F238E27FC236}">
                  <a16:creationId xmlns:a16="http://schemas.microsoft.com/office/drawing/2014/main" id="{16BC6DE0-7D66-D4BE-B143-16FE93AE9D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88401">
              <a:off x="2870808" y="2761150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H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Ở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I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chemeClr val="bg2">
                      <a:lumMod val="1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 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CC00FF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Ộ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N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G</a:t>
              </a:r>
              <a:endParaRPr lang="zh-CN" altLang="en-US" sz="88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36174" y="2648275"/>
            <a:ext cx="654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+mn-ea"/>
                <a:sym typeface="+mn-lt"/>
              </a:rPr>
              <a:t>KHÁM PHÁ</a:t>
            </a:r>
            <a:endParaRPr lang="zh-CN" altLang="en-US" sz="80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AD4D13F2-1303-8C35-A202-F9BBCF92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01" y="3144755"/>
            <a:ext cx="3938726" cy="37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1941" y="540913"/>
            <a:ext cx="11259059" cy="6107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170941" y="0"/>
            <a:ext cx="2724559" cy="1706307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CA04C2A-7D4C-9C98-72B0-0A92E7EF1602}"/>
              </a:ext>
            </a:extLst>
          </p:cNvPr>
          <p:cNvSpPr/>
          <p:nvPr/>
        </p:nvSpPr>
        <p:spPr>
          <a:xfrm>
            <a:off x="3922005" y="331362"/>
            <a:ext cx="4142342" cy="814392"/>
          </a:xfrm>
          <a:custGeom>
            <a:avLst/>
            <a:gdLst>
              <a:gd name="connsiteX0" fmla="*/ 0 w 4142342"/>
              <a:gd name="connsiteY0" fmla="*/ 135735 h 814392"/>
              <a:gd name="connsiteX1" fmla="*/ 135735 w 4142342"/>
              <a:gd name="connsiteY1" fmla="*/ 0 h 814392"/>
              <a:gd name="connsiteX2" fmla="*/ 703463 w 4142342"/>
              <a:gd name="connsiteY2" fmla="*/ 0 h 814392"/>
              <a:gd name="connsiteX3" fmla="*/ 1348608 w 4142342"/>
              <a:gd name="connsiteY3" fmla="*/ 0 h 814392"/>
              <a:gd name="connsiteX4" fmla="*/ 2032462 w 4142342"/>
              <a:gd name="connsiteY4" fmla="*/ 0 h 814392"/>
              <a:gd name="connsiteX5" fmla="*/ 2600190 w 4142342"/>
              <a:gd name="connsiteY5" fmla="*/ 0 h 814392"/>
              <a:gd name="connsiteX6" fmla="*/ 3322753 w 4142342"/>
              <a:gd name="connsiteY6" fmla="*/ 0 h 814392"/>
              <a:gd name="connsiteX7" fmla="*/ 4006607 w 4142342"/>
              <a:gd name="connsiteY7" fmla="*/ 0 h 814392"/>
              <a:gd name="connsiteX8" fmla="*/ 4142342 w 4142342"/>
              <a:gd name="connsiteY8" fmla="*/ 135735 h 814392"/>
              <a:gd name="connsiteX9" fmla="*/ 4142342 w 4142342"/>
              <a:gd name="connsiteY9" fmla="*/ 678657 h 814392"/>
              <a:gd name="connsiteX10" fmla="*/ 4006607 w 4142342"/>
              <a:gd name="connsiteY10" fmla="*/ 814392 h 814392"/>
              <a:gd name="connsiteX11" fmla="*/ 3400170 w 4142342"/>
              <a:gd name="connsiteY11" fmla="*/ 814392 h 814392"/>
              <a:gd name="connsiteX12" fmla="*/ 2677608 w 4142342"/>
              <a:gd name="connsiteY12" fmla="*/ 814392 h 814392"/>
              <a:gd name="connsiteX13" fmla="*/ 1955045 w 4142342"/>
              <a:gd name="connsiteY13" fmla="*/ 814392 h 814392"/>
              <a:gd name="connsiteX14" fmla="*/ 1232482 w 4142342"/>
              <a:gd name="connsiteY14" fmla="*/ 814392 h 814392"/>
              <a:gd name="connsiteX15" fmla="*/ 135735 w 4142342"/>
              <a:gd name="connsiteY15" fmla="*/ 814392 h 814392"/>
              <a:gd name="connsiteX16" fmla="*/ 0 w 4142342"/>
              <a:gd name="connsiteY16" fmla="*/ 678657 h 814392"/>
              <a:gd name="connsiteX17" fmla="*/ 0 w 4142342"/>
              <a:gd name="connsiteY17" fmla="*/ 135735 h 81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42342" h="814392" fill="none" extrusionOk="0">
                <a:moveTo>
                  <a:pt x="0" y="135735"/>
                </a:moveTo>
                <a:cubicBezTo>
                  <a:pt x="-1717" y="59487"/>
                  <a:pt x="47872" y="-5885"/>
                  <a:pt x="135735" y="0"/>
                </a:cubicBezTo>
                <a:cubicBezTo>
                  <a:pt x="363794" y="7489"/>
                  <a:pt x="424534" y="-4534"/>
                  <a:pt x="703463" y="0"/>
                </a:cubicBezTo>
                <a:cubicBezTo>
                  <a:pt x="982392" y="4534"/>
                  <a:pt x="1077459" y="-8803"/>
                  <a:pt x="1348608" y="0"/>
                </a:cubicBezTo>
                <a:cubicBezTo>
                  <a:pt x="1619758" y="8803"/>
                  <a:pt x="1793210" y="-10741"/>
                  <a:pt x="2032462" y="0"/>
                </a:cubicBezTo>
                <a:cubicBezTo>
                  <a:pt x="2271714" y="10741"/>
                  <a:pt x="2421048" y="7314"/>
                  <a:pt x="2600190" y="0"/>
                </a:cubicBezTo>
                <a:cubicBezTo>
                  <a:pt x="2779332" y="-7314"/>
                  <a:pt x="3097173" y="-5428"/>
                  <a:pt x="3322753" y="0"/>
                </a:cubicBezTo>
                <a:cubicBezTo>
                  <a:pt x="3548333" y="5428"/>
                  <a:pt x="3689925" y="-26909"/>
                  <a:pt x="4006607" y="0"/>
                </a:cubicBezTo>
                <a:cubicBezTo>
                  <a:pt x="4095439" y="-5120"/>
                  <a:pt x="4142489" y="63856"/>
                  <a:pt x="4142342" y="135735"/>
                </a:cubicBezTo>
                <a:cubicBezTo>
                  <a:pt x="4162965" y="389151"/>
                  <a:pt x="4161598" y="532687"/>
                  <a:pt x="4142342" y="678657"/>
                </a:cubicBezTo>
                <a:cubicBezTo>
                  <a:pt x="4130282" y="751557"/>
                  <a:pt x="4083670" y="814844"/>
                  <a:pt x="4006607" y="814392"/>
                </a:cubicBezTo>
                <a:cubicBezTo>
                  <a:pt x="3778178" y="793985"/>
                  <a:pt x="3523906" y="804428"/>
                  <a:pt x="3400170" y="814392"/>
                </a:cubicBezTo>
                <a:cubicBezTo>
                  <a:pt x="3276434" y="824356"/>
                  <a:pt x="2901217" y="837322"/>
                  <a:pt x="2677608" y="814392"/>
                </a:cubicBezTo>
                <a:cubicBezTo>
                  <a:pt x="2453999" y="791462"/>
                  <a:pt x="2156429" y="780426"/>
                  <a:pt x="1955045" y="814392"/>
                </a:cubicBezTo>
                <a:cubicBezTo>
                  <a:pt x="1753661" y="848358"/>
                  <a:pt x="1506979" y="812446"/>
                  <a:pt x="1232482" y="814392"/>
                </a:cubicBezTo>
                <a:cubicBezTo>
                  <a:pt x="957985" y="816338"/>
                  <a:pt x="361465" y="824085"/>
                  <a:pt x="135735" y="814392"/>
                </a:cubicBezTo>
                <a:cubicBezTo>
                  <a:pt x="50788" y="804482"/>
                  <a:pt x="18005" y="756063"/>
                  <a:pt x="0" y="678657"/>
                </a:cubicBezTo>
                <a:cubicBezTo>
                  <a:pt x="14014" y="519354"/>
                  <a:pt x="-13767" y="384530"/>
                  <a:pt x="0" y="135735"/>
                </a:cubicBezTo>
                <a:close/>
              </a:path>
              <a:path w="4142342" h="814392" stroke="0" extrusionOk="0">
                <a:moveTo>
                  <a:pt x="0" y="135735"/>
                </a:moveTo>
                <a:cubicBezTo>
                  <a:pt x="-380" y="56692"/>
                  <a:pt x="73081" y="3998"/>
                  <a:pt x="135735" y="0"/>
                </a:cubicBezTo>
                <a:cubicBezTo>
                  <a:pt x="353694" y="24348"/>
                  <a:pt x="704450" y="9774"/>
                  <a:pt x="858298" y="0"/>
                </a:cubicBezTo>
                <a:cubicBezTo>
                  <a:pt x="1012146" y="-9774"/>
                  <a:pt x="1328993" y="-7559"/>
                  <a:pt x="1464734" y="0"/>
                </a:cubicBezTo>
                <a:cubicBezTo>
                  <a:pt x="1600475" y="7559"/>
                  <a:pt x="1791585" y="-17176"/>
                  <a:pt x="1993754" y="0"/>
                </a:cubicBezTo>
                <a:cubicBezTo>
                  <a:pt x="2195923" y="17176"/>
                  <a:pt x="2419192" y="-7770"/>
                  <a:pt x="2600190" y="0"/>
                </a:cubicBezTo>
                <a:cubicBezTo>
                  <a:pt x="2781188" y="7770"/>
                  <a:pt x="3044938" y="-17466"/>
                  <a:pt x="3167918" y="0"/>
                </a:cubicBezTo>
                <a:cubicBezTo>
                  <a:pt x="3290898" y="17466"/>
                  <a:pt x="3752941" y="29957"/>
                  <a:pt x="4006607" y="0"/>
                </a:cubicBezTo>
                <a:cubicBezTo>
                  <a:pt x="4094323" y="6206"/>
                  <a:pt x="4139631" y="51502"/>
                  <a:pt x="4142342" y="135735"/>
                </a:cubicBezTo>
                <a:cubicBezTo>
                  <a:pt x="4134234" y="306349"/>
                  <a:pt x="4162358" y="432410"/>
                  <a:pt x="4142342" y="678657"/>
                </a:cubicBezTo>
                <a:cubicBezTo>
                  <a:pt x="4145076" y="738058"/>
                  <a:pt x="4080616" y="819996"/>
                  <a:pt x="4006607" y="814392"/>
                </a:cubicBezTo>
                <a:cubicBezTo>
                  <a:pt x="3823230" y="807579"/>
                  <a:pt x="3632785" y="783981"/>
                  <a:pt x="3361462" y="814392"/>
                </a:cubicBezTo>
                <a:cubicBezTo>
                  <a:pt x="3090139" y="844803"/>
                  <a:pt x="2936592" y="811217"/>
                  <a:pt x="2638899" y="814392"/>
                </a:cubicBezTo>
                <a:cubicBezTo>
                  <a:pt x="2341206" y="817567"/>
                  <a:pt x="2275573" y="790569"/>
                  <a:pt x="1993754" y="814392"/>
                </a:cubicBezTo>
                <a:cubicBezTo>
                  <a:pt x="1711936" y="838215"/>
                  <a:pt x="1662801" y="833413"/>
                  <a:pt x="1426026" y="814392"/>
                </a:cubicBezTo>
                <a:cubicBezTo>
                  <a:pt x="1189251" y="795371"/>
                  <a:pt x="1052341" y="790402"/>
                  <a:pt x="703463" y="814392"/>
                </a:cubicBezTo>
                <a:cubicBezTo>
                  <a:pt x="354585" y="838382"/>
                  <a:pt x="259867" y="839214"/>
                  <a:pt x="135735" y="814392"/>
                </a:cubicBezTo>
                <a:cubicBezTo>
                  <a:pt x="56288" y="807010"/>
                  <a:pt x="-1057" y="755835"/>
                  <a:pt x="0" y="678657"/>
                </a:cubicBezTo>
                <a:cubicBezTo>
                  <a:pt x="13751" y="547509"/>
                  <a:pt x="-21164" y="254389"/>
                  <a:pt x="0" y="1357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632982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 12 x 3 =?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B97B3D2-00D5-0589-F4C8-213081F638E3}"/>
              </a:ext>
            </a:extLst>
          </p:cNvPr>
          <p:cNvSpPr txBox="1"/>
          <p:nvPr/>
        </p:nvSpPr>
        <p:spPr>
          <a:xfrm>
            <a:off x="1166929" y="1413919"/>
            <a:ext cx="22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 tính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2E45F5-B430-AC0E-B76D-C841FB6850B7}"/>
              </a:ext>
            </a:extLst>
          </p:cNvPr>
          <p:cNvSpPr txBox="1"/>
          <p:nvPr/>
        </p:nvSpPr>
        <p:spPr>
          <a:xfrm>
            <a:off x="1839259" y="2040704"/>
            <a:ext cx="708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A5226A-88EB-9B10-4461-485A42498860}"/>
              </a:ext>
            </a:extLst>
          </p:cNvPr>
          <p:cNvSpPr txBox="1"/>
          <p:nvPr/>
        </p:nvSpPr>
        <p:spPr>
          <a:xfrm>
            <a:off x="1742882" y="2348480"/>
            <a:ext cx="39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x</a:t>
            </a: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0B828C0-99EA-AE19-7844-BFADACE174E0}"/>
              </a:ext>
            </a:extLst>
          </p:cNvPr>
          <p:cNvCxnSpPr/>
          <p:nvPr/>
        </p:nvCxnSpPr>
        <p:spPr>
          <a:xfrm>
            <a:off x="1839259" y="3095888"/>
            <a:ext cx="708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54B1A9-958F-F960-4A3E-4C54BC05C91C}"/>
              </a:ext>
            </a:extLst>
          </p:cNvPr>
          <p:cNvSpPr txBox="1"/>
          <p:nvPr/>
        </p:nvSpPr>
        <p:spPr>
          <a:xfrm>
            <a:off x="1839259" y="3194865"/>
            <a:ext cx="70883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8B07133-3937-5331-D796-4ED3CA5CBBBD}"/>
              </a:ext>
            </a:extLst>
          </p:cNvPr>
          <p:cNvSpPr txBox="1"/>
          <p:nvPr/>
        </p:nvSpPr>
        <p:spPr>
          <a:xfrm>
            <a:off x="3712684" y="1393542"/>
            <a:ext cx="22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394702BF-10F2-D393-EF0A-7147D98749A0}"/>
              </a:ext>
            </a:extLst>
          </p:cNvPr>
          <p:cNvGrpSpPr/>
          <p:nvPr/>
        </p:nvGrpSpPr>
        <p:grpSpPr>
          <a:xfrm>
            <a:off x="4638362" y="1980612"/>
            <a:ext cx="805208" cy="1077218"/>
            <a:chOff x="4638362" y="1980612"/>
            <a:chExt cx="805208" cy="1077218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253C12A-DF62-E691-2177-3CF1754DF751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12</a:t>
              </a:r>
            </a:p>
            <a:p>
              <a:pPr algn="r"/>
              <a:r>
                <a:rPr lang="en-US" sz="32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6F969623-795E-CA41-3D71-47E756159C9C}"/>
                </a:ext>
              </a:extLst>
            </p:cNvPr>
            <p:cNvSpPr txBox="1"/>
            <p:nvPr/>
          </p:nvSpPr>
          <p:spPr>
            <a:xfrm>
              <a:off x="4638362" y="2288388"/>
              <a:ext cx="396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x</a:t>
              </a:r>
            </a:p>
          </p:txBody>
        </p: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F7005E64-107F-2A43-8329-C68302E28187}"/>
                </a:ext>
              </a:extLst>
            </p:cNvPr>
            <p:cNvCxnSpPr/>
            <p:nvPr/>
          </p:nvCxnSpPr>
          <p:spPr>
            <a:xfrm>
              <a:off x="4734739" y="3035796"/>
              <a:ext cx="708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692DAC4-62ED-92C3-B3F1-B250A147BD44}"/>
              </a:ext>
            </a:extLst>
          </p:cNvPr>
          <p:cNvSpPr txBox="1"/>
          <p:nvPr/>
        </p:nvSpPr>
        <p:spPr>
          <a:xfrm>
            <a:off x="5034970" y="3073855"/>
            <a:ext cx="30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F223FE0-2371-82EB-B803-909420135885}"/>
              </a:ext>
            </a:extLst>
          </p:cNvPr>
          <p:cNvSpPr txBox="1"/>
          <p:nvPr/>
        </p:nvSpPr>
        <p:spPr>
          <a:xfrm>
            <a:off x="4801640" y="3073218"/>
            <a:ext cx="30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D33F47ED-5160-30B2-E314-E9F6144638CF}"/>
              </a:ext>
            </a:extLst>
          </p:cNvPr>
          <p:cNvGrpSpPr/>
          <p:nvPr/>
        </p:nvGrpSpPr>
        <p:grpSpPr>
          <a:xfrm>
            <a:off x="5229225" y="3594681"/>
            <a:ext cx="1505404" cy="296721"/>
            <a:chOff x="5229225" y="3594681"/>
            <a:chExt cx="1505404" cy="296721"/>
          </a:xfrm>
        </p:grpSpPr>
        <p:cxnSp>
          <p:nvCxnSpPr>
            <p:cNvPr id="23" name="Đường kết nối Mũi tên Thẳng 22">
              <a:extLst>
                <a:ext uri="{FF2B5EF4-FFF2-40B4-BE49-F238E27FC236}">
                  <a16:creationId xmlns:a16="http://schemas.microsoft.com/office/drawing/2014/main" id="{6B1493F7-2668-7448-74C2-19202266E188}"/>
                </a:ext>
              </a:extLst>
            </p:cNvPr>
            <p:cNvCxnSpPr>
              <a:cxnSpLocks/>
            </p:cNvCxnSpPr>
            <p:nvPr/>
          </p:nvCxnSpPr>
          <p:spPr>
            <a:xfrm>
              <a:off x="5229225" y="3891402"/>
              <a:ext cx="150540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2CF0767C-D792-264C-C99A-B9A38E12A751}"/>
                </a:ext>
              </a:extLst>
            </p:cNvPr>
            <p:cNvCxnSpPr/>
            <p:nvPr/>
          </p:nvCxnSpPr>
          <p:spPr>
            <a:xfrm>
              <a:off x="5247095" y="3594681"/>
              <a:ext cx="0" cy="29672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9D632DE-6EC6-7944-EA7A-6AC05BF2F957}"/>
              </a:ext>
            </a:extLst>
          </p:cNvPr>
          <p:cNvGrpSpPr/>
          <p:nvPr/>
        </p:nvGrpSpPr>
        <p:grpSpPr>
          <a:xfrm>
            <a:off x="5010150" y="3594680"/>
            <a:ext cx="1726860" cy="1044208"/>
            <a:chOff x="5010150" y="3594680"/>
            <a:chExt cx="1726860" cy="1044208"/>
          </a:xfrm>
        </p:grpSpPr>
        <p:cxnSp>
          <p:nvCxnSpPr>
            <p:cNvPr id="24" name="Đường kết nối Mũi tên Thẳng 23">
              <a:extLst>
                <a:ext uri="{FF2B5EF4-FFF2-40B4-BE49-F238E27FC236}">
                  <a16:creationId xmlns:a16="http://schemas.microsoft.com/office/drawing/2014/main" id="{2D4EF9EB-676D-7685-4ED8-96FC362753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0150" y="4617458"/>
              <a:ext cx="1726860" cy="47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69CF98F4-F122-ACFB-F2F4-41B40656D1A0}"/>
                </a:ext>
              </a:extLst>
            </p:cNvPr>
            <p:cNvCxnSpPr>
              <a:cxnSpLocks/>
            </p:cNvCxnSpPr>
            <p:nvPr/>
          </p:nvCxnSpPr>
          <p:spPr>
            <a:xfrm>
              <a:off x="5026646" y="3594680"/>
              <a:ext cx="0" cy="10442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B8DCE9BB-7AE6-66DE-C1A6-7DA5CDC37B82}"/>
              </a:ext>
            </a:extLst>
          </p:cNvPr>
          <p:cNvSpPr txBox="1"/>
          <p:nvPr/>
        </p:nvSpPr>
        <p:spPr>
          <a:xfrm>
            <a:off x="6605324" y="3553694"/>
            <a:ext cx="5205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nhân 2 bằng 6, viết 6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447DB529-7E4E-FC55-C4AB-916A51C91954}"/>
              </a:ext>
            </a:extLst>
          </p:cNvPr>
          <p:cNvSpPr txBox="1"/>
          <p:nvPr/>
        </p:nvSpPr>
        <p:spPr>
          <a:xfrm>
            <a:off x="6569462" y="4278629"/>
            <a:ext cx="524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nhân 1 bằng 3, viết 3</a:t>
            </a: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4551EFD3-4C67-3D2C-72A6-C3E75D758462}"/>
              </a:ext>
            </a:extLst>
          </p:cNvPr>
          <p:cNvGrpSpPr/>
          <p:nvPr/>
        </p:nvGrpSpPr>
        <p:grpSpPr>
          <a:xfrm>
            <a:off x="874373" y="4432909"/>
            <a:ext cx="3893132" cy="1029919"/>
            <a:chOff x="852672" y="4170299"/>
            <a:chExt cx="3893132" cy="1029919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87A7E2FF-6744-F1AD-2824-160E4F29B358}"/>
                </a:ext>
              </a:extLst>
            </p:cNvPr>
            <p:cNvSpPr/>
            <p:nvPr/>
          </p:nvSpPr>
          <p:spPr>
            <a:xfrm>
              <a:off x="943429" y="4170299"/>
              <a:ext cx="3791310" cy="10299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30BFAC0B-2904-67F7-4798-BA936DFEEE1F}"/>
                </a:ext>
              </a:extLst>
            </p:cNvPr>
            <p:cNvSpPr txBox="1"/>
            <p:nvPr/>
          </p:nvSpPr>
          <p:spPr>
            <a:xfrm>
              <a:off x="852672" y="4364917"/>
              <a:ext cx="3893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Vậy 12 x 3 = 36</a:t>
              </a:r>
            </a:p>
          </p:txBody>
        </p:sp>
      </p:grpSp>
      <p:pic>
        <p:nvPicPr>
          <p:cNvPr id="40" name="Hình ảnh 39">
            <a:extLst>
              <a:ext uri="{FF2B5EF4-FFF2-40B4-BE49-F238E27FC236}">
                <a16:creationId xmlns:a16="http://schemas.microsoft.com/office/drawing/2014/main" id="{DE11AE94-7D63-833B-EDCC-36F8587DA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0" b="99600" l="8333" r="89744">
                        <a14:foregroundMark x1="31410" y1="11200" x2="58974" y2="5200"/>
                        <a14:foregroundMark x1="36538" y1="40800" x2="44872" y2="48000"/>
                        <a14:foregroundMark x1="41026" y1="52000" x2="26282" y2="75600"/>
                        <a14:foregroundMark x1="26282" y1="75600" x2="32692" y2="85600"/>
                        <a14:foregroundMark x1="54487" y1="55600" x2="75000" y2="73600"/>
                        <a14:foregroundMark x1="75000" y1="73600" x2="75000" y2="74400"/>
                        <a14:foregroundMark x1="75000" y1="65600" x2="78846" y2="79600"/>
                        <a14:foregroundMark x1="82051" y1="94800" x2="83333" y2="97600"/>
                        <a14:foregroundMark x1="60256" y1="72800" x2="61538" y2="91600"/>
                        <a14:foregroundMark x1="41026" y1="88800" x2="42949" y2="99600"/>
                        <a14:foregroundMark x1="16667" y1="68000" x2="19231" y2="77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0140" y="984653"/>
            <a:ext cx="1485714" cy="2380952"/>
          </a:xfrm>
          <a:prstGeom prst="rect">
            <a:avLst/>
          </a:prstGeom>
        </p:spPr>
      </p:pic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2A6C35FF-385A-05BE-FB78-E0BC82BABDC1}"/>
              </a:ext>
            </a:extLst>
          </p:cNvPr>
          <p:cNvSpPr/>
          <p:nvPr/>
        </p:nvSpPr>
        <p:spPr>
          <a:xfrm>
            <a:off x="5101871" y="1998694"/>
            <a:ext cx="314099" cy="10150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E12B8EE7-619B-018F-D602-F0432AF47653}"/>
              </a:ext>
            </a:extLst>
          </p:cNvPr>
          <p:cNvSpPr/>
          <p:nvPr/>
        </p:nvSpPr>
        <p:spPr>
          <a:xfrm rot="20686563">
            <a:off x="4967027" y="1968032"/>
            <a:ext cx="314099" cy="10150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4" grpId="0" animBg="1"/>
      <p:bldP spid="15" grpId="0"/>
      <p:bldP spid="20" grpId="0"/>
      <p:bldP spid="21" grpId="0"/>
      <p:bldP spid="34" grpId="0"/>
      <p:bldP spid="35" grpId="0"/>
      <p:bldP spid="42" grpId="0" animBg="1"/>
      <p:bldP spid="42" grpId="1" animBg="1"/>
      <p:bldP spid="43" grpId="0" animBg="1"/>
      <p:bldP spid="4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54387" y="2743318"/>
            <a:ext cx="442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0070C0"/>
                </a:solidFill>
                <a:latin typeface="HP-087" panose="020B0803050302020204" pitchFamily="34" charset="0"/>
                <a:cs typeface="+mn-ea"/>
                <a:sym typeface="+mn-lt"/>
              </a:rPr>
              <a:t>Luyện tập</a:t>
            </a:r>
            <a:endParaRPr lang="zh-CN" altLang="en-US" sz="6000" b="1" dirty="0">
              <a:solidFill>
                <a:srgbClr val="0070C0"/>
              </a:solidFill>
              <a:latin typeface="HP-087" panose="020B0803050302020204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AE2B351-5F96-EFE6-5AF0-CB9427F00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9" y="2743318"/>
            <a:ext cx="3809798" cy="3297369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C26FB9-721E-0692-5EDB-EA224E98F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8869" y="2743318"/>
            <a:ext cx="4421575" cy="4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8" y="4718143"/>
            <a:ext cx="2719620" cy="2579393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08769CE-C507-9B8A-B4BE-92C656555BDF}"/>
              </a:ext>
            </a:extLst>
          </p:cNvPr>
          <p:cNvGrpSpPr/>
          <p:nvPr/>
        </p:nvGrpSpPr>
        <p:grpSpPr>
          <a:xfrm>
            <a:off x="1952904" y="2029977"/>
            <a:ext cx="1385387" cy="1625190"/>
            <a:chOff x="4734739" y="1980612"/>
            <a:chExt cx="708831" cy="156966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8C370461-0285-5628-F313-90476D370C7D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23</a:t>
              </a:r>
            </a:p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50672A3-5CE6-1EAA-8FE1-BECFC7E108D9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x</a:t>
              </a:r>
            </a:p>
          </p:txBody>
        </p: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995FC357-2338-E945-B2E3-FC79E8442515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6C78679-D929-441E-5533-F020550C7D0D}"/>
              </a:ext>
            </a:extLst>
          </p:cNvPr>
          <p:cNvSpPr txBox="1"/>
          <p:nvPr/>
        </p:nvSpPr>
        <p:spPr>
          <a:xfrm>
            <a:off x="1576523" y="998922"/>
            <a:ext cx="422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Tính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4CE6E81-7329-CA27-405B-1E4C75F658D0}"/>
              </a:ext>
            </a:extLst>
          </p:cNvPr>
          <p:cNvGrpSpPr/>
          <p:nvPr/>
        </p:nvGrpSpPr>
        <p:grpSpPr>
          <a:xfrm>
            <a:off x="4112016" y="2044927"/>
            <a:ext cx="1385387" cy="1569660"/>
            <a:chOff x="4734739" y="1980612"/>
            <a:chExt cx="708831" cy="1569660"/>
          </a:xfrm>
        </p:grpSpPr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B818980-D68A-4509-9099-F02D9F0E9BA7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34</a:t>
              </a:r>
            </a:p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A013F49-222B-9139-3BE4-0DB25922CCD3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x</a:t>
              </a:r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C464FA5B-1F1F-102B-C76B-EF87FE0B7976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A4373BA0-3AA5-55B6-778A-56FE4739B086}"/>
              </a:ext>
            </a:extLst>
          </p:cNvPr>
          <p:cNvGrpSpPr/>
          <p:nvPr/>
        </p:nvGrpSpPr>
        <p:grpSpPr>
          <a:xfrm>
            <a:off x="6267612" y="2001846"/>
            <a:ext cx="1385387" cy="1569660"/>
            <a:chOff x="4734739" y="1980612"/>
            <a:chExt cx="708831" cy="1569660"/>
          </a:xfrm>
        </p:grpSpPr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FB254EB0-85F8-2D09-9C14-283F59B7C1A8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42</a:t>
              </a:r>
            </a:p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BCDB8699-2400-9F6F-8863-F1C4065ACABF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x</a:t>
              </a:r>
            </a:p>
          </p:txBody>
        </p:sp>
        <p:cxnSp>
          <p:nvCxnSpPr>
            <p:cNvPr id="36" name="Đường nối Thẳng 35">
              <a:extLst>
                <a:ext uri="{FF2B5EF4-FFF2-40B4-BE49-F238E27FC236}">
                  <a16:creationId xmlns:a16="http://schemas.microsoft.com/office/drawing/2014/main" id="{1D7C6135-644A-6845-5E13-8BB39BE85CFA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589D23F1-6B47-5033-B81F-0515036FE6C9}"/>
              </a:ext>
            </a:extLst>
          </p:cNvPr>
          <p:cNvGrpSpPr/>
          <p:nvPr/>
        </p:nvGrpSpPr>
        <p:grpSpPr>
          <a:xfrm>
            <a:off x="8423208" y="2029977"/>
            <a:ext cx="1385387" cy="1569660"/>
            <a:chOff x="4734739" y="1980612"/>
            <a:chExt cx="708831" cy="1569660"/>
          </a:xfrm>
        </p:grpSpPr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8C99AE6B-3A2C-1FFA-F4C4-1C3448AB9FAF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11</a:t>
              </a:r>
            </a:p>
            <a:p>
              <a:pPr algn="r"/>
              <a:r>
                <a:rPr lang="en-US" sz="480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E86E90B9-6B4C-5427-B0A8-8C3A102399CE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x</a:t>
              </a:r>
            </a:p>
          </p:txBody>
        </p:sp>
        <p:cxnSp>
          <p:nvCxnSpPr>
            <p:cNvPr id="41" name="Đường nối Thẳng 40">
              <a:extLst>
                <a:ext uri="{FF2B5EF4-FFF2-40B4-BE49-F238E27FC236}">
                  <a16:creationId xmlns:a16="http://schemas.microsoft.com/office/drawing/2014/main" id="{474C06B0-A015-5A2D-2E50-09A962C32155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A8D8F05-B2F0-AF70-2ABE-17CE6EF69AEB}"/>
              </a:ext>
            </a:extLst>
          </p:cNvPr>
          <p:cNvSpPr txBox="1"/>
          <p:nvPr/>
        </p:nvSpPr>
        <p:spPr>
          <a:xfrm>
            <a:off x="2293995" y="3632768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69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2568647-A2D2-D606-FC6E-3B0DAEE8D1D7}"/>
              </a:ext>
            </a:extLst>
          </p:cNvPr>
          <p:cNvSpPr txBox="1"/>
          <p:nvPr/>
        </p:nvSpPr>
        <p:spPr>
          <a:xfrm>
            <a:off x="4476589" y="3646017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68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205F154-A7E6-01C4-D386-C36D55AA0353}"/>
              </a:ext>
            </a:extLst>
          </p:cNvPr>
          <p:cNvSpPr txBox="1"/>
          <p:nvPr/>
        </p:nvSpPr>
        <p:spPr>
          <a:xfrm>
            <a:off x="6621083" y="3633866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84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64BA4C7B-7C5D-2DD9-46D4-44D04E21C50F}"/>
              </a:ext>
            </a:extLst>
          </p:cNvPr>
          <p:cNvSpPr txBox="1"/>
          <p:nvPr/>
        </p:nvSpPr>
        <p:spPr>
          <a:xfrm>
            <a:off x="8778277" y="3659815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55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0225908-9859-D67B-2C81-805102F889C5}"/>
              </a:ext>
            </a:extLst>
          </p:cNvPr>
          <p:cNvSpPr txBox="1"/>
          <p:nvPr/>
        </p:nvSpPr>
        <p:spPr>
          <a:xfrm>
            <a:off x="4340337" y="3698248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8A5DD50-8E43-3A44-FA4F-951FA1A1EE36}"/>
              </a:ext>
            </a:extLst>
          </p:cNvPr>
          <p:cNvSpPr txBox="1"/>
          <p:nvPr/>
        </p:nvSpPr>
        <p:spPr>
          <a:xfrm>
            <a:off x="6495933" y="3655167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75E7D88-7BFE-C0E5-E42B-65574CCC66CA}"/>
              </a:ext>
            </a:extLst>
          </p:cNvPr>
          <p:cNvSpPr txBox="1"/>
          <p:nvPr/>
        </p:nvSpPr>
        <p:spPr>
          <a:xfrm>
            <a:off x="8651529" y="3683298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D6793DA-D249-FEA1-52CB-B28CCE324B61}"/>
              </a:ext>
            </a:extLst>
          </p:cNvPr>
          <p:cNvSpPr txBox="1"/>
          <p:nvPr/>
        </p:nvSpPr>
        <p:spPr>
          <a:xfrm>
            <a:off x="2181225" y="3683298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7" grpId="0" animBg="1"/>
      <p:bldP spid="4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7" name="Hình ảnh 6" descr="Ảnh có chứa bản đồ&#10;&#10;Mô tả được tạo tự động">
            <a:extLst>
              <a:ext uri="{FF2B5EF4-FFF2-40B4-BE49-F238E27FC236}">
                <a16:creationId xmlns:a16="http://schemas.microsoft.com/office/drawing/2014/main" id="{9730C22D-80BA-21CA-8439-C20350F235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14023" r="5985" b="7243"/>
          <a:stretch/>
        </p:blipFill>
        <p:spPr>
          <a:xfrm>
            <a:off x="1262475" y="1177984"/>
            <a:ext cx="9549577" cy="539955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0BD0DB72-B440-38BA-BD65-1679BBC1FA38}"/>
              </a:ext>
            </a:extLst>
          </p:cNvPr>
          <p:cNvGrpSpPr/>
          <p:nvPr/>
        </p:nvGrpSpPr>
        <p:grpSpPr>
          <a:xfrm>
            <a:off x="1262475" y="280459"/>
            <a:ext cx="5597595" cy="830998"/>
            <a:chOff x="1201238" y="-1596"/>
            <a:chExt cx="5597595" cy="83099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870CCF6-E9C0-891E-E770-C7EA5478E5AF}"/>
                </a:ext>
              </a:extLst>
            </p:cNvPr>
            <p:cNvSpPr txBox="1"/>
            <p:nvPr/>
          </p:nvSpPr>
          <p:spPr>
            <a:xfrm>
              <a:off x="1210763" y="-1595"/>
              <a:ext cx="5588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Đặt tính rồi tính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B04A930-E6C1-04FC-0A6A-B43ADBB40B6E}"/>
                </a:ext>
              </a:extLst>
            </p:cNvPr>
            <p:cNvSpPr txBox="1"/>
            <p:nvPr/>
          </p:nvSpPr>
          <p:spPr>
            <a:xfrm>
              <a:off x="1201238" y="-1596"/>
              <a:ext cx="5588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Đặt tính rồi tính</a:t>
              </a:r>
            </a:p>
          </p:txBody>
        </p:sp>
      </p:grpSp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0BD0DB72-B440-38BA-BD65-1679BBC1FA38}"/>
              </a:ext>
            </a:extLst>
          </p:cNvPr>
          <p:cNvGrpSpPr/>
          <p:nvPr/>
        </p:nvGrpSpPr>
        <p:grpSpPr>
          <a:xfrm>
            <a:off x="1262475" y="280459"/>
            <a:ext cx="5597595" cy="830998"/>
            <a:chOff x="1201238" y="-1596"/>
            <a:chExt cx="5597595" cy="83099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870CCF6-E9C0-891E-E770-C7EA5478E5AF}"/>
                </a:ext>
              </a:extLst>
            </p:cNvPr>
            <p:cNvSpPr txBox="1"/>
            <p:nvPr/>
          </p:nvSpPr>
          <p:spPr>
            <a:xfrm>
              <a:off x="1210763" y="-1595"/>
              <a:ext cx="5588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Đặt tính rồi tính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B04A930-E6C1-04FC-0A6A-B43ADBB40B6E}"/>
                </a:ext>
              </a:extLst>
            </p:cNvPr>
            <p:cNvSpPr txBox="1"/>
            <p:nvPr/>
          </p:nvSpPr>
          <p:spPr>
            <a:xfrm>
              <a:off x="1201238" y="-1596"/>
              <a:ext cx="5588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Đặt tính rồi tính</a:t>
              </a:r>
            </a:p>
          </p:txBody>
        </p:sp>
      </p:grpSp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2B8FCA37-78A4-91B4-3CF1-BE937ABE7251}"/>
              </a:ext>
            </a:extLst>
          </p:cNvPr>
          <p:cNvGrpSpPr/>
          <p:nvPr/>
        </p:nvGrpSpPr>
        <p:grpSpPr>
          <a:xfrm>
            <a:off x="1372416" y="2612640"/>
            <a:ext cx="1122308" cy="2012763"/>
            <a:chOff x="2369820" y="3033378"/>
            <a:chExt cx="1122308" cy="2012763"/>
          </a:xfrm>
        </p:grpSpPr>
        <p:sp>
          <p:nvSpPr>
            <p:cNvPr id="13" name="Hộp Văn bản 2">
              <a:extLst>
                <a:ext uri="{FF2B5EF4-FFF2-40B4-BE49-F238E27FC236}">
                  <a16:creationId xmlns:a16="http://schemas.microsoft.com/office/drawing/2014/main" id="{E05B748F-46CE-E346-8DED-491C81F8C410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43</a:t>
              </a:r>
            </a:p>
          </p:txBody>
        </p:sp>
        <p:sp>
          <p:nvSpPr>
            <p:cNvPr id="14" name="Hộp Văn bản 6">
              <a:extLst>
                <a:ext uri="{FF2B5EF4-FFF2-40B4-BE49-F238E27FC236}">
                  <a16:creationId xmlns:a16="http://schemas.microsoft.com/office/drawing/2014/main" id="{6BCFA2A1-4371-9149-8E97-FF927AA9EC9E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15" name="Hộp Văn bản 7">
              <a:extLst>
                <a:ext uri="{FF2B5EF4-FFF2-40B4-BE49-F238E27FC236}">
                  <a16:creationId xmlns:a16="http://schemas.microsoft.com/office/drawing/2014/main" id="{F4C4E6F8-2C4B-7ADE-357F-9AC3A7B26190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86</a:t>
              </a:r>
            </a:p>
          </p:txBody>
        </p:sp>
        <p:sp>
          <p:nvSpPr>
            <p:cNvPr id="16" name="Hộp Văn bản 8">
              <a:extLst>
                <a:ext uri="{FF2B5EF4-FFF2-40B4-BE49-F238E27FC236}">
                  <a16:creationId xmlns:a16="http://schemas.microsoft.com/office/drawing/2014/main" id="{4D53A1E5-E63E-3A59-81AD-A1E590B8057B}"/>
                </a:ext>
              </a:extLst>
            </p:cNvPr>
            <p:cNvSpPr txBox="1"/>
            <p:nvPr/>
          </p:nvSpPr>
          <p:spPr>
            <a:xfrm>
              <a:off x="2369820" y="3193374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17" name="Đường nối Thẳng 10">
              <a:extLst>
                <a:ext uri="{FF2B5EF4-FFF2-40B4-BE49-F238E27FC236}">
                  <a16:creationId xmlns:a16="http://schemas.microsoft.com/office/drawing/2014/main" id="{29A40502-775D-401D-D4E5-925C3AD0DBFB}"/>
                </a:ext>
              </a:extLst>
            </p:cNvPr>
            <p:cNvCxnSpPr/>
            <p:nvPr/>
          </p:nvCxnSpPr>
          <p:spPr>
            <a:xfrm>
              <a:off x="250698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Nhóm 12">
            <a:extLst>
              <a:ext uri="{FF2B5EF4-FFF2-40B4-BE49-F238E27FC236}">
                <a16:creationId xmlns:a16="http://schemas.microsoft.com/office/drawing/2014/main" id="{364C2379-1A51-E3F5-02D5-02AD2ECE1D1F}"/>
              </a:ext>
            </a:extLst>
          </p:cNvPr>
          <p:cNvGrpSpPr/>
          <p:nvPr/>
        </p:nvGrpSpPr>
        <p:grpSpPr>
          <a:xfrm>
            <a:off x="3399336" y="2612640"/>
            <a:ext cx="1122308" cy="2012763"/>
            <a:chOff x="2369820" y="3033378"/>
            <a:chExt cx="1122308" cy="2012763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F1AC73B3-9C5F-C972-1660-9C63A3EF9458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24</a:t>
              </a: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5BB99680-EB07-9697-ACA6-EBC8118423A5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21" name="Hộp Văn bản 15">
              <a:extLst>
                <a:ext uri="{FF2B5EF4-FFF2-40B4-BE49-F238E27FC236}">
                  <a16:creationId xmlns:a16="http://schemas.microsoft.com/office/drawing/2014/main" id="{C92836DB-7DB7-86C3-9915-5E853EEB36A5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48</a:t>
              </a:r>
            </a:p>
          </p:txBody>
        </p:sp>
        <p:sp>
          <p:nvSpPr>
            <p:cNvPr id="22" name="Hộp Văn bản 16">
              <a:extLst>
                <a:ext uri="{FF2B5EF4-FFF2-40B4-BE49-F238E27FC236}">
                  <a16:creationId xmlns:a16="http://schemas.microsoft.com/office/drawing/2014/main" id="{A053CA72-139B-DC23-AE86-34109309901D}"/>
                </a:ext>
              </a:extLst>
            </p:cNvPr>
            <p:cNvSpPr txBox="1"/>
            <p:nvPr/>
          </p:nvSpPr>
          <p:spPr>
            <a:xfrm>
              <a:off x="2369820" y="3193374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23" name="Đường nối Thẳng 17">
              <a:extLst>
                <a:ext uri="{FF2B5EF4-FFF2-40B4-BE49-F238E27FC236}">
                  <a16:creationId xmlns:a16="http://schemas.microsoft.com/office/drawing/2014/main" id="{BDB7A670-6C3F-4AD2-C89F-1EA7A1467AD1}"/>
                </a:ext>
              </a:extLst>
            </p:cNvPr>
            <p:cNvCxnSpPr/>
            <p:nvPr/>
          </p:nvCxnSpPr>
          <p:spPr>
            <a:xfrm>
              <a:off x="250698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21C8221-6F89-EC13-78AB-E6A52F707542}"/>
              </a:ext>
            </a:extLst>
          </p:cNvPr>
          <p:cNvGrpSpPr/>
          <p:nvPr/>
        </p:nvGrpSpPr>
        <p:grpSpPr>
          <a:xfrm>
            <a:off x="5445306" y="2614484"/>
            <a:ext cx="1122308" cy="2012763"/>
            <a:chOff x="2369820" y="3033378"/>
            <a:chExt cx="1122308" cy="2012763"/>
          </a:xfrm>
        </p:grpSpPr>
        <p:sp>
          <p:nvSpPr>
            <p:cNvPr id="25" name="Hộp Văn bản 19">
              <a:extLst>
                <a:ext uri="{FF2B5EF4-FFF2-40B4-BE49-F238E27FC236}">
                  <a16:creationId xmlns:a16="http://schemas.microsoft.com/office/drawing/2014/main" id="{16BF1663-C0AD-1ECD-CE1F-4C7E916CCFAE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31</a:t>
              </a:r>
            </a:p>
          </p:txBody>
        </p:sp>
        <p:sp>
          <p:nvSpPr>
            <p:cNvPr id="26" name="Hộp Văn bản 20">
              <a:extLst>
                <a:ext uri="{FF2B5EF4-FFF2-40B4-BE49-F238E27FC236}">
                  <a16:creationId xmlns:a16="http://schemas.microsoft.com/office/drawing/2014/main" id="{0521EF82-0918-4BE0-E9A0-FCAA4F0FC4A1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</a:t>
              </a:r>
            </a:p>
          </p:txBody>
        </p:sp>
        <p:sp>
          <p:nvSpPr>
            <p:cNvPr id="27" name="Hộp Văn bản 21">
              <a:extLst>
                <a:ext uri="{FF2B5EF4-FFF2-40B4-BE49-F238E27FC236}">
                  <a16:creationId xmlns:a16="http://schemas.microsoft.com/office/drawing/2014/main" id="{72A60EEA-3C84-F990-1152-A82BFA540334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93</a:t>
              </a:r>
            </a:p>
          </p:txBody>
        </p:sp>
        <p:sp>
          <p:nvSpPr>
            <p:cNvPr id="28" name="Hộp Văn bản 22">
              <a:extLst>
                <a:ext uri="{FF2B5EF4-FFF2-40B4-BE49-F238E27FC236}">
                  <a16:creationId xmlns:a16="http://schemas.microsoft.com/office/drawing/2014/main" id="{B4D7711A-A78B-3E05-EE5D-AD00EA4AEDA3}"/>
                </a:ext>
              </a:extLst>
            </p:cNvPr>
            <p:cNvSpPr txBox="1"/>
            <p:nvPr/>
          </p:nvSpPr>
          <p:spPr>
            <a:xfrm>
              <a:off x="2369820" y="3193374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29" name="Đường nối Thẳng 23">
              <a:extLst>
                <a:ext uri="{FF2B5EF4-FFF2-40B4-BE49-F238E27FC236}">
                  <a16:creationId xmlns:a16="http://schemas.microsoft.com/office/drawing/2014/main" id="{C2A1FFAC-76D4-5081-BC93-ED430C57D541}"/>
                </a:ext>
              </a:extLst>
            </p:cNvPr>
            <p:cNvCxnSpPr/>
            <p:nvPr/>
          </p:nvCxnSpPr>
          <p:spPr>
            <a:xfrm>
              <a:off x="250698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Nhóm 24">
            <a:extLst>
              <a:ext uri="{FF2B5EF4-FFF2-40B4-BE49-F238E27FC236}">
                <a16:creationId xmlns:a16="http://schemas.microsoft.com/office/drawing/2014/main" id="{457A40B7-58E4-552F-4519-8B72A2F2D4CB}"/>
              </a:ext>
            </a:extLst>
          </p:cNvPr>
          <p:cNvGrpSpPr/>
          <p:nvPr/>
        </p:nvGrpSpPr>
        <p:grpSpPr>
          <a:xfrm>
            <a:off x="7485228" y="2618476"/>
            <a:ext cx="1122308" cy="2012763"/>
            <a:chOff x="2369820" y="3033378"/>
            <a:chExt cx="1122308" cy="2012763"/>
          </a:xfrm>
        </p:grpSpPr>
        <p:sp>
          <p:nvSpPr>
            <p:cNvPr id="31" name="Hộp Văn bản 25">
              <a:extLst>
                <a:ext uri="{FF2B5EF4-FFF2-40B4-BE49-F238E27FC236}">
                  <a16:creationId xmlns:a16="http://schemas.microsoft.com/office/drawing/2014/main" id="{42764C78-28D3-FF2B-3E37-30EB53981F5C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22</a:t>
              </a:r>
            </a:p>
          </p:txBody>
        </p:sp>
        <p:sp>
          <p:nvSpPr>
            <p:cNvPr id="32" name="Hộp Văn bản 26">
              <a:extLst>
                <a:ext uri="{FF2B5EF4-FFF2-40B4-BE49-F238E27FC236}">
                  <a16:creationId xmlns:a16="http://schemas.microsoft.com/office/drawing/2014/main" id="{327CDDC5-28EE-59C4-EDAE-809E422C8C48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</a:t>
              </a:r>
            </a:p>
          </p:txBody>
        </p:sp>
        <p:sp>
          <p:nvSpPr>
            <p:cNvPr id="33" name="Hộp Văn bản 27">
              <a:extLst>
                <a:ext uri="{FF2B5EF4-FFF2-40B4-BE49-F238E27FC236}">
                  <a16:creationId xmlns:a16="http://schemas.microsoft.com/office/drawing/2014/main" id="{B0FDEFFC-55BD-4AAB-1C71-F1917DCDA0F4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66</a:t>
              </a:r>
            </a:p>
          </p:txBody>
        </p:sp>
        <p:sp>
          <p:nvSpPr>
            <p:cNvPr id="34" name="Hộp Văn bản 28">
              <a:extLst>
                <a:ext uri="{FF2B5EF4-FFF2-40B4-BE49-F238E27FC236}">
                  <a16:creationId xmlns:a16="http://schemas.microsoft.com/office/drawing/2014/main" id="{45A8EC0E-B274-CF8D-DC8F-CDB0862DF501}"/>
                </a:ext>
              </a:extLst>
            </p:cNvPr>
            <p:cNvSpPr txBox="1"/>
            <p:nvPr/>
          </p:nvSpPr>
          <p:spPr>
            <a:xfrm>
              <a:off x="2369820" y="3193374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35" name="Đường nối Thẳng 29">
              <a:extLst>
                <a:ext uri="{FF2B5EF4-FFF2-40B4-BE49-F238E27FC236}">
                  <a16:creationId xmlns:a16="http://schemas.microsoft.com/office/drawing/2014/main" id="{071A71FB-C984-AA7F-9EF9-F74E589C4921}"/>
                </a:ext>
              </a:extLst>
            </p:cNvPr>
            <p:cNvCxnSpPr/>
            <p:nvPr/>
          </p:nvCxnSpPr>
          <p:spPr>
            <a:xfrm>
              <a:off x="250698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Nhóm 30">
            <a:extLst>
              <a:ext uri="{FF2B5EF4-FFF2-40B4-BE49-F238E27FC236}">
                <a16:creationId xmlns:a16="http://schemas.microsoft.com/office/drawing/2014/main" id="{4AC97D35-DD7D-8488-B899-DE0965B3C2D0}"/>
              </a:ext>
            </a:extLst>
          </p:cNvPr>
          <p:cNvGrpSpPr/>
          <p:nvPr/>
        </p:nvGrpSpPr>
        <p:grpSpPr>
          <a:xfrm>
            <a:off x="9532026" y="2612640"/>
            <a:ext cx="1122308" cy="2012763"/>
            <a:chOff x="2369820" y="3033378"/>
            <a:chExt cx="1122308" cy="2012763"/>
          </a:xfrm>
        </p:grpSpPr>
        <p:sp>
          <p:nvSpPr>
            <p:cNvPr id="37" name="Hộp Văn bản 31">
              <a:extLst>
                <a:ext uri="{FF2B5EF4-FFF2-40B4-BE49-F238E27FC236}">
                  <a16:creationId xmlns:a16="http://schemas.microsoft.com/office/drawing/2014/main" id="{E027FA16-39C0-F17B-295D-A823FAEEA688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12</a:t>
              </a:r>
            </a:p>
          </p:txBody>
        </p:sp>
        <p:sp>
          <p:nvSpPr>
            <p:cNvPr id="38" name="Hộp Văn bản 32">
              <a:extLst>
                <a:ext uri="{FF2B5EF4-FFF2-40B4-BE49-F238E27FC236}">
                  <a16:creationId xmlns:a16="http://schemas.microsoft.com/office/drawing/2014/main" id="{9D41F57A-0651-C978-4C34-6B97F19E744A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39" name="Hộp Văn bản 33">
              <a:extLst>
                <a:ext uri="{FF2B5EF4-FFF2-40B4-BE49-F238E27FC236}">
                  <a16:creationId xmlns:a16="http://schemas.microsoft.com/office/drawing/2014/main" id="{45BC223A-881B-D52D-8199-175F6EB51B0F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48</a:t>
              </a:r>
            </a:p>
          </p:txBody>
        </p:sp>
        <p:sp>
          <p:nvSpPr>
            <p:cNvPr id="40" name="Hộp Văn bản 34">
              <a:extLst>
                <a:ext uri="{FF2B5EF4-FFF2-40B4-BE49-F238E27FC236}">
                  <a16:creationId xmlns:a16="http://schemas.microsoft.com/office/drawing/2014/main" id="{8B2271AA-CF03-B664-A67B-D1A6B3CF732A}"/>
                </a:ext>
              </a:extLst>
            </p:cNvPr>
            <p:cNvSpPr txBox="1"/>
            <p:nvPr/>
          </p:nvSpPr>
          <p:spPr>
            <a:xfrm>
              <a:off x="2369820" y="3193374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41" name="Đường nối Thẳng 35">
              <a:extLst>
                <a:ext uri="{FF2B5EF4-FFF2-40B4-BE49-F238E27FC236}">
                  <a16:creationId xmlns:a16="http://schemas.microsoft.com/office/drawing/2014/main" id="{2015F7E4-22C6-940C-BEE1-B2569B529902}"/>
                </a:ext>
              </a:extLst>
            </p:cNvPr>
            <p:cNvCxnSpPr/>
            <p:nvPr/>
          </p:nvCxnSpPr>
          <p:spPr>
            <a:xfrm>
              <a:off x="250698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28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5392796"/>
            <a:ext cx="2733053" cy="179015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00F8DDF-1AB1-1038-E985-6B46A94CE7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9476" r="11993" b="6228"/>
          <a:stretch/>
        </p:blipFill>
        <p:spPr>
          <a:xfrm>
            <a:off x="7245082" y="1779848"/>
            <a:ext cx="3408402" cy="244163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C5646B8-4379-CDC3-286A-579B34BE43A0}"/>
              </a:ext>
            </a:extLst>
          </p:cNvPr>
          <p:cNvSpPr txBox="1"/>
          <p:nvPr/>
        </p:nvSpPr>
        <p:spPr>
          <a:xfrm>
            <a:off x="1175657" y="653674"/>
            <a:ext cx="9840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phòng có 3 hàng ghế, mỗi hàng ghế có 13 người ngồi. Hỏi trong phòng đó có tất cả bao nhiêu người ngồi?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A4207B-82C6-D523-6F30-C6F73F95EB73}"/>
              </a:ext>
            </a:extLst>
          </p:cNvPr>
          <p:cNvSpPr txBox="1"/>
          <p:nvPr/>
        </p:nvSpPr>
        <p:spPr>
          <a:xfrm>
            <a:off x="2460170" y="2294769"/>
            <a:ext cx="210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tắt: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BBAF6CB-A047-1E1A-7970-B2434770F522}"/>
              </a:ext>
            </a:extLst>
          </p:cNvPr>
          <p:cNvSpPr txBox="1"/>
          <p:nvPr/>
        </p:nvSpPr>
        <p:spPr>
          <a:xfrm>
            <a:off x="1320799" y="2958404"/>
            <a:ext cx="438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hàng: 13 người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7640650-D2C2-89B7-5253-6D31A0E09E56}"/>
              </a:ext>
            </a:extLst>
          </p:cNvPr>
          <p:cNvSpPr txBox="1"/>
          <p:nvPr/>
        </p:nvSpPr>
        <p:spPr>
          <a:xfrm>
            <a:off x="1829617" y="3555187"/>
            <a:ext cx="438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hàng: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...</a:t>
            </a: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người?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C9FD7A-B195-1495-F570-9B42AC49189D}"/>
              </a:ext>
            </a:extLst>
          </p:cNvPr>
          <p:cNvSpPr txBox="1"/>
          <p:nvPr/>
        </p:nvSpPr>
        <p:spPr>
          <a:xfrm>
            <a:off x="3904342" y="4050776"/>
            <a:ext cx="438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giải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C140AD-6D02-02A2-D345-9F18D05B9822}"/>
              </a:ext>
            </a:extLst>
          </p:cNvPr>
          <p:cNvSpPr txBox="1"/>
          <p:nvPr/>
        </p:nvSpPr>
        <p:spPr>
          <a:xfrm>
            <a:off x="2177958" y="4584548"/>
            <a:ext cx="76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 hàng có tất cả số người ngồi là: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31F0B81-F258-8090-94BE-DC04BAEF6A19}"/>
              </a:ext>
            </a:extLst>
          </p:cNvPr>
          <p:cNvSpPr txBox="1"/>
          <p:nvPr/>
        </p:nvSpPr>
        <p:spPr>
          <a:xfrm>
            <a:off x="2255743" y="5240005"/>
            <a:ext cx="76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13 x 3 = 39 (người)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718252-F985-DA94-DB06-55ECBCCFC67B}"/>
              </a:ext>
            </a:extLst>
          </p:cNvPr>
          <p:cNvSpPr txBox="1"/>
          <p:nvPr/>
        </p:nvSpPr>
        <p:spPr>
          <a:xfrm>
            <a:off x="3714019" y="5824780"/>
            <a:ext cx="76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39 người ngồi. </a:t>
            </a:r>
          </a:p>
        </p:txBody>
      </p:sp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15314" y="2137213"/>
            <a:ext cx="3026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Dặn dò</a:t>
            </a:r>
            <a:endParaRPr lang="zh-CN" altLang="en-US" sz="8000" b="1" dirty="0">
              <a:ln w="28575">
                <a:solidFill>
                  <a:srgbClr val="00B05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65982D-CB50-197B-9A11-5C8AF76A3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217" y="3665579"/>
            <a:ext cx="4385356" cy="2782621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7954DE3-C847-A6CD-39AE-7DAE1EC36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62" y="3242722"/>
            <a:ext cx="4567637" cy="320547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9FFB3F0C-B7DF-372D-8B64-CFDA8678CF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70" y="0"/>
            <a:ext cx="8410575" cy="541972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68F5E5-E9D5-E1F3-CA2F-1E9E843FFBA0}"/>
              </a:ext>
            </a:extLst>
          </p:cNvPr>
          <p:cNvSpPr txBox="1"/>
          <p:nvPr/>
        </p:nvSpPr>
        <p:spPr>
          <a:xfrm>
            <a:off x="3593139" y="2214247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SVN-Poky's" panose="020B0606040200020203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2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92" y="4446410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62" y="3693313"/>
            <a:ext cx="1893401" cy="6370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35" y="5825581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1" y="5095805"/>
            <a:ext cx="1893401" cy="637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40" y="4372307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70" y="2982644"/>
            <a:ext cx="1209293" cy="1303422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16" action="ppaction://hlinksldjump"/>
          </p:cNvPr>
          <p:cNvSpPr/>
          <p:nvPr/>
        </p:nvSpPr>
        <p:spPr>
          <a:xfrm>
            <a:off x="4310506" y="571659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17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18" action="ppaction://hlinksldjump"/>
          </p:cNvPr>
          <p:cNvSpPr/>
          <p:nvPr/>
        </p:nvSpPr>
        <p:spPr>
          <a:xfrm>
            <a:off x="6098672" y="4362246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15599" y="2061245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54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x 5 = ?</a:t>
            </a:r>
            <a:endParaRPr lang="en-US" sz="5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4741" y="3381206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53699" y="2099345"/>
            <a:ext cx="3312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x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831" y="3429000"/>
            <a:ext cx="9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4728" y="2193207"/>
            <a:ext cx="3312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x 2 = ?</a:t>
            </a:r>
            <a:endParaRPr lang="en-US" sz="4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3148" y="3662631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en-US" sz="40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140385F-361F-77D0-B9EE-A3586E127D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6956" r="8195" b="6219"/>
          <a:stretch/>
        </p:blipFill>
        <p:spPr>
          <a:xfrm>
            <a:off x="1161707" y="1054099"/>
            <a:ext cx="9673684" cy="507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88DDDDC-C940-4192-58EA-E89B50F57629}"/>
              </a:ext>
            </a:extLst>
          </p:cNvPr>
          <p:cNvSpPr/>
          <p:nvPr/>
        </p:nvSpPr>
        <p:spPr>
          <a:xfrm>
            <a:off x="7814278" y="1353820"/>
            <a:ext cx="2602262" cy="764540"/>
          </a:xfrm>
          <a:prstGeom prst="roundRect">
            <a:avLst>
              <a:gd name="adj" fmla="val 35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6" y="-394716"/>
            <a:ext cx="7508488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>
            <a:off x="2941444" y="1980950"/>
            <a:ext cx="6908800" cy="1323440"/>
            <a:chOff x="2697795" y="2305171"/>
            <a:chExt cx="6908800" cy="132344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97795" y="2305171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o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á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52A299-1194-78BE-BEF5-620DEDED34A2}"/>
              </a:ext>
            </a:extLst>
          </p:cNvPr>
          <p:cNvSpPr txBox="1"/>
          <p:nvPr/>
        </p:nvSpPr>
        <p:spPr>
          <a:xfrm>
            <a:off x="4214071" y="3570836"/>
            <a:ext cx="4524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VN-Poky's" panose="020B0606040200020203" pitchFamily="34" charset="0"/>
              </a:rPr>
              <a:t>Nhân với số có một chữ số (không nhớ)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92A287-4ED9-9F56-0351-CC6520BFCB0E}"/>
              </a:ext>
            </a:extLst>
          </p:cNvPr>
          <p:cNvGrpSpPr/>
          <p:nvPr/>
        </p:nvGrpSpPr>
        <p:grpSpPr>
          <a:xfrm>
            <a:off x="2640902" y="255317"/>
            <a:ext cx="6910196" cy="584775"/>
            <a:chOff x="2682576" y="255317"/>
            <a:chExt cx="6910196" cy="584775"/>
          </a:xfrm>
        </p:grpSpPr>
        <p:sp>
          <p:nvSpPr>
            <p:cNvPr id="2" name="文本框 8">
              <a:extLst>
                <a:ext uri="{FF2B5EF4-FFF2-40B4-BE49-F238E27FC236}">
                  <a16:creationId xmlns:a16="http://schemas.microsoft.com/office/drawing/2014/main" id="{3D69D268-DE9A-4366-1217-1EE5687601EB}"/>
                </a:ext>
              </a:extLst>
            </p:cNvPr>
            <p:cNvSpPr txBox="1"/>
            <p:nvPr/>
          </p:nvSpPr>
          <p:spPr>
            <a:xfrm>
              <a:off x="2682576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5C1C9754-03E8-970E-4309-E1FAB9DE6BC7}"/>
                </a:ext>
              </a:extLst>
            </p:cNvPr>
            <p:cNvSpPr txBox="1"/>
            <p:nvPr/>
          </p:nvSpPr>
          <p:spPr>
            <a:xfrm>
              <a:off x="2683972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52096F-5DA0-7EF0-A994-105DCD066F2F}"/>
              </a:ext>
            </a:extLst>
          </p:cNvPr>
          <p:cNvGrpSpPr/>
          <p:nvPr/>
        </p:nvGrpSpPr>
        <p:grpSpPr>
          <a:xfrm>
            <a:off x="1873026" y="1556799"/>
            <a:ext cx="9155857" cy="1872201"/>
            <a:chOff x="2033919" y="941622"/>
            <a:chExt cx="9167481" cy="18745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A36303-8AA0-0901-0BC8-7238FAB45B4B}"/>
                </a:ext>
              </a:extLst>
            </p:cNvPr>
            <p:cNvGrpSpPr/>
            <p:nvPr/>
          </p:nvGrpSpPr>
          <p:grpSpPr>
            <a:xfrm>
              <a:off x="2033919" y="941622"/>
              <a:ext cx="9167481" cy="1874578"/>
              <a:chOff x="2014869" y="552450"/>
              <a:chExt cx="8409911" cy="2284549"/>
            </a:xfrm>
          </p:grpSpPr>
          <p:sp>
            <p:nvSpPr>
              <p:cNvPr id="5" name="Rectangle 15">
                <a:extLst>
                  <a:ext uri="{FF2B5EF4-FFF2-40B4-BE49-F238E27FC236}">
                    <a16:creationId xmlns:a16="http://schemas.microsoft.com/office/drawing/2014/main" id="{900B4BA9-CF1D-D38C-1876-DCDAE7F97BCE}"/>
                  </a:ext>
                </a:extLst>
              </p:cNvPr>
              <p:cNvSpPr/>
              <p:nvPr/>
            </p:nvSpPr>
            <p:spPr>
              <a:xfrm>
                <a:off x="2590800" y="552450"/>
                <a:ext cx="7429500" cy="2076450"/>
              </a:xfrm>
              <a:custGeom>
                <a:avLst/>
                <a:gdLst>
                  <a:gd name="connsiteX0" fmla="*/ 0 w 7429500"/>
                  <a:gd name="connsiteY0" fmla="*/ 0 h 1257300"/>
                  <a:gd name="connsiteX1" fmla="*/ 7429500 w 7429500"/>
                  <a:gd name="connsiteY1" fmla="*/ 0 h 1257300"/>
                  <a:gd name="connsiteX2" fmla="*/ 7429500 w 7429500"/>
                  <a:gd name="connsiteY2" fmla="*/ 1257300 h 1257300"/>
                  <a:gd name="connsiteX3" fmla="*/ 0 w 7429500"/>
                  <a:gd name="connsiteY3" fmla="*/ 1257300 h 1257300"/>
                  <a:gd name="connsiteX4" fmla="*/ 0 w 7429500"/>
                  <a:gd name="connsiteY4" fmla="*/ 0 h 1257300"/>
                  <a:gd name="connsiteX0" fmla="*/ 0 w 7448550"/>
                  <a:gd name="connsiteY0" fmla="*/ 0 h 1638300"/>
                  <a:gd name="connsiteX1" fmla="*/ 7448550 w 7448550"/>
                  <a:gd name="connsiteY1" fmla="*/ 3810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48550"/>
                  <a:gd name="connsiteY0" fmla="*/ 0 h 1638300"/>
                  <a:gd name="connsiteX1" fmla="*/ 7429500 w 7448550"/>
                  <a:gd name="connsiteY1" fmla="*/ 4572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29500"/>
                  <a:gd name="connsiteY0" fmla="*/ 0 h 2076450"/>
                  <a:gd name="connsiteX1" fmla="*/ 7429500 w 7429500"/>
                  <a:gd name="connsiteY1" fmla="*/ 457200 h 2076450"/>
                  <a:gd name="connsiteX2" fmla="*/ 7429500 w 7429500"/>
                  <a:gd name="connsiteY2" fmla="*/ 2076450 h 2076450"/>
                  <a:gd name="connsiteX3" fmla="*/ 19050 w 7429500"/>
                  <a:gd name="connsiteY3" fmla="*/ 1638300 h 2076450"/>
                  <a:gd name="connsiteX4" fmla="*/ 0 w 7429500"/>
                  <a:gd name="connsiteY4" fmla="*/ 0 h 207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500" h="2076450">
                    <a:moveTo>
                      <a:pt x="0" y="0"/>
                    </a:moveTo>
                    <a:lnTo>
                      <a:pt x="7429500" y="457200"/>
                    </a:lnTo>
                    <a:lnTo>
                      <a:pt x="7429500" y="2076450"/>
                    </a:lnTo>
                    <a:lnTo>
                      <a:pt x="19050" y="16383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/>
                <a:endParaRPr lang="vi-VN" sz="2996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Rectangle 15">
                <a:extLst>
                  <a:ext uri="{FF2B5EF4-FFF2-40B4-BE49-F238E27FC236}">
                    <a16:creationId xmlns:a16="http://schemas.microsoft.com/office/drawing/2014/main" id="{E9D01F7A-36CD-7303-DF44-2BF3A9CC6B06}"/>
                  </a:ext>
                </a:extLst>
              </p:cNvPr>
              <p:cNvSpPr/>
              <p:nvPr/>
            </p:nvSpPr>
            <p:spPr>
              <a:xfrm>
                <a:off x="2014869" y="838200"/>
                <a:ext cx="8409911" cy="1998799"/>
              </a:xfrm>
              <a:custGeom>
                <a:avLst/>
                <a:gdLst>
                  <a:gd name="connsiteX0" fmla="*/ 0 w 7429500"/>
                  <a:gd name="connsiteY0" fmla="*/ 0 h 1257300"/>
                  <a:gd name="connsiteX1" fmla="*/ 7429500 w 7429500"/>
                  <a:gd name="connsiteY1" fmla="*/ 0 h 1257300"/>
                  <a:gd name="connsiteX2" fmla="*/ 7429500 w 7429500"/>
                  <a:gd name="connsiteY2" fmla="*/ 1257300 h 1257300"/>
                  <a:gd name="connsiteX3" fmla="*/ 0 w 7429500"/>
                  <a:gd name="connsiteY3" fmla="*/ 1257300 h 1257300"/>
                  <a:gd name="connsiteX4" fmla="*/ 0 w 7429500"/>
                  <a:gd name="connsiteY4" fmla="*/ 0 h 1257300"/>
                  <a:gd name="connsiteX0" fmla="*/ 0 w 7448550"/>
                  <a:gd name="connsiteY0" fmla="*/ 0 h 1638300"/>
                  <a:gd name="connsiteX1" fmla="*/ 7448550 w 7448550"/>
                  <a:gd name="connsiteY1" fmla="*/ 3810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48550"/>
                  <a:gd name="connsiteY0" fmla="*/ 0 h 1638300"/>
                  <a:gd name="connsiteX1" fmla="*/ 7429500 w 7448550"/>
                  <a:gd name="connsiteY1" fmla="*/ 4572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29500"/>
                  <a:gd name="connsiteY0" fmla="*/ 0 h 2076450"/>
                  <a:gd name="connsiteX1" fmla="*/ 7429500 w 7429500"/>
                  <a:gd name="connsiteY1" fmla="*/ 457200 h 2076450"/>
                  <a:gd name="connsiteX2" fmla="*/ 7429500 w 7429500"/>
                  <a:gd name="connsiteY2" fmla="*/ 2076450 h 2076450"/>
                  <a:gd name="connsiteX3" fmla="*/ 19050 w 7429500"/>
                  <a:gd name="connsiteY3" fmla="*/ 1638300 h 2076450"/>
                  <a:gd name="connsiteX4" fmla="*/ 0 w 7429500"/>
                  <a:gd name="connsiteY4" fmla="*/ 0 h 2076450"/>
                  <a:gd name="connsiteX0" fmla="*/ 0 w 7429500"/>
                  <a:gd name="connsiteY0" fmla="*/ 19050 h 2095500"/>
                  <a:gd name="connsiteX1" fmla="*/ 7162800 w 7429500"/>
                  <a:gd name="connsiteY1" fmla="*/ 0 h 2095500"/>
                  <a:gd name="connsiteX2" fmla="*/ 7429500 w 7429500"/>
                  <a:gd name="connsiteY2" fmla="*/ 2095500 h 2095500"/>
                  <a:gd name="connsiteX3" fmla="*/ 19050 w 7429500"/>
                  <a:gd name="connsiteY3" fmla="*/ 1657350 h 2095500"/>
                  <a:gd name="connsiteX4" fmla="*/ 0 w 7429500"/>
                  <a:gd name="connsiteY4" fmla="*/ 19050 h 2095500"/>
                  <a:gd name="connsiteX0" fmla="*/ 0 w 7239000"/>
                  <a:gd name="connsiteY0" fmla="*/ 19050 h 1657350"/>
                  <a:gd name="connsiteX1" fmla="*/ 7162800 w 7239000"/>
                  <a:gd name="connsiteY1" fmla="*/ 0 h 1657350"/>
                  <a:gd name="connsiteX2" fmla="*/ 7239000 w 7239000"/>
                  <a:gd name="connsiteY2" fmla="*/ 1581150 h 1657350"/>
                  <a:gd name="connsiteX3" fmla="*/ 19050 w 7239000"/>
                  <a:gd name="connsiteY3" fmla="*/ 1657350 h 1657350"/>
                  <a:gd name="connsiteX4" fmla="*/ 0 w 7239000"/>
                  <a:gd name="connsiteY4" fmla="*/ 19050 h 1657350"/>
                  <a:gd name="connsiteX0" fmla="*/ 0 w 7239000"/>
                  <a:gd name="connsiteY0" fmla="*/ 285750 h 1924050"/>
                  <a:gd name="connsiteX1" fmla="*/ 7162800 w 7239000"/>
                  <a:gd name="connsiteY1" fmla="*/ 0 h 1924050"/>
                  <a:gd name="connsiteX2" fmla="*/ 7239000 w 7239000"/>
                  <a:gd name="connsiteY2" fmla="*/ 1847850 h 1924050"/>
                  <a:gd name="connsiteX3" fmla="*/ 19050 w 7239000"/>
                  <a:gd name="connsiteY3" fmla="*/ 1924050 h 1924050"/>
                  <a:gd name="connsiteX4" fmla="*/ 0 w 7239000"/>
                  <a:gd name="connsiteY4" fmla="*/ 285750 h 1924050"/>
                  <a:gd name="connsiteX0" fmla="*/ 0 w 7239000"/>
                  <a:gd name="connsiteY0" fmla="*/ 285750 h 2286000"/>
                  <a:gd name="connsiteX1" fmla="*/ 7162800 w 7239000"/>
                  <a:gd name="connsiteY1" fmla="*/ 0 h 2286000"/>
                  <a:gd name="connsiteX2" fmla="*/ 7239000 w 7239000"/>
                  <a:gd name="connsiteY2" fmla="*/ 1847850 h 2286000"/>
                  <a:gd name="connsiteX3" fmla="*/ 57150 w 7239000"/>
                  <a:gd name="connsiteY3" fmla="*/ 2286000 h 2286000"/>
                  <a:gd name="connsiteX4" fmla="*/ 0 w 7239000"/>
                  <a:gd name="connsiteY4" fmla="*/ 285750 h 2286000"/>
                  <a:gd name="connsiteX0" fmla="*/ 0 w 8191500"/>
                  <a:gd name="connsiteY0" fmla="*/ 0 h 2000250"/>
                  <a:gd name="connsiteX1" fmla="*/ 8191500 w 8191500"/>
                  <a:gd name="connsiteY1" fmla="*/ 38100 h 2000250"/>
                  <a:gd name="connsiteX2" fmla="*/ 7239000 w 8191500"/>
                  <a:gd name="connsiteY2" fmla="*/ 1562100 h 2000250"/>
                  <a:gd name="connsiteX3" fmla="*/ 57150 w 8191500"/>
                  <a:gd name="connsiteY3" fmla="*/ 2000250 h 2000250"/>
                  <a:gd name="connsiteX4" fmla="*/ 0 w 8191500"/>
                  <a:gd name="connsiteY4" fmla="*/ 0 h 2000250"/>
                  <a:gd name="connsiteX0" fmla="*/ 0 w 8191500"/>
                  <a:gd name="connsiteY0" fmla="*/ 0 h 2000250"/>
                  <a:gd name="connsiteX1" fmla="*/ 8191500 w 8191500"/>
                  <a:gd name="connsiteY1" fmla="*/ 38100 h 2000250"/>
                  <a:gd name="connsiteX2" fmla="*/ 8096250 w 8191500"/>
                  <a:gd name="connsiteY2" fmla="*/ 1504950 h 2000250"/>
                  <a:gd name="connsiteX3" fmla="*/ 57150 w 8191500"/>
                  <a:gd name="connsiteY3" fmla="*/ 2000250 h 2000250"/>
                  <a:gd name="connsiteX4" fmla="*/ 0 w 8191500"/>
                  <a:gd name="connsiteY4" fmla="*/ 0 h 2000250"/>
                  <a:gd name="connsiteX0" fmla="*/ 0 w 8128488"/>
                  <a:gd name="connsiteY0" fmla="*/ 200462 h 2200712"/>
                  <a:gd name="connsiteX1" fmla="*/ 8128488 w 8128488"/>
                  <a:gd name="connsiteY1" fmla="*/ 0 h 2200712"/>
                  <a:gd name="connsiteX2" fmla="*/ 8096250 w 8128488"/>
                  <a:gd name="connsiteY2" fmla="*/ 1705412 h 2200712"/>
                  <a:gd name="connsiteX3" fmla="*/ 57150 w 8128488"/>
                  <a:gd name="connsiteY3" fmla="*/ 2200712 h 2200712"/>
                  <a:gd name="connsiteX4" fmla="*/ 0 w 8128488"/>
                  <a:gd name="connsiteY4" fmla="*/ 200462 h 2200712"/>
                  <a:gd name="connsiteX0" fmla="*/ 0 w 9083431"/>
                  <a:gd name="connsiteY0" fmla="*/ 200462 h 2200712"/>
                  <a:gd name="connsiteX1" fmla="*/ 8128488 w 9083431"/>
                  <a:gd name="connsiteY1" fmla="*/ 0 h 2200712"/>
                  <a:gd name="connsiteX2" fmla="*/ 9083431 w 9083431"/>
                  <a:gd name="connsiteY2" fmla="*/ 1595306 h 2200712"/>
                  <a:gd name="connsiteX3" fmla="*/ 57150 w 9083431"/>
                  <a:gd name="connsiteY3" fmla="*/ 2200712 h 2200712"/>
                  <a:gd name="connsiteX4" fmla="*/ 0 w 9083431"/>
                  <a:gd name="connsiteY4" fmla="*/ 200462 h 2200712"/>
                  <a:gd name="connsiteX0" fmla="*/ 0 w 9041423"/>
                  <a:gd name="connsiteY0" fmla="*/ 530779 h 2200712"/>
                  <a:gd name="connsiteX1" fmla="*/ 8086480 w 9041423"/>
                  <a:gd name="connsiteY1" fmla="*/ 0 h 2200712"/>
                  <a:gd name="connsiteX2" fmla="*/ 9041423 w 9041423"/>
                  <a:gd name="connsiteY2" fmla="*/ 1595306 h 2200712"/>
                  <a:gd name="connsiteX3" fmla="*/ 15142 w 9041423"/>
                  <a:gd name="connsiteY3" fmla="*/ 2200712 h 2200712"/>
                  <a:gd name="connsiteX4" fmla="*/ 0 w 9041423"/>
                  <a:gd name="connsiteY4" fmla="*/ 530779 h 2200712"/>
                  <a:gd name="connsiteX0" fmla="*/ 0 w 9041423"/>
                  <a:gd name="connsiteY0" fmla="*/ 347270 h 2200712"/>
                  <a:gd name="connsiteX1" fmla="*/ 8086480 w 9041423"/>
                  <a:gd name="connsiteY1" fmla="*/ 0 h 2200712"/>
                  <a:gd name="connsiteX2" fmla="*/ 9041423 w 9041423"/>
                  <a:gd name="connsiteY2" fmla="*/ 1595306 h 2200712"/>
                  <a:gd name="connsiteX3" fmla="*/ 15142 w 9041423"/>
                  <a:gd name="connsiteY3" fmla="*/ 2200712 h 2200712"/>
                  <a:gd name="connsiteX4" fmla="*/ 0 w 9041423"/>
                  <a:gd name="connsiteY4" fmla="*/ 347270 h 2200712"/>
                  <a:gd name="connsiteX0" fmla="*/ 0 w 9041423"/>
                  <a:gd name="connsiteY0" fmla="*/ 72006 h 1925448"/>
                  <a:gd name="connsiteX1" fmla="*/ 8611576 w 9041423"/>
                  <a:gd name="connsiteY1" fmla="*/ 0 h 1925448"/>
                  <a:gd name="connsiteX2" fmla="*/ 9041423 w 9041423"/>
                  <a:gd name="connsiteY2" fmla="*/ 1320042 h 1925448"/>
                  <a:gd name="connsiteX3" fmla="*/ 15142 w 9041423"/>
                  <a:gd name="connsiteY3" fmla="*/ 1925448 h 1925448"/>
                  <a:gd name="connsiteX4" fmla="*/ 0 w 9041423"/>
                  <a:gd name="connsiteY4" fmla="*/ 72006 h 1925448"/>
                  <a:gd name="connsiteX0" fmla="*/ 0 w 9629531"/>
                  <a:gd name="connsiteY0" fmla="*/ 90357 h 1925448"/>
                  <a:gd name="connsiteX1" fmla="*/ 9199684 w 9629531"/>
                  <a:gd name="connsiteY1" fmla="*/ 0 h 1925448"/>
                  <a:gd name="connsiteX2" fmla="*/ 9629531 w 9629531"/>
                  <a:gd name="connsiteY2" fmla="*/ 1320042 h 1925448"/>
                  <a:gd name="connsiteX3" fmla="*/ 603250 w 9629531"/>
                  <a:gd name="connsiteY3" fmla="*/ 1925448 h 1925448"/>
                  <a:gd name="connsiteX4" fmla="*/ 0 w 9629531"/>
                  <a:gd name="connsiteY4" fmla="*/ 90357 h 1925448"/>
                  <a:gd name="connsiteX0" fmla="*/ 0 w 9272466"/>
                  <a:gd name="connsiteY0" fmla="*/ 16953 h 1925448"/>
                  <a:gd name="connsiteX1" fmla="*/ 8842619 w 9272466"/>
                  <a:gd name="connsiteY1" fmla="*/ 0 h 1925448"/>
                  <a:gd name="connsiteX2" fmla="*/ 9272466 w 9272466"/>
                  <a:gd name="connsiteY2" fmla="*/ 1320042 h 1925448"/>
                  <a:gd name="connsiteX3" fmla="*/ 246185 w 9272466"/>
                  <a:gd name="connsiteY3" fmla="*/ 1925448 h 1925448"/>
                  <a:gd name="connsiteX4" fmla="*/ 0 w 9272466"/>
                  <a:gd name="connsiteY4" fmla="*/ 16953 h 192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2466" h="1925448">
                    <a:moveTo>
                      <a:pt x="0" y="16953"/>
                    </a:moveTo>
                    <a:lnTo>
                      <a:pt x="8842619" y="0"/>
                    </a:lnTo>
                    <a:lnTo>
                      <a:pt x="9272466" y="1320042"/>
                    </a:lnTo>
                    <a:lnTo>
                      <a:pt x="246185" y="1925448"/>
                    </a:lnTo>
                    <a:lnTo>
                      <a:pt x="0" y="16953"/>
                    </a:lnTo>
                    <a:close/>
                  </a:path>
                </a:pathLst>
              </a:custGeom>
              <a:solidFill>
                <a:srgbClr val="FE00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087940"/>
                <a:endParaRPr lang="vi-VN" sz="2996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41A0E7-645A-544A-B717-6EF901132A73}"/>
                </a:ext>
              </a:extLst>
            </p:cNvPr>
            <p:cNvSpPr txBox="1"/>
            <p:nvPr/>
          </p:nvSpPr>
          <p:spPr>
            <a:xfrm>
              <a:off x="2697420" y="1161687"/>
              <a:ext cx="8098754" cy="1443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7940">
                <a:lnSpc>
                  <a:spcPct val="107000"/>
                </a:lnSpc>
                <a:spcAft>
                  <a:spcPts val="599"/>
                </a:spcAft>
              </a:pPr>
              <a:r>
                <a:rPr lang="vi-VN" sz="2800">
                  <a:solidFill>
                    <a:prstClr val="white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Biết cách đặt tính và thực hiện được phép tính nhân số có hai chữ số với số có một chữ số trong phạm vi 1 000 (không nhớ).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3E24E9-4E9F-8648-2A6C-EDDA70FB59C3}"/>
              </a:ext>
            </a:extLst>
          </p:cNvPr>
          <p:cNvGrpSpPr/>
          <p:nvPr/>
        </p:nvGrpSpPr>
        <p:grpSpPr>
          <a:xfrm>
            <a:off x="1174722" y="1947123"/>
            <a:ext cx="1396609" cy="1396609"/>
            <a:chOff x="1507165" y="1085850"/>
            <a:chExt cx="1543050" cy="1543050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55369B02-2DB2-6924-EAB2-FF3DAB0CDE33}"/>
                </a:ext>
              </a:extLst>
            </p:cNvPr>
            <p:cNvSpPr/>
            <p:nvPr/>
          </p:nvSpPr>
          <p:spPr>
            <a:xfrm>
              <a:off x="1507165" y="1085850"/>
              <a:ext cx="1543050" cy="15430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58B3017-72B8-0D4C-055B-58A48B354549}"/>
                </a:ext>
              </a:extLst>
            </p:cNvPr>
            <p:cNvSpPr/>
            <p:nvPr/>
          </p:nvSpPr>
          <p:spPr>
            <a:xfrm>
              <a:off x="1767220" y="1368658"/>
              <a:ext cx="974491" cy="974491"/>
            </a:xfrm>
            <a:prstGeom prst="flowChartConnector">
              <a:avLst/>
            </a:prstGeom>
            <a:solidFill>
              <a:srgbClr val="FE003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r>
                <a:rPr lang="en-US" sz="3595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59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D32552-ACD1-D13A-9DCA-151BA14795AC}"/>
              </a:ext>
            </a:extLst>
          </p:cNvPr>
          <p:cNvGrpSpPr/>
          <p:nvPr/>
        </p:nvGrpSpPr>
        <p:grpSpPr>
          <a:xfrm>
            <a:off x="1873026" y="3575138"/>
            <a:ext cx="9155857" cy="1872201"/>
            <a:chOff x="2014869" y="552450"/>
            <a:chExt cx="8409911" cy="2284549"/>
          </a:xfrm>
        </p:grpSpPr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6CD8D00C-D6BE-16C1-58ED-77C91C654F51}"/>
                </a:ext>
              </a:extLst>
            </p:cNvPr>
            <p:cNvSpPr/>
            <p:nvPr/>
          </p:nvSpPr>
          <p:spPr>
            <a:xfrm>
              <a:off x="2590800" y="552450"/>
              <a:ext cx="7429500" cy="2076450"/>
            </a:xfrm>
            <a:custGeom>
              <a:avLst/>
              <a:gdLst>
                <a:gd name="connsiteX0" fmla="*/ 0 w 7429500"/>
                <a:gd name="connsiteY0" fmla="*/ 0 h 1257300"/>
                <a:gd name="connsiteX1" fmla="*/ 7429500 w 7429500"/>
                <a:gd name="connsiteY1" fmla="*/ 0 h 1257300"/>
                <a:gd name="connsiteX2" fmla="*/ 7429500 w 7429500"/>
                <a:gd name="connsiteY2" fmla="*/ 1257300 h 1257300"/>
                <a:gd name="connsiteX3" fmla="*/ 0 w 7429500"/>
                <a:gd name="connsiteY3" fmla="*/ 1257300 h 1257300"/>
                <a:gd name="connsiteX4" fmla="*/ 0 w 7429500"/>
                <a:gd name="connsiteY4" fmla="*/ 0 h 1257300"/>
                <a:gd name="connsiteX0" fmla="*/ 0 w 7448550"/>
                <a:gd name="connsiteY0" fmla="*/ 0 h 1638300"/>
                <a:gd name="connsiteX1" fmla="*/ 7448550 w 7448550"/>
                <a:gd name="connsiteY1" fmla="*/ 3810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48550"/>
                <a:gd name="connsiteY0" fmla="*/ 0 h 1638300"/>
                <a:gd name="connsiteX1" fmla="*/ 7429500 w 7448550"/>
                <a:gd name="connsiteY1" fmla="*/ 4572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29500"/>
                <a:gd name="connsiteY0" fmla="*/ 0 h 2076450"/>
                <a:gd name="connsiteX1" fmla="*/ 7429500 w 7429500"/>
                <a:gd name="connsiteY1" fmla="*/ 457200 h 2076450"/>
                <a:gd name="connsiteX2" fmla="*/ 7429500 w 7429500"/>
                <a:gd name="connsiteY2" fmla="*/ 2076450 h 2076450"/>
                <a:gd name="connsiteX3" fmla="*/ 19050 w 7429500"/>
                <a:gd name="connsiteY3" fmla="*/ 1638300 h 2076450"/>
                <a:gd name="connsiteX4" fmla="*/ 0 w 7429500"/>
                <a:gd name="connsiteY4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500" h="2076450">
                  <a:moveTo>
                    <a:pt x="0" y="0"/>
                  </a:moveTo>
                  <a:lnTo>
                    <a:pt x="7429500" y="457200"/>
                  </a:lnTo>
                  <a:lnTo>
                    <a:pt x="7429500" y="2076450"/>
                  </a:lnTo>
                  <a:lnTo>
                    <a:pt x="19050" y="163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5968708A-65B0-F227-EF86-77ABF4EE5ACE}"/>
                </a:ext>
              </a:extLst>
            </p:cNvPr>
            <p:cNvSpPr/>
            <p:nvPr/>
          </p:nvSpPr>
          <p:spPr>
            <a:xfrm>
              <a:off x="2014869" y="838200"/>
              <a:ext cx="8409911" cy="1998799"/>
            </a:xfrm>
            <a:custGeom>
              <a:avLst/>
              <a:gdLst>
                <a:gd name="connsiteX0" fmla="*/ 0 w 7429500"/>
                <a:gd name="connsiteY0" fmla="*/ 0 h 1257300"/>
                <a:gd name="connsiteX1" fmla="*/ 7429500 w 7429500"/>
                <a:gd name="connsiteY1" fmla="*/ 0 h 1257300"/>
                <a:gd name="connsiteX2" fmla="*/ 7429500 w 7429500"/>
                <a:gd name="connsiteY2" fmla="*/ 1257300 h 1257300"/>
                <a:gd name="connsiteX3" fmla="*/ 0 w 7429500"/>
                <a:gd name="connsiteY3" fmla="*/ 1257300 h 1257300"/>
                <a:gd name="connsiteX4" fmla="*/ 0 w 7429500"/>
                <a:gd name="connsiteY4" fmla="*/ 0 h 1257300"/>
                <a:gd name="connsiteX0" fmla="*/ 0 w 7448550"/>
                <a:gd name="connsiteY0" fmla="*/ 0 h 1638300"/>
                <a:gd name="connsiteX1" fmla="*/ 7448550 w 7448550"/>
                <a:gd name="connsiteY1" fmla="*/ 3810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48550"/>
                <a:gd name="connsiteY0" fmla="*/ 0 h 1638300"/>
                <a:gd name="connsiteX1" fmla="*/ 7429500 w 7448550"/>
                <a:gd name="connsiteY1" fmla="*/ 4572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29500"/>
                <a:gd name="connsiteY0" fmla="*/ 0 h 2076450"/>
                <a:gd name="connsiteX1" fmla="*/ 7429500 w 7429500"/>
                <a:gd name="connsiteY1" fmla="*/ 457200 h 2076450"/>
                <a:gd name="connsiteX2" fmla="*/ 7429500 w 7429500"/>
                <a:gd name="connsiteY2" fmla="*/ 2076450 h 2076450"/>
                <a:gd name="connsiteX3" fmla="*/ 19050 w 7429500"/>
                <a:gd name="connsiteY3" fmla="*/ 1638300 h 2076450"/>
                <a:gd name="connsiteX4" fmla="*/ 0 w 7429500"/>
                <a:gd name="connsiteY4" fmla="*/ 0 h 2076450"/>
                <a:gd name="connsiteX0" fmla="*/ 0 w 7429500"/>
                <a:gd name="connsiteY0" fmla="*/ 19050 h 2095500"/>
                <a:gd name="connsiteX1" fmla="*/ 7162800 w 7429500"/>
                <a:gd name="connsiteY1" fmla="*/ 0 h 2095500"/>
                <a:gd name="connsiteX2" fmla="*/ 7429500 w 7429500"/>
                <a:gd name="connsiteY2" fmla="*/ 2095500 h 2095500"/>
                <a:gd name="connsiteX3" fmla="*/ 19050 w 7429500"/>
                <a:gd name="connsiteY3" fmla="*/ 1657350 h 2095500"/>
                <a:gd name="connsiteX4" fmla="*/ 0 w 7429500"/>
                <a:gd name="connsiteY4" fmla="*/ 19050 h 2095500"/>
                <a:gd name="connsiteX0" fmla="*/ 0 w 7239000"/>
                <a:gd name="connsiteY0" fmla="*/ 19050 h 1657350"/>
                <a:gd name="connsiteX1" fmla="*/ 7162800 w 7239000"/>
                <a:gd name="connsiteY1" fmla="*/ 0 h 1657350"/>
                <a:gd name="connsiteX2" fmla="*/ 7239000 w 7239000"/>
                <a:gd name="connsiteY2" fmla="*/ 1581150 h 1657350"/>
                <a:gd name="connsiteX3" fmla="*/ 19050 w 7239000"/>
                <a:gd name="connsiteY3" fmla="*/ 1657350 h 1657350"/>
                <a:gd name="connsiteX4" fmla="*/ 0 w 7239000"/>
                <a:gd name="connsiteY4" fmla="*/ 19050 h 1657350"/>
                <a:gd name="connsiteX0" fmla="*/ 0 w 7239000"/>
                <a:gd name="connsiteY0" fmla="*/ 285750 h 1924050"/>
                <a:gd name="connsiteX1" fmla="*/ 7162800 w 7239000"/>
                <a:gd name="connsiteY1" fmla="*/ 0 h 1924050"/>
                <a:gd name="connsiteX2" fmla="*/ 7239000 w 7239000"/>
                <a:gd name="connsiteY2" fmla="*/ 1847850 h 1924050"/>
                <a:gd name="connsiteX3" fmla="*/ 19050 w 7239000"/>
                <a:gd name="connsiteY3" fmla="*/ 1924050 h 1924050"/>
                <a:gd name="connsiteX4" fmla="*/ 0 w 7239000"/>
                <a:gd name="connsiteY4" fmla="*/ 285750 h 1924050"/>
                <a:gd name="connsiteX0" fmla="*/ 0 w 7239000"/>
                <a:gd name="connsiteY0" fmla="*/ 285750 h 2286000"/>
                <a:gd name="connsiteX1" fmla="*/ 7162800 w 7239000"/>
                <a:gd name="connsiteY1" fmla="*/ 0 h 2286000"/>
                <a:gd name="connsiteX2" fmla="*/ 7239000 w 7239000"/>
                <a:gd name="connsiteY2" fmla="*/ 1847850 h 2286000"/>
                <a:gd name="connsiteX3" fmla="*/ 57150 w 7239000"/>
                <a:gd name="connsiteY3" fmla="*/ 2286000 h 2286000"/>
                <a:gd name="connsiteX4" fmla="*/ 0 w 7239000"/>
                <a:gd name="connsiteY4" fmla="*/ 285750 h 2286000"/>
                <a:gd name="connsiteX0" fmla="*/ 0 w 8191500"/>
                <a:gd name="connsiteY0" fmla="*/ 0 h 2000250"/>
                <a:gd name="connsiteX1" fmla="*/ 8191500 w 8191500"/>
                <a:gd name="connsiteY1" fmla="*/ 38100 h 2000250"/>
                <a:gd name="connsiteX2" fmla="*/ 7239000 w 8191500"/>
                <a:gd name="connsiteY2" fmla="*/ 1562100 h 2000250"/>
                <a:gd name="connsiteX3" fmla="*/ 57150 w 8191500"/>
                <a:gd name="connsiteY3" fmla="*/ 2000250 h 2000250"/>
                <a:gd name="connsiteX4" fmla="*/ 0 w 8191500"/>
                <a:gd name="connsiteY4" fmla="*/ 0 h 2000250"/>
                <a:gd name="connsiteX0" fmla="*/ 0 w 8191500"/>
                <a:gd name="connsiteY0" fmla="*/ 0 h 2000250"/>
                <a:gd name="connsiteX1" fmla="*/ 8191500 w 8191500"/>
                <a:gd name="connsiteY1" fmla="*/ 38100 h 2000250"/>
                <a:gd name="connsiteX2" fmla="*/ 8096250 w 8191500"/>
                <a:gd name="connsiteY2" fmla="*/ 1504950 h 2000250"/>
                <a:gd name="connsiteX3" fmla="*/ 57150 w 8191500"/>
                <a:gd name="connsiteY3" fmla="*/ 2000250 h 2000250"/>
                <a:gd name="connsiteX4" fmla="*/ 0 w 8191500"/>
                <a:gd name="connsiteY4" fmla="*/ 0 h 2000250"/>
                <a:gd name="connsiteX0" fmla="*/ 0 w 8128488"/>
                <a:gd name="connsiteY0" fmla="*/ 200462 h 2200712"/>
                <a:gd name="connsiteX1" fmla="*/ 8128488 w 8128488"/>
                <a:gd name="connsiteY1" fmla="*/ 0 h 2200712"/>
                <a:gd name="connsiteX2" fmla="*/ 8096250 w 8128488"/>
                <a:gd name="connsiteY2" fmla="*/ 1705412 h 2200712"/>
                <a:gd name="connsiteX3" fmla="*/ 57150 w 8128488"/>
                <a:gd name="connsiteY3" fmla="*/ 2200712 h 2200712"/>
                <a:gd name="connsiteX4" fmla="*/ 0 w 8128488"/>
                <a:gd name="connsiteY4" fmla="*/ 200462 h 2200712"/>
                <a:gd name="connsiteX0" fmla="*/ 0 w 9083431"/>
                <a:gd name="connsiteY0" fmla="*/ 200462 h 2200712"/>
                <a:gd name="connsiteX1" fmla="*/ 8128488 w 9083431"/>
                <a:gd name="connsiteY1" fmla="*/ 0 h 2200712"/>
                <a:gd name="connsiteX2" fmla="*/ 9083431 w 9083431"/>
                <a:gd name="connsiteY2" fmla="*/ 1595306 h 2200712"/>
                <a:gd name="connsiteX3" fmla="*/ 57150 w 9083431"/>
                <a:gd name="connsiteY3" fmla="*/ 2200712 h 2200712"/>
                <a:gd name="connsiteX4" fmla="*/ 0 w 9083431"/>
                <a:gd name="connsiteY4" fmla="*/ 200462 h 2200712"/>
                <a:gd name="connsiteX0" fmla="*/ 0 w 9041423"/>
                <a:gd name="connsiteY0" fmla="*/ 530779 h 2200712"/>
                <a:gd name="connsiteX1" fmla="*/ 8086480 w 9041423"/>
                <a:gd name="connsiteY1" fmla="*/ 0 h 2200712"/>
                <a:gd name="connsiteX2" fmla="*/ 9041423 w 9041423"/>
                <a:gd name="connsiteY2" fmla="*/ 1595306 h 2200712"/>
                <a:gd name="connsiteX3" fmla="*/ 15142 w 9041423"/>
                <a:gd name="connsiteY3" fmla="*/ 2200712 h 2200712"/>
                <a:gd name="connsiteX4" fmla="*/ 0 w 9041423"/>
                <a:gd name="connsiteY4" fmla="*/ 530779 h 2200712"/>
                <a:gd name="connsiteX0" fmla="*/ 0 w 9041423"/>
                <a:gd name="connsiteY0" fmla="*/ 347270 h 2200712"/>
                <a:gd name="connsiteX1" fmla="*/ 8086480 w 9041423"/>
                <a:gd name="connsiteY1" fmla="*/ 0 h 2200712"/>
                <a:gd name="connsiteX2" fmla="*/ 9041423 w 9041423"/>
                <a:gd name="connsiteY2" fmla="*/ 1595306 h 2200712"/>
                <a:gd name="connsiteX3" fmla="*/ 15142 w 9041423"/>
                <a:gd name="connsiteY3" fmla="*/ 2200712 h 2200712"/>
                <a:gd name="connsiteX4" fmla="*/ 0 w 9041423"/>
                <a:gd name="connsiteY4" fmla="*/ 347270 h 2200712"/>
                <a:gd name="connsiteX0" fmla="*/ 0 w 9041423"/>
                <a:gd name="connsiteY0" fmla="*/ 72006 h 1925448"/>
                <a:gd name="connsiteX1" fmla="*/ 8611576 w 9041423"/>
                <a:gd name="connsiteY1" fmla="*/ 0 h 1925448"/>
                <a:gd name="connsiteX2" fmla="*/ 9041423 w 9041423"/>
                <a:gd name="connsiteY2" fmla="*/ 1320042 h 1925448"/>
                <a:gd name="connsiteX3" fmla="*/ 15142 w 9041423"/>
                <a:gd name="connsiteY3" fmla="*/ 1925448 h 1925448"/>
                <a:gd name="connsiteX4" fmla="*/ 0 w 9041423"/>
                <a:gd name="connsiteY4" fmla="*/ 72006 h 1925448"/>
                <a:gd name="connsiteX0" fmla="*/ 0 w 9629531"/>
                <a:gd name="connsiteY0" fmla="*/ 90357 h 1925448"/>
                <a:gd name="connsiteX1" fmla="*/ 9199684 w 9629531"/>
                <a:gd name="connsiteY1" fmla="*/ 0 h 1925448"/>
                <a:gd name="connsiteX2" fmla="*/ 9629531 w 9629531"/>
                <a:gd name="connsiteY2" fmla="*/ 1320042 h 1925448"/>
                <a:gd name="connsiteX3" fmla="*/ 603250 w 9629531"/>
                <a:gd name="connsiteY3" fmla="*/ 1925448 h 1925448"/>
                <a:gd name="connsiteX4" fmla="*/ 0 w 9629531"/>
                <a:gd name="connsiteY4" fmla="*/ 90357 h 1925448"/>
                <a:gd name="connsiteX0" fmla="*/ 0 w 9272466"/>
                <a:gd name="connsiteY0" fmla="*/ 16953 h 1925448"/>
                <a:gd name="connsiteX1" fmla="*/ 8842619 w 9272466"/>
                <a:gd name="connsiteY1" fmla="*/ 0 h 1925448"/>
                <a:gd name="connsiteX2" fmla="*/ 9272466 w 9272466"/>
                <a:gd name="connsiteY2" fmla="*/ 1320042 h 1925448"/>
                <a:gd name="connsiteX3" fmla="*/ 246185 w 9272466"/>
                <a:gd name="connsiteY3" fmla="*/ 1925448 h 1925448"/>
                <a:gd name="connsiteX4" fmla="*/ 0 w 9272466"/>
                <a:gd name="connsiteY4" fmla="*/ 16953 h 192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2466" h="1925448">
                  <a:moveTo>
                    <a:pt x="0" y="16953"/>
                  </a:moveTo>
                  <a:lnTo>
                    <a:pt x="8842619" y="0"/>
                  </a:lnTo>
                  <a:lnTo>
                    <a:pt x="9272466" y="1320042"/>
                  </a:lnTo>
                  <a:lnTo>
                    <a:pt x="246185" y="1925448"/>
                  </a:lnTo>
                  <a:lnTo>
                    <a:pt x="0" y="16953"/>
                  </a:lnTo>
                  <a:close/>
                </a:path>
              </a:pathLst>
            </a:custGeom>
            <a:solidFill>
              <a:srgbClr val="F8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2CCDB-8F97-8352-4EF9-705499FF913D}"/>
              </a:ext>
            </a:extLst>
          </p:cNvPr>
          <p:cNvGrpSpPr/>
          <p:nvPr/>
        </p:nvGrpSpPr>
        <p:grpSpPr>
          <a:xfrm>
            <a:off x="1174722" y="3965461"/>
            <a:ext cx="1396609" cy="1396609"/>
            <a:chOff x="1507165" y="1085850"/>
            <a:chExt cx="1543050" cy="154305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B147F6C-D786-9D09-B9D2-B460F67AAC64}"/>
                </a:ext>
              </a:extLst>
            </p:cNvPr>
            <p:cNvSpPr/>
            <p:nvPr/>
          </p:nvSpPr>
          <p:spPr>
            <a:xfrm>
              <a:off x="1507165" y="1085850"/>
              <a:ext cx="1543050" cy="15430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E62C8682-5849-0630-EC2D-81E6EAEF9FA4}"/>
                </a:ext>
              </a:extLst>
            </p:cNvPr>
            <p:cNvSpPr/>
            <p:nvPr/>
          </p:nvSpPr>
          <p:spPr>
            <a:xfrm>
              <a:off x="1767220" y="1368658"/>
              <a:ext cx="974491" cy="974491"/>
            </a:xfrm>
            <a:prstGeom prst="flowChartConnector">
              <a:avLst/>
            </a:prstGeom>
            <a:solidFill>
              <a:srgbClr val="F8AC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r>
                <a:rPr lang="en-US" sz="3595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59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0C09D6CB-B3A4-1A5C-1120-3C13702CA573}"/>
              </a:ext>
            </a:extLst>
          </p:cNvPr>
          <p:cNvSpPr/>
          <p:nvPr/>
        </p:nvSpPr>
        <p:spPr>
          <a:xfrm>
            <a:off x="3812899" y="57799"/>
            <a:ext cx="4566203" cy="769890"/>
          </a:xfrm>
          <a:prstGeom prst="flowChartAlternateProcess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940"/>
            <a:r>
              <a:rPr lang="en-US" sz="359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vi-VN" sz="359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8A2109-E71A-9CA3-1F47-1DE3BCA3E86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729" y="442744"/>
            <a:ext cx="3805169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7E9071-C227-5C2F-E390-6C78183CEA47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8379102" y="424518"/>
            <a:ext cx="3805169" cy="1822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1D16A5-197C-7BED-4D60-6AB87F68C2AC}"/>
              </a:ext>
            </a:extLst>
          </p:cNvPr>
          <p:cNvSpPr txBox="1"/>
          <p:nvPr/>
        </p:nvSpPr>
        <p:spPr>
          <a:xfrm>
            <a:off x="2751039" y="3987572"/>
            <a:ext cx="7962987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/>
            <a:r>
              <a:rPr lang="vi-VN" sz="2996">
                <a:solidFill>
                  <a:prstClr val="white"/>
                </a:solidFill>
                <a:latin typeface="Calibri" panose="020F0502020204030204"/>
              </a:rPr>
              <a:t>- Thực hiện được nhân nhẩm trong những trường hợp đơn giản.</a:t>
            </a:r>
          </a:p>
        </p:txBody>
      </p:sp>
    </p:spTree>
    <p:extLst>
      <p:ext uri="{BB962C8B-B14F-4D97-AF65-F5344CB8AC3E}">
        <p14:creationId xmlns:p14="http://schemas.microsoft.com/office/powerpoint/2010/main" val="19462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306</Words>
  <Application>Microsoft Office PowerPoint</Application>
  <PresentationFormat>Widescreen</PresentationFormat>
  <Paragraphs>107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Algerian</vt:lpstr>
      <vt:lpstr>Arial</vt:lpstr>
      <vt:lpstr>AvantGarde</vt:lpstr>
      <vt:lpstr>Calibri</vt:lpstr>
      <vt:lpstr>HP001 4 hàng</vt:lpstr>
      <vt:lpstr>HP-087</vt:lpstr>
      <vt:lpstr>SVN-Anastasia</vt:lpstr>
      <vt:lpstr>SVN-Poky's</vt:lpstr>
      <vt:lpstr>SVN-Ziclets</vt:lpstr>
      <vt:lpstr>Tahoma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 Mai Động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Nguyễn</dc:creator>
  <cp:keywords/>
  <dc:description>SĐT: 0964298488</dc:description>
  <cp:lastModifiedBy>An Thach</cp:lastModifiedBy>
  <cp:revision>100</cp:revision>
  <dcterms:created xsi:type="dcterms:W3CDTF">2017-05-08T08:38:07Z</dcterms:created>
  <dcterms:modified xsi:type="dcterms:W3CDTF">2022-11-11T08:40:20Z</dcterms:modified>
</cp:coreProperties>
</file>