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9" r:id="rId2"/>
    <p:sldId id="280" r:id="rId3"/>
    <p:sldId id="271" r:id="rId4"/>
    <p:sldId id="276" r:id="rId5"/>
    <p:sldId id="278" r:id="rId6"/>
    <p:sldId id="287" r:id="rId7"/>
    <p:sldId id="288" r:id="rId8"/>
    <p:sldId id="281" r:id="rId9"/>
    <p:sldId id="282" r:id="rId10"/>
    <p:sldId id="277" r:id="rId11"/>
    <p:sldId id="275" r:id="rId12"/>
    <p:sldId id="283" r:id="rId13"/>
    <p:sldId id="284" r:id="rId14"/>
    <p:sldId id="285" r:id="rId15"/>
  </p:sldIdLst>
  <p:sldSz cx="16276638" cy="9144000"/>
  <p:notesSz cx="6858000" cy="9144000"/>
  <p:defaultTextStyle>
    <a:defPPr>
      <a:defRPr lang="en-US"/>
    </a:defPPr>
    <a:lvl1pPr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725488" indent="-268288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450975" indent="-536575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2178050" indent="-806450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903538" indent="-1074738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FF"/>
    <a:srgbClr val="D60093"/>
    <a:srgbClr val="F6882E"/>
    <a:srgbClr val="88DFE8"/>
    <a:srgbClr val="FFCC29"/>
    <a:srgbClr val="FFDB6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061" y="62"/>
      </p:cViewPr>
      <p:guideLst>
        <p:guide orient="horz" pos="2880"/>
        <p:guide pos="5127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B26EDA-48FF-A9CB-7A29-ED5097CEA9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45252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B90328-041C-5151-C300-D350A1FB425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45252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FB60DB5-4F03-4DEA-BC8F-5EE263B4C388}" type="datetimeFigureOut">
              <a:rPr lang="en-US"/>
              <a:pPr>
                <a:defRPr/>
              </a:pPr>
              <a:t>10/24/2022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7081D67-65E9-E8C8-D5CF-6BF379451D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E1F0864-0E98-406B-B5E9-AB98E65DCC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DCFEA3-7297-9766-C0B6-5B8D6CE34F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45252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66DA6-8E7E-E147-D56E-A22E21BFD7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0F7D603-096E-4F0A-B345-E1512A33B39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48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0975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050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53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C77282B2-A5E5-5C64-1CB9-D47291A46E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090446AD-F8BB-8CD3-03E5-71C0E52D7D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DD0EDD9E-F343-93E4-8426-C0CB614092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B656DB3-B180-4519-B744-5CD0FD9DC315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BA349FA5-72F3-1101-DF34-F439694E14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F3935CC8-9586-0439-1597-C9A54C615D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C14A04FF-39A9-29B3-D81D-27300CCA97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F56F4C3-CBB4-4322-A5DF-8B5305416B5A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8F07F4C-47CF-4565-BB18-97000E818F97}"/>
              </a:ext>
            </a:extLst>
          </p:cNvPr>
          <p:cNvSpPr/>
          <p:nvPr userDrawn="1"/>
        </p:nvSpPr>
        <p:spPr>
          <a:xfrm>
            <a:off x="-264495" y="-34981"/>
            <a:ext cx="16541133" cy="3387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0465B1-8DA9-44A4-B274-2B78C71B6159}"/>
              </a:ext>
            </a:extLst>
          </p:cNvPr>
          <p:cNvSpPr/>
          <p:nvPr userDrawn="1"/>
        </p:nvSpPr>
        <p:spPr>
          <a:xfrm>
            <a:off x="-264495" y="-34981"/>
            <a:ext cx="16541133" cy="29813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1A1DE6-B996-4C2F-8008-452B46218B2C}"/>
              </a:ext>
            </a:extLst>
          </p:cNvPr>
          <p:cNvSpPr/>
          <p:nvPr userDrawn="1"/>
        </p:nvSpPr>
        <p:spPr>
          <a:xfrm>
            <a:off x="-264495" y="-34981"/>
            <a:ext cx="16541133" cy="2574981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55B2B2-FFDB-4785-BB65-F05B9A663202}"/>
              </a:ext>
            </a:extLst>
          </p:cNvPr>
          <p:cNvGrpSpPr/>
          <p:nvPr userDrawn="1"/>
        </p:nvGrpSpPr>
        <p:grpSpPr>
          <a:xfrm>
            <a:off x="-2177000" y="-2875280"/>
            <a:ext cx="7100683" cy="7091680"/>
            <a:chOff x="-594360" y="-1325880"/>
            <a:chExt cx="4175760" cy="417576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49633D-64FF-42C9-85FE-2BF041B2AE8A}"/>
                </a:ext>
              </a:extLst>
            </p:cNvPr>
            <p:cNvSpPr/>
            <p:nvPr userDrawn="1"/>
          </p:nvSpPr>
          <p:spPr>
            <a:xfrm>
              <a:off x="-594360" y="-1325880"/>
              <a:ext cx="4175760" cy="417576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339473B-B7E2-4A79-B64B-35C78E57A4A4}"/>
                </a:ext>
              </a:extLst>
            </p:cNvPr>
            <p:cNvSpPr/>
            <p:nvPr userDrawn="1"/>
          </p:nvSpPr>
          <p:spPr>
            <a:xfrm>
              <a:off x="-396240" y="-929640"/>
              <a:ext cx="3779520" cy="37795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28A2FEA-9370-4EA1-B2A9-C7B245F2003C}"/>
                </a:ext>
              </a:extLst>
            </p:cNvPr>
            <p:cNvSpPr/>
            <p:nvPr userDrawn="1"/>
          </p:nvSpPr>
          <p:spPr>
            <a:xfrm>
              <a:off x="-198120" y="-533400"/>
              <a:ext cx="3383280" cy="3383280"/>
            </a:xfrm>
            <a:prstGeom prst="ellipse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71" y="5423125"/>
            <a:ext cx="10143380" cy="34544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47" y="3210047"/>
            <a:ext cx="4164327" cy="52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95B04B7-5C9B-B0CF-1082-CBBE6EAF7440}"/>
              </a:ext>
            </a:extLst>
          </p:cNvPr>
          <p:cNvSpPr/>
          <p:nvPr userDrawn="1"/>
        </p:nvSpPr>
        <p:spPr>
          <a:xfrm>
            <a:off x="5083873" y="3413760"/>
            <a:ext cx="10143380" cy="18084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E05942-29BE-234C-4678-F2062862A157}"/>
              </a:ext>
            </a:extLst>
          </p:cNvPr>
          <p:cNvSpPr/>
          <p:nvPr userDrawn="1"/>
        </p:nvSpPr>
        <p:spPr>
          <a:xfrm>
            <a:off x="5240077" y="3413760"/>
            <a:ext cx="9836158" cy="1650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853" y="93684"/>
            <a:ext cx="1740945" cy="2201935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236BEC00-B4F4-6417-1F39-00B46600A83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63621" y="-71604"/>
            <a:ext cx="13144115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30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11841254" y="0"/>
            <a:ext cx="4435384" cy="116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8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3B76062-9672-A95C-B701-BC4BF8988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EFBA93B-88F5-9B92-90BD-6BF459B98A6B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</p:spTree>
    <p:extLst>
      <p:ext uri="{BB962C8B-B14F-4D97-AF65-F5344CB8AC3E}">
        <p14:creationId xmlns:p14="http://schemas.microsoft.com/office/powerpoint/2010/main" val="186456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17D9383A-FF43-B625-D80A-7F1753C249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41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0F4EEC9B-C82C-1720-BC04-5A197B2A2F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8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7226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3C4D9AB-F1C6-AD1B-6E4C-CA9D5FB706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638" y="1"/>
            <a:ext cx="2699100" cy="2677044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223EBB9-700F-C23D-7D84-7D47A9C0F2D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179" y="0"/>
            <a:ext cx="84345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7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EFCA4699-EC9A-437F-CDFF-2CAA6A3E5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402552DA-D257-1D48-1A02-8A8796242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1970731"/>
            <a:ext cx="6248942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64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8C89D355-3E83-1D48-FDD2-7B0A986D6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42EF07E6-0AB1-7C85-C5D4-64BFED873C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19" y="1968404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45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id="{B0DBECBE-205E-E385-4E8F-F649337232BF}"/>
              </a:ext>
            </a:extLst>
          </p:cNvPr>
          <p:cNvSpPr txBox="1"/>
          <p:nvPr/>
        </p:nvSpPr>
        <p:spPr>
          <a:xfrm>
            <a:off x="1282745" y="396339"/>
            <a:ext cx="10970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Tính nhẩm: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711E8FAC-4190-B2EE-E54E-CF9A4CDD81A6}"/>
              </a:ext>
            </a:extLst>
          </p:cNvPr>
          <p:cNvGrpSpPr/>
          <p:nvPr/>
        </p:nvGrpSpPr>
        <p:grpSpPr>
          <a:xfrm>
            <a:off x="424702" y="327581"/>
            <a:ext cx="838199" cy="838199"/>
            <a:chOff x="7681119" y="396339"/>
            <a:chExt cx="1203861" cy="1203861"/>
          </a:xfrm>
        </p:grpSpPr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CAE93A91-7B46-C7AA-F843-6A29701030A9}"/>
                </a:ext>
              </a:extLst>
            </p:cNvPr>
            <p:cNvSpPr/>
            <p:nvPr/>
          </p:nvSpPr>
          <p:spPr>
            <a:xfrm>
              <a:off x="7681119" y="396339"/>
              <a:ext cx="1203861" cy="12038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id="{46176736-00B8-7F5A-2F58-FA9222DECDDC}"/>
                </a:ext>
              </a:extLst>
            </p:cNvPr>
            <p:cNvSpPr/>
            <p:nvPr/>
          </p:nvSpPr>
          <p:spPr>
            <a:xfrm>
              <a:off x="7790298" y="505518"/>
              <a:ext cx="985501" cy="985501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/>
                <a:t>1</a:t>
              </a:r>
            </a:p>
          </p:txBody>
        </p:sp>
      </p:grpSp>
      <p:sp>
        <p:nvSpPr>
          <p:cNvPr id="36" name="TextBox 11">
            <a:extLst>
              <a:ext uri="{FF2B5EF4-FFF2-40B4-BE49-F238E27FC236}">
                <a16:creationId xmlns:a16="http://schemas.microsoft.com/office/drawing/2014/main" id="{BFC5B124-9531-9E61-87F5-A015CCAF1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2221" y="2057400"/>
            <a:ext cx="113204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6000" b="1">
                <a:solidFill>
                  <a:srgbClr val="FF0000"/>
                </a:solidFill>
              </a:rPr>
              <a:t>= 3</a:t>
            </a:r>
          </a:p>
        </p:txBody>
      </p:sp>
      <p:sp>
        <p:nvSpPr>
          <p:cNvPr id="37" name="TextBox 12">
            <a:extLst>
              <a:ext uri="{FF2B5EF4-FFF2-40B4-BE49-F238E27FC236}">
                <a16:creationId xmlns:a16="http://schemas.microsoft.com/office/drawing/2014/main" id="{61A83E97-A562-3C98-1A91-C60C9CEFA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2221" y="3161260"/>
            <a:ext cx="113204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6000" b="1">
                <a:solidFill>
                  <a:srgbClr val="FF0000"/>
                </a:solidFill>
              </a:rPr>
              <a:t>= 2</a:t>
            </a:r>
          </a:p>
        </p:txBody>
      </p:sp>
      <p:sp>
        <p:nvSpPr>
          <p:cNvPr id="38" name="TextBox 13">
            <a:extLst>
              <a:ext uri="{FF2B5EF4-FFF2-40B4-BE49-F238E27FC236}">
                <a16:creationId xmlns:a16="http://schemas.microsoft.com/office/drawing/2014/main" id="{91F68AB6-66C4-5E33-FB56-2E4573C76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2221" y="4265120"/>
            <a:ext cx="113204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6000" b="1">
                <a:solidFill>
                  <a:srgbClr val="FF0000"/>
                </a:solidFill>
              </a:rPr>
              <a:t>= 4</a:t>
            </a:r>
          </a:p>
        </p:txBody>
      </p:sp>
      <p:sp>
        <p:nvSpPr>
          <p:cNvPr id="39" name="TextBox 14">
            <a:extLst>
              <a:ext uri="{FF2B5EF4-FFF2-40B4-BE49-F238E27FC236}">
                <a16:creationId xmlns:a16="http://schemas.microsoft.com/office/drawing/2014/main" id="{2DC095F6-2508-6ABD-BFC2-01F8C0465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871" y="2045477"/>
            <a:ext cx="113204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6000" b="1">
                <a:solidFill>
                  <a:srgbClr val="FF0000"/>
                </a:solidFill>
              </a:rPr>
              <a:t>= 7</a:t>
            </a:r>
          </a:p>
        </p:txBody>
      </p:sp>
      <p:sp>
        <p:nvSpPr>
          <p:cNvPr id="40" name="TextBox 15">
            <a:extLst>
              <a:ext uri="{FF2B5EF4-FFF2-40B4-BE49-F238E27FC236}">
                <a16:creationId xmlns:a16="http://schemas.microsoft.com/office/drawing/2014/main" id="{EE61A816-A236-4FEF-CD97-E9314ACC9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871" y="3152775"/>
            <a:ext cx="113204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6000" b="1">
                <a:solidFill>
                  <a:srgbClr val="FF0000"/>
                </a:solidFill>
              </a:rPr>
              <a:t>= 1</a:t>
            </a:r>
          </a:p>
        </p:txBody>
      </p:sp>
      <p:sp>
        <p:nvSpPr>
          <p:cNvPr id="41" name="TextBox 16">
            <a:extLst>
              <a:ext uri="{FF2B5EF4-FFF2-40B4-BE49-F238E27FC236}">
                <a16:creationId xmlns:a16="http://schemas.microsoft.com/office/drawing/2014/main" id="{707B9E6A-3586-F2B2-0F38-7DB38C066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871" y="4260073"/>
            <a:ext cx="113204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6000" b="1">
                <a:solidFill>
                  <a:srgbClr val="FF0000"/>
                </a:solidFill>
              </a:rPr>
              <a:t>= 9</a:t>
            </a:r>
          </a:p>
        </p:txBody>
      </p:sp>
      <p:sp>
        <p:nvSpPr>
          <p:cNvPr id="42" name="TextBox 17">
            <a:extLst>
              <a:ext uri="{FF2B5EF4-FFF2-40B4-BE49-F238E27FC236}">
                <a16:creationId xmlns:a16="http://schemas.microsoft.com/office/drawing/2014/main" id="{4DCE257F-CD72-F827-8881-6D6367F82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3946" y="2034325"/>
            <a:ext cx="113204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6000" b="1">
                <a:solidFill>
                  <a:srgbClr val="FF0000"/>
                </a:solidFill>
              </a:rPr>
              <a:t>= 5</a:t>
            </a:r>
          </a:p>
        </p:txBody>
      </p:sp>
      <p:sp>
        <p:nvSpPr>
          <p:cNvPr id="43" name="TextBox 18">
            <a:extLst>
              <a:ext uri="{FF2B5EF4-FFF2-40B4-BE49-F238E27FC236}">
                <a16:creationId xmlns:a16="http://schemas.microsoft.com/office/drawing/2014/main" id="{4381660C-F5BB-EA62-FF83-420BC3983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3946" y="3119775"/>
            <a:ext cx="113204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6000" b="1">
                <a:solidFill>
                  <a:srgbClr val="FF0000"/>
                </a:solidFill>
              </a:rPr>
              <a:t>= 8</a:t>
            </a:r>
          </a:p>
        </p:txBody>
      </p:sp>
      <p:sp>
        <p:nvSpPr>
          <p:cNvPr id="44" name="TextBox 19">
            <a:extLst>
              <a:ext uri="{FF2B5EF4-FFF2-40B4-BE49-F238E27FC236}">
                <a16:creationId xmlns:a16="http://schemas.microsoft.com/office/drawing/2014/main" id="{179D2C6F-2377-7973-2A48-0FE21DF76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3946" y="4205225"/>
            <a:ext cx="113204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6000" b="1">
                <a:solidFill>
                  <a:srgbClr val="FF0000"/>
                </a:solidFill>
              </a:rPr>
              <a:t>= 6</a:t>
            </a:r>
          </a:p>
        </p:txBody>
      </p:sp>
      <p:pic>
        <p:nvPicPr>
          <p:cNvPr id="9" name="Hình ảnh 8" descr="Ảnh có chứa bàn&#10;&#10;Mô tả được tạo tự động">
            <a:extLst>
              <a:ext uri="{FF2B5EF4-FFF2-40B4-BE49-F238E27FC236}">
                <a16:creationId xmlns:a16="http://schemas.microsoft.com/office/drawing/2014/main" id="{61E81CFB-382E-C646-C946-6678D27D28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4" t="36401" r="75402" b="23992"/>
          <a:stretch/>
        </p:blipFill>
        <p:spPr>
          <a:xfrm>
            <a:off x="1619047" y="2176463"/>
            <a:ext cx="1863012" cy="2983706"/>
          </a:xfrm>
          <a:prstGeom prst="rect">
            <a:avLst/>
          </a:prstGeom>
        </p:spPr>
      </p:pic>
      <p:pic>
        <p:nvPicPr>
          <p:cNvPr id="10" name="Hình ảnh 9" descr="Ảnh có chứa bàn&#10;&#10;Mô tả được tạo tự động">
            <a:extLst>
              <a:ext uri="{FF2B5EF4-FFF2-40B4-BE49-F238E27FC236}">
                <a16:creationId xmlns:a16="http://schemas.microsoft.com/office/drawing/2014/main" id="{452CD58D-0D39-E66D-1FA5-16D9569210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02" t="36471" r="45914" b="23922"/>
          <a:stretch/>
        </p:blipFill>
        <p:spPr>
          <a:xfrm>
            <a:off x="6173707" y="2176463"/>
            <a:ext cx="1863012" cy="2983706"/>
          </a:xfrm>
          <a:prstGeom prst="rect">
            <a:avLst/>
          </a:prstGeom>
        </p:spPr>
      </p:pic>
      <p:pic>
        <p:nvPicPr>
          <p:cNvPr id="11" name="Hình ảnh 10" descr="Ảnh có chứa bàn&#10;&#10;Mô tả được tạo tự động">
            <a:extLst>
              <a:ext uri="{FF2B5EF4-FFF2-40B4-BE49-F238E27FC236}">
                <a16:creationId xmlns:a16="http://schemas.microsoft.com/office/drawing/2014/main" id="{A5006356-994D-E533-C55B-EC69199CEB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80" t="36654" r="16136" b="23739"/>
          <a:stretch/>
        </p:blipFill>
        <p:spPr>
          <a:xfrm>
            <a:off x="10728367" y="2176463"/>
            <a:ext cx="1863012" cy="298370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7B82279D-9B6A-CB83-CF20-F281D3D232D8}"/>
              </a:ext>
            </a:extLst>
          </p:cNvPr>
          <p:cNvGrpSpPr/>
          <p:nvPr/>
        </p:nvGrpSpPr>
        <p:grpSpPr>
          <a:xfrm>
            <a:off x="8753288" y="789552"/>
            <a:ext cx="6600010" cy="6571120"/>
            <a:chOff x="8753288" y="789552"/>
            <a:chExt cx="6600010" cy="6571120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BA1F599B-FA2F-D02C-9966-8CA79098B0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267" t="1059" r="17143" b="1014"/>
            <a:stretch/>
          </p:blipFill>
          <p:spPr>
            <a:xfrm>
              <a:off x="8753288" y="789552"/>
              <a:ext cx="6600010" cy="6571120"/>
            </a:xfrm>
            <a:prstGeom prst="rect">
              <a:avLst/>
            </a:prstGeom>
          </p:spPr>
        </p:pic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35F2AD7C-A218-6074-9D28-F2FB5092E0AC}"/>
                </a:ext>
              </a:extLst>
            </p:cNvPr>
            <p:cNvSpPr txBox="1"/>
            <p:nvPr/>
          </p:nvSpPr>
          <p:spPr>
            <a:xfrm rot="14897297">
              <a:off x="10680241" y="1113828"/>
              <a:ext cx="123589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</a:t>
              </a:r>
            </a:p>
          </p:txBody>
        </p:sp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24701D34-EDF3-0FDB-F1E6-22A72E549E29}"/>
                </a:ext>
              </a:extLst>
            </p:cNvPr>
            <p:cNvSpPr txBox="1"/>
            <p:nvPr/>
          </p:nvSpPr>
          <p:spPr>
            <a:xfrm rot="17848469">
              <a:off x="12232558" y="1211439"/>
              <a:ext cx="121309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2</a:t>
              </a:r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E64FE296-2C77-8C92-B8EE-B5ED7222B608}"/>
                </a:ext>
              </a:extLst>
            </p:cNvPr>
            <p:cNvSpPr txBox="1"/>
            <p:nvPr/>
          </p:nvSpPr>
          <p:spPr>
            <a:xfrm rot="19280387">
              <a:off x="13516428" y="2046439"/>
              <a:ext cx="11631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3</a:t>
              </a: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64949AFD-6853-4918-D24F-CD10A4C32D46}"/>
                </a:ext>
              </a:extLst>
            </p:cNvPr>
            <p:cNvSpPr txBox="1"/>
            <p:nvPr/>
          </p:nvSpPr>
          <p:spPr>
            <a:xfrm>
              <a:off x="13947464" y="3556510"/>
              <a:ext cx="126496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4</a:t>
              </a: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A6E001C5-65C9-43D9-AF52-4857B5447272}"/>
                </a:ext>
              </a:extLst>
            </p:cNvPr>
            <p:cNvSpPr txBox="1"/>
            <p:nvPr/>
          </p:nvSpPr>
          <p:spPr>
            <a:xfrm rot="2334982">
              <a:off x="13354417" y="5052271"/>
              <a:ext cx="129375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5</a:t>
              </a: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E5DF27B1-6818-C9DD-639E-500415423FBB}"/>
                </a:ext>
              </a:extLst>
            </p:cNvPr>
            <p:cNvSpPr txBox="1"/>
            <p:nvPr/>
          </p:nvSpPr>
          <p:spPr>
            <a:xfrm rot="4541019">
              <a:off x="12173113" y="5896254"/>
              <a:ext cx="122462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6</a:t>
              </a: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439D2C63-7E3D-EDB4-405D-9516868FFE3F}"/>
                </a:ext>
              </a:extLst>
            </p:cNvPr>
            <p:cNvSpPr txBox="1"/>
            <p:nvPr/>
          </p:nvSpPr>
          <p:spPr>
            <a:xfrm rot="6554113">
              <a:off x="10728876" y="5863277"/>
              <a:ext cx="125270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7</a:t>
              </a: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7EB9DFDC-ED21-E19B-71E1-2F7BB2917E76}"/>
                </a:ext>
              </a:extLst>
            </p:cNvPr>
            <p:cNvSpPr txBox="1"/>
            <p:nvPr/>
          </p:nvSpPr>
          <p:spPr>
            <a:xfrm rot="8764984">
              <a:off x="9356277" y="4997284"/>
              <a:ext cx="133940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8</a:t>
              </a:r>
            </a:p>
          </p:txBody>
        </p: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5F78C6FA-254A-F7AC-63BB-C275B2B3BF2C}"/>
                </a:ext>
              </a:extLst>
            </p:cNvPr>
            <p:cNvSpPr txBox="1"/>
            <p:nvPr/>
          </p:nvSpPr>
          <p:spPr>
            <a:xfrm rot="11008513">
              <a:off x="8952583" y="3415217"/>
              <a:ext cx="124207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9</a:t>
              </a: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26600070-1D36-A3D5-3194-A23EE2ACD9E2}"/>
                </a:ext>
              </a:extLst>
            </p:cNvPr>
            <p:cNvSpPr txBox="1"/>
            <p:nvPr/>
          </p:nvSpPr>
          <p:spPr>
            <a:xfrm rot="12922515">
              <a:off x="9390560" y="2083152"/>
              <a:ext cx="132947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10</a:t>
              </a: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32709DBC-B979-11D7-07C4-DBBED179510D}"/>
              </a:ext>
            </a:extLst>
          </p:cNvPr>
          <p:cNvGrpSpPr/>
          <p:nvPr/>
        </p:nvGrpSpPr>
        <p:grpSpPr>
          <a:xfrm>
            <a:off x="11669912" y="3691731"/>
            <a:ext cx="2882503" cy="766763"/>
            <a:chOff x="1889919" y="3962400"/>
            <a:chExt cx="2882503" cy="766763"/>
          </a:xfrm>
        </p:grpSpPr>
        <p:sp>
          <p:nvSpPr>
            <p:cNvPr id="15" name="Mũi tên: Hình ngũ giác 14">
              <a:extLst>
                <a:ext uri="{FF2B5EF4-FFF2-40B4-BE49-F238E27FC236}">
                  <a16:creationId xmlns:a16="http://schemas.microsoft.com/office/drawing/2014/main" id="{85A1B359-636D-B1E5-7274-1C5A9714A6FF}"/>
                </a:ext>
              </a:extLst>
            </p:cNvPr>
            <p:cNvSpPr/>
            <p:nvPr/>
          </p:nvSpPr>
          <p:spPr>
            <a:xfrm>
              <a:off x="2116534" y="4079081"/>
              <a:ext cx="2655888" cy="533400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id="{6D917E09-CC05-607E-57CF-087190920916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Hình ảnh 16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BDF5950A-9701-F819-69E2-E1A57C02B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542" y="3556449"/>
            <a:ext cx="5318346" cy="5616734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D8E08733-997C-05DF-61BE-A37003FEDF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279" y="126524"/>
            <a:ext cx="6600009" cy="4400005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5D6EE0FE-68E9-7792-FED6-3D29BB8F88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2175" y="1265730"/>
            <a:ext cx="4182218" cy="2121592"/>
          </a:xfrm>
          <a:prstGeom prst="rect">
            <a:avLst/>
          </a:prstGeom>
        </p:spPr>
      </p:pic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75F9E151-1A5D-6735-C9F8-79479145CCF1}"/>
              </a:ext>
            </a:extLst>
          </p:cNvPr>
          <p:cNvSpPr/>
          <p:nvPr/>
        </p:nvSpPr>
        <p:spPr>
          <a:xfrm>
            <a:off x="13473628" y="7446678"/>
            <a:ext cx="2622985" cy="878621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QUAY</a:t>
            </a:r>
            <a:r>
              <a:rPr lang="en-US" b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dừng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7D9DBC15-3668-8C52-0BF1-3287119898ED}"/>
              </a:ext>
            </a:extLst>
          </p:cNvPr>
          <p:cNvSpPr txBox="1"/>
          <p:nvPr/>
        </p:nvSpPr>
        <p:spPr>
          <a:xfrm>
            <a:off x="5435460" y="4842802"/>
            <a:ext cx="31807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Nêu phép chia 8 có kết quả bằng</a:t>
            </a:r>
          </a:p>
        </p:txBody>
      </p:sp>
    </p:spTree>
    <p:extLst>
      <p:ext uri="{BB962C8B-B14F-4D97-AF65-F5344CB8AC3E}">
        <p14:creationId xmlns:p14="http://schemas.microsoft.com/office/powerpoint/2010/main" val="413064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09449430-9CDA-EEA7-10CC-B67411474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2A628721-426C-C6DA-6C1E-BACBEB6E8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319" y="3029672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92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4D87CA9D-FC9C-A43C-969E-FB31221C5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919" y="1066800"/>
            <a:ext cx="11591905" cy="3804016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4DF09D44-A329-B7A5-D45B-E3BB433D0B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08" y="2514600"/>
            <a:ext cx="8696325" cy="645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44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>
            <a:extLst>
              <a:ext uri="{FF2B5EF4-FFF2-40B4-BE49-F238E27FC236}">
                <a16:creationId xmlns:a16="http://schemas.microsoft.com/office/drawing/2014/main" id="{69E61E04-1876-FC3A-6F2F-2F06C9870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919" y="817474"/>
            <a:ext cx="4297234" cy="691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  1  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 8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0" marR="0" lvl="0" indent="0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  2  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 16</a:t>
            </a:r>
            <a:endParaRPr lang="en-US" sz="4400" b="1" noProof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0" marR="0" lvl="0" indent="0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  3  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 24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lvl="0" eaLnBrk="1" hangingPunct="1">
              <a:defRPr/>
            </a:pPr>
            <a:r>
              <a: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  4   </a:t>
            </a:r>
            <a:r>
              <a: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 32  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lvl="0" eaLnBrk="1" hangingPunct="1">
              <a:defRPr/>
            </a:pPr>
            <a:r>
              <a: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  5   </a:t>
            </a:r>
            <a:r>
              <a: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 40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lvl="0" eaLnBrk="1" hangingPunct="1">
              <a:defRPr/>
            </a:pPr>
            <a:r>
              <a: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  6   </a:t>
            </a:r>
            <a:r>
              <a: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 48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lvl="0" eaLnBrk="1" hangingPunct="1">
              <a:defRPr/>
            </a:pPr>
            <a:r>
              <a: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  7   </a:t>
            </a:r>
            <a:r>
              <a: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 56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lvl="0" eaLnBrk="1" hangingPunct="1">
              <a:defRPr/>
            </a:pPr>
            <a:r>
              <a: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  8   </a:t>
            </a:r>
            <a:r>
              <a: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 64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lvl="0" eaLnBrk="1" hangingPunct="1">
              <a:defRPr/>
            </a:pPr>
            <a:r>
              <a: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  9   </a:t>
            </a:r>
            <a:r>
              <a: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 72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lvl="0" eaLnBrk="1" hangingPunct="1">
              <a:defRPr/>
            </a:pPr>
            <a:r>
              <a: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  10  </a:t>
            </a:r>
            <a:r>
              <a: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 80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4" name="Picture 122" descr="hoa2">
            <a:extLst>
              <a:ext uri="{FF2B5EF4-FFF2-40B4-BE49-F238E27FC236}">
                <a16:creationId xmlns:a16="http://schemas.microsoft.com/office/drawing/2014/main" id="{4B358608-3B55-87AF-833D-2D992C73F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493" y="834302"/>
            <a:ext cx="746919" cy="73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2" descr="hoa2">
            <a:extLst>
              <a:ext uri="{FF2B5EF4-FFF2-40B4-BE49-F238E27FC236}">
                <a16:creationId xmlns:a16="http://schemas.microsoft.com/office/drawing/2014/main" id="{27668260-26AC-F229-F257-C64E1E254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547" y="1586915"/>
            <a:ext cx="624681" cy="61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2" descr="hoa2">
            <a:extLst>
              <a:ext uri="{FF2B5EF4-FFF2-40B4-BE49-F238E27FC236}">
                <a16:creationId xmlns:a16="http://schemas.microsoft.com/office/drawing/2014/main" id="{24722A5B-74D1-A4BA-3857-F8475AB5D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926" y="2238125"/>
            <a:ext cx="624681" cy="61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2" descr="hoa2">
            <a:extLst>
              <a:ext uri="{FF2B5EF4-FFF2-40B4-BE49-F238E27FC236}">
                <a16:creationId xmlns:a16="http://schemas.microsoft.com/office/drawing/2014/main" id="{EFD5BC98-E6E8-BE40-CE5A-0FAAFFBC1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718" y="2907302"/>
            <a:ext cx="713804" cy="70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2" descr="hoa2">
            <a:extLst>
              <a:ext uri="{FF2B5EF4-FFF2-40B4-BE49-F238E27FC236}">
                <a16:creationId xmlns:a16="http://schemas.microsoft.com/office/drawing/2014/main" id="{3F301722-B8E4-73EF-EF43-27C7D3743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926" y="6978295"/>
            <a:ext cx="624681" cy="61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2" descr="hoa2">
            <a:extLst>
              <a:ext uri="{FF2B5EF4-FFF2-40B4-BE49-F238E27FC236}">
                <a16:creationId xmlns:a16="http://schemas.microsoft.com/office/drawing/2014/main" id="{662F6248-811C-1E04-B5AF-17A9FD10B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333" y="3661713"/>
            <a:ext cx="624681" cy="61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2" descr="hoa2">
            <a:extLst>
              <a:ext uri="{FF2B5EF4-FFF2-40B4-BE49-F238E27FC236}">
                <a16:creationId xmlns:a16="http://schemas.microsoft.com/office/drawing/2014/main" id="{734D90A4-639E-A244-498B-C90A171FC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810" y="4322198"/>
            <a:ext cx="624681" cy="61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2" descr="hoa2">
            <a:extLst>
              <a:ext uri="{FF2B5EF4-FFF2-40B4-BE49-F238E27FC236}">
                <a16:creationId xmlns:a16="http://schemas.microsoft.com/office/drawing/2014/main" id="{0F1A0963-5A44-4CD2-6C44-718D4D652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285" y="5015774"/>
            <a:ext cx="609601" cy="60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2" descr="hoa2">
            <a:extLst>
              <a:ext uri="{FF2B5EF4-FFF2-40B4-BE49-F238E27FC236}">
                <a16:creationId xmlns:a16="http://schemas.microsoft.com/office/drawing/2014/main" id="{E9B8EB6E-AD78-1C78-7408-9A328641E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388" y="5591403"/>
            <a:ext cx="624681" cy="61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2" descr="hoa2">
            <a:extLst>
              <a:ext uri="{FF2B5EF4-FFF2-40B4-BE49-F238E27FC236}">
                <a16:creationId xmlns:a16="http://schemas.microsoft.com/office/drawing/2014/main" id="{0B676FC6-D4E4-4F7B-C5DB-9869F336A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718" y="6354089"/>
            <a:ext cx="624681" cy="61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Hình ảnh 13" descr="Ảnh có chứa mẫu họa, đồ họa véc-tơ&#10;&#10;Mô tả được tạo tự động">
            <a:extLst>
              <a:ext uri="{FF2B5EF4-FFF2-40B4-BE49-F238E27FC236}">
                <a16:creationId xmlns:a16="http://schemas.microsoft.com/office/drawing/2014/main" id="{3A8C98CD-9A3E-3D26-90AB-2A7150FAB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55" y="3692748"/>
            <a:ext cx="5098951" cy="4075538"/>
          </a:xfrm>
          <a:prstGeom prst="rect">
            <a:avLst/>
          </a:prstGeom>
        </p:spPr>
      </p:pic>
      <p:pic>
        <p:nvPicPr>
          <p:cNvPr id="17" name="Hình ảnh 16" descr="Ảnh có chứa văn bản, bộ đồ ăn&#10;&#10;Mô tả được tạo tự động">
            <a:extLst>
              <a:ext uri="{FF2B5EF4-FFF2-40B4-BE49-F238E27FC236}">
                <a16:creationId xmlns:a16="http://schemas.microsoft.com/office/drawing/2014/main" id="{F7011532-E2AF-04C2-2F9E-2DD75325F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65" y="-12994"/>
            <a:ext cx="6192114" cy="37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9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C095BF0D-308D-C2C3-AF70-AC6F89A07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0417"/>
            <a:ext cx="16276638" cy="7016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id="{6E5B8577-22F9-B326-F19D-F3854529E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20281" y="2249135"/>
            <a:ext cx="10429351" cy="149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784EA5A5-1592-A4FD-2F55-1E3E08786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6519" y="3429000"/>
            <a:ext cx="10429351" cy="149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8 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8800" b="1" i="0" u="none" strike="noStrike" kern="1200" cap="none" spc="0" normalizeH="0" baseline="0" noProof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88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1)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F1C5142-70B8-7D18-0002-46D7AA457013}"/>
              </a:ext>
            </a:extLst>
          </p:cNvPr>
          <p:cNvSpPr txBox="1"/>
          <p:nvPr/>
        </p:nvSpPr>
        <p:spPr>
          <a:xfrm>
            <a:off x="3456069" y="449759"/>
            <a:ext cx="1203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7030A0"/>
                </a:solidFill>
                <a:latin typeface="HP001 4 hàng" panose="020B0603050302020204" pitchFamily="34" charset="0"/>
              </a:rPr>
              <a:t>Thứ hai ngày 24 tháng 10 năm 2022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A10AC12-72F7-439E-9C2D-7907B59F50E1}"/>
              </a:ext>
            </a:extLst>
          </p:cNvPr>
          <p:cNvSpPr txBox="1"/>
          <p:nvPr/>
        </p:nvSpPr>
        <p:spPr>
          <a:xfrm>
            <a:off x="6977484" y="1350525"/>
            <a:ext cx="1203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7030A0"/>
                </a:solidFill>
                <a:latin typeface="HP001 4 hàng" panose="020B0603050302020204" pitchFamily="34" charset="0"/>
              </a:rPr>
              <a:t>Toán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93E0800-ACF0-C0F0-FB75-373BF20E649F}"/>
              </a:ext>
            </a:extLst>
          </p:cNvPr>
          <p:cNvSpPr txBox="1"/>
          <p:nvPr/>
        </p:nvSpPr>
        <p:spPr>
          <a:xfrm>
            <a:off x="5242719" y="2287149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C00000"/>
                </a:solidFill>
                <a:latin typeface="HP001 4 hàng" panose="020B0603050302020204" pitchFamily="34" charset="0"/>
              </a:rPr>
              <a:t>Bảng chia 8 (tiết 1)</a:t>
            </a:r>
          </a:p>
        </p:txBody>
      </p:sp>
    </p:spTree>
    <p:extLst>
      <p:ext uri="{BB962C8B-B14F-4D97-AF65-F5344CB8AC3E}">
        <p14:creationId xmlns:p14="http://schemas.microsoft.com/office/powerpoint/2010/main" val="43584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DA3B32-5EDF-6250-1954-35D0CDE7AB94}"/>
              </a:ext>
            </a:extLst>
          </p:cNvPr>
          <p:cNvSpPr txBox="1"/>
          <p:nvPr/>
        </p:nvSpPr>
        <p:spPr>
          <a:xfrm>
            <a:off x="975519" y="2362200"/>
            <a:ext cx="14097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800" dirty="0">
                <a:solidFill>
                  <a:srgbClr val="FF3399"/>
                </a:solidFill>
                <a:effectLst/>
                <a:latin typeface="SVN-Poky's" panose="020B0606040200020203" pitchFamily="34" charset="0"/>
                <a:ea typeface="Calibri" panose="020F0502020204030204" pitchFamily="34" charset="0"/>
              </a:rPr>
              <a:t>1. Hình thành được bảng chia 8 và tìm được kết quả các phép tính trong Bảng chia 8.</a:t>
            </a:r>
            <a:endParaRPr lang="en-US" sz="4400" dirty="0">
              <a:solidFill>
                <a:srgbClr val="FF3399"/>
              </a:solidFill>
              <a:latin typeface="SVN-Poky's" panose="020B0606040200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ED9A41-8503-5A3A-6323-18B9BD128133}"/>
              </a:ext>
            </a:extLst>
          </p:cNvPr>
          <p:cNvSpPr txBox="1"/>
          <p:nvPr/>
        </p:nvSpPr>
        <p:spPr>
          <a:xfrm>
            <a:off x="983184" y="5458361"/>
            <a:ext cx="12649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800" dirty="0">
                <a:solidFill>
                  <a:srgbClr val="FF3399"/>
                </a:solidFill>
                <a:effectLst/>
                <a:latin typeface="SVN-Poky's" panose="020B0606040200020203" pitchFamily="34" charset="0"/>
                <a:ea typeface="Calibri" panose="020F0502020204030204" pitchFamily="34" charset="0"/>
              </a:rPr>
              <a:t>3. Vận dụng được Bảng </a:t>
            </a:r>
            <a:r>
              <a:rPr lang="nl-NL" sz="4800">
                <a:solidFill>
                  <a:srgbClr val="FF3399"/>
                </a:solidFill>
                <a:effectLst/>
                <a:latin typeface="SVN-Poky's" panose="020B0606040200020203" pitchFamily="34" charset="0"/>
                <a:ea typeface="Calibri" panose="020F0502020204030204" pitchFamily="34" charset="0"/>
              </a:rPr>
              <a:t>chia 8 </a:t>
            </a:r>
            <a:r>
              <a:rPr lang="nl-NL" sz="4800" dirty="0">
                <a:solidFill>
                  <a:srgbClr val="FF3399"/>
                </a:solidFill>
                <a:effectLst/>
                <a:latin typeface="SVN-Poky's" panose="020B0606040200020203" pitchFamily="34" charset="0"/>
                <a:ea typeface="Calibri" panose="020F0502020204030204" pitchFamily="34" charset="0"/>
              </a:rPr>
              <a:t>để tính nhẩm </a:t>
            </a:r>
            <a:endParaRPr lang="en-US" sz="4400" dirty="0">
              <a:solidFill>
                <a:srgbClr val="FF3399"/>
              </a:solidFill>
              <a:latin typeface="SVN-Poky's" panose="020B0606040200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89423A-A197-5AD0-A30A-363D7C95F448}"/>
              </a:ext>
            </a:extLst>
          </p:cNvPr>
          <p:cNvSpPr txBox="1"/>
          <p:nvPr/>
        </p:nvSpPr>
        <p:spPr>
          <a:xfrm>
            <a:off x="975519" y="4279612"/>
            <a:ext cx="94869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800" dirty="0">
                <a:solidFill>
                  <a:srgbClr val="FF3399"/>
                </a:solidFill>
                <a:effectLst/>
                <a:latin typeface="SVN-Poky's" panose="020B0606040200020203" pitchFamily="34" charset="0"/>
                <a:ea typeface="Calibri" panose="020F0502020204030204" pitchFamily="34" charset="0"/>
              </a:rPr>
              <a:t>2. Bước đầu thuộc bảng </a:t>
            </a:r>
            <a:r>
              <a:rPr lang="nl-NL" sz="4800">
                <a:solidFill>
                  <a:srgbClr val="FF3399"/>
                </a:solidFill>
                <a:effectLst/>
                <a:latin typeface="SVN-Poky's" panose="020B0606040200020203" pitchFamily="34" charset="0"/>
                <a:ea typeface="Calibri" panose="020F0502020204030204" pitchFamily="34" charset="0"/>
              </a:rPr>
              <a:t>chia </a:t>
            </a:r>
            <a:r>
              <a:rPr lang="nl-NL" sz="4800">
                <a:solidFill>
                  <a:srgbClr val="FF3399"/>
                </a:solidFill>
                <a:latin typeface="SVN-Poky's" panose="020B0606040200020203" pitchFamily="34" charset="0"/>
                <a:ea typeface="Calibri" panose="020F0502020204030204" pitchFamily="34" charset="0"/>
              </a:rPr>
              <a:t>8.</a:t>
            </a:r>
            <a:endParaRPr lang="en-US" sz="4400" dirty="0">
              <a:solidFill>
                <a:srgbClr val="FF3399"/>
              </a:solidFill>
              <a:latin typeface="SVN-Poky's" panose="020B0606040200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DFF5B2-58BC-160D-4D6D-92CFCE25B26E}"/>
              </a:ext>
            </a:extLst>
          </p:cNvPr>
          <p:cNvSpPr txBox="1"/>
          <p:nvPr/>
        </p:nvSpPr>
        <p:spPr>
          <a:xfrm>
            <a:off x="3394869" y="533400"/>
            <a:ext cx="94869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7030A0"/>
                </a:solidFill>
                <a:effectLst/>
                <a:latin typeface="SVN-Poky's" panose="020B0606040200020203" pitchFamily="34" charset="0"/>
                <a:ea typeface="Calibri" panose="020F0502020204030204" pitchFamily="34" charset="0"/>
              </a:rPr>
              <a:t>YÊU CẦU CẦN ĐẠT</a:t>
            </a:r>
            <a:endParaRPr lang="en-US" sz="5400" dirty="0">
              <a:solidFill>
                <a:srgbClr val="7030A0"/>
              </a:solidFill>
              <a:latin typeface="SVN-Poky's" panose="020B0606040200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946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4BFB8E3F-A69E-82A3-B1FE-E47964182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66" b="95707" l="6744" r="91781">
                        <a14:foregroundMark x1="6849" y1="18341" x2="8957" y2="21951"/>
                        <a14:foregroundMark x1="48261" y1="33366" x2="46259" y2="36390"/>
                        <a14:foregroundMark x1="40358" y1="44683" x2="40148" y2="46146"/>
                        <a14:foregroundMark x1="91781" y1="44098" x2="91781" y2="44098"/>
                        <a14:foregroundMark x1="49842" y1="9366" x2="49842" y2="9366"/>
                        <a14:foregroundMark x1="32455" y1="92098" x2="34247" y2="91220"/>
                        <a14:foregroundMark x1="24763" y1="93073" x2="32666" y2="94732"/>
                        <a14:foregroundMark x1="36459" y1="94927" x2="50053" y2="93268"/>
                        <a14:foregroundMark x1="50685" y1="95707" x2="58799" y2="94146"/>
                        <a14:foregroundMark x1="62803" y1="93073" x2="57745" y2="93854"/>
                        <a14:foregroundMark x1="63857" y1="92878" x2="62592" y2="92098"/>
                        <a14:foregroundMark x1="64489" y1="92488" x2="61855" y2="91415"/>
                        <a14:foregroundMark x1="26133" y1="92098" x2="24131" y2="92293"/>
                        <a14:backgroundMark x1="42150" y1="87024" x2="42150" y2="870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03638" y="3313754"/>
            <a:ext cx="4374353" cy="4724671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ED1C6957-C25C-437F-DEE8-E81DEE3F9A42}"/>
              </a:ext>
            </a:extLst>
          </p:cNvPr>
          <p:cNvGrpSpPr/>
          <p:nvPr/>
        </p:nvGrpSpPr>
        <p:grpSpPr>
          <a:xfrm>
            <a:off x="9325584" y="381000"/>
            <a:ext cx="6495263" cy="2799207"/>
            <a:chOff x="10410647" y="1334311"/>
            <a:chExt cx="5410200" cy="2133600"/>
          </a:xfrm>
        </p:grpSpPr>
        <p:sp>
          <p:nvSpPr>
            <p:cNvPr id="7" name="Bong bóng Lời nói: Hình bầu dục 6">
              <a:extLst>
                <a:ext uri="{FF2B5EF4-FFF2-40B4-BE49-F238E27FC236}">
                  <a16:creationId xmlns:a16="http://schemas.microsoft.com/office/drawing/2014/main" id="{EDAC1490-3578-AA05-C85B-744961308FD8}"/>
                </a:ext>
              </a:extLst>
            </p:cNvPr>
            <p:cNvSpPr/>
            <p:nvPr/>
          </p:nvSpPr>
          <p:spPr>
            <a:xfrm>
              <a:off x="10410647" y="1334311"/>
              <a:ext cx="5410200" cy="2133600"/>
            </a:xfrm>
            <a:prstGeom prst="wedgeEllipseCallou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18BC9EBD-8522-B70B-A571-2ECEC2223B08}"/>
                </a:ext>
              </a:extLst>
            </p:cNvPr>
            <p:cNvSpPr txBox="1"/>
            <p:nvPr/>
          </p:nvSpPr>
          <p:spPr>
            <a:xfrm>
              <a:off x="10618385" y="1470297"/>
              <a:ext cx="5173635" cy="1970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Các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em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hãy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dựa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vào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bảng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nhân</a:t>
              </a:r>
              <a:r>
                <a:rPr lang="en-US" sz="36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8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để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lập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bảng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chia 8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nhé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!</a:t>
              </a:r>
            </a:p>
          </p:txBody>
        </p:sp>
      </p:grpSp>
      <p:sp>
        <p:nvSpPr>
          <p:cNvPr id="9" name="Text Box 14">
            <a:extLst>
              <a:ext uri="{FF2B5EF4-FFF2-40B4-BE49-F238E27FC236}">
                <a16:creationId xmlns:a16="http://schemas.microsoft.com/office/drawing/2014/main" id="{69E61E04-1876-FC3A-6F2F-2F06C9870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4519" y="1219200"/>
            <a:ext cx="4039394" cy="630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  1  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 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0" marR="0" lvl="0" indent="0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  2  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 16</a:t>
            </a:r>
            <a:endParaRPr lang="en-US" sz="4000" b="1" noProof="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0" marR="0" lvl="0" indent="0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  3  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 24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lvl="0" eaLnBrk="1" hangingPunct="1">
              <a:defRPr/>
            </a:pPr>
            <a:r>
              <a:rPr lang="en-US" sz="40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  4   </a:t>
            </a:r>
            <a:r>
              <a:rPr lang="en-US" sz="40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 32  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lvl="0" eaLnBrk="1" hangingPunct="1">
              <a:defRPr/>
            </a:pPr>
            <a:r>
              <a:rPr lang="en-US" sz="40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  5   </a:t>
            </a:r>
            <a:r>
              <a:rPr lang="en-US" sz="40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 40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lvl="0" eaLnBrk="1" hangingPunct="1">
              <a:defRPr/>
            </a:pPr>
            <a:r>
              <a:rPr lang="en-US" sz="40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  6   </a:t>
            </a:r>
            <a:r>
              <a:rPr lang="en-US" sz="40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 48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lvl="0" eaLnBrk="1" hangingPunct="1">
              <a:defRPr/>
            </a:pPr>
            <a:r>
              <a:rPr lang="en-US" sz="40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  7   </a:t>
            </a:r>
            <a:r>
              <a:rPr lang="en-US" sz="40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 56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lvl="0" eaLnBrk="1" hangingPunct="1">
              <a:defRPr/>
            </a:pPr>
            <a:r>
              <a:rPr lang="en-US" sz="40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  8   </a:t>
            </a:r>
            <a:r>
              <a:rPr lang="en-US" sz="40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 64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lvl="0" eaLnBrk="1" hangingPunct="1">
              <a:defRPr/>
            </a:pPr>
            <a:r>
              <a:rPr lang="en-US" sz="40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  9   </a:t>
            </a:r>
            <a:r>
              <a:rPr lang="en-US" sz="40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 72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lvl="0" eaLnBrk="1" hangingPunct="1">
              <a:defRPr/>
            </a:pPr>
            <a:r>
              <a:rPr lang="en-US" sz="40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  10  </a:t>
            </a:r>
            <a:r>
              <a:rPr lang="en-US" sz="40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 80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12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31F9AF2C-6D44-4D10-C895-97FD572BA5E8}"/>
              </a:ext>
            </a:extLst>
          </p:cNvPr>
          <p:cNvGrpSpPr/>
          <p:nvPr/>
        </p:nvGrpSpPr>
        <p:grpSpPr>
          <a:xfrm>
            <a:off x="1585119" y="1371600"/>
            <a:ext cx="7740465" cy="5257800"/>
            <a:chOff x="1585119" y="1371600"/>
            <a:chExt cx="7740465" cy="5257800"/>
          </a:xfrm>
        </p:grpSpPr>
        <p:sp>
          <p:nvSpPr>
            <p:cNvPr id="3" name="Hình chữ nhật: Góc Tròn 2">
              <a:extLst>
                <a:ext uri="{FF2B5EF4-FFF2-40B4-BE49-F238E27FC236}">
                  <a16:creationId xmlns:a16="http://schemas.microsoft.com/office/drawing/2014/main" id="{7FE67979-9729-F215-7133-55056F1BBDF8}"/>
                </a:ext>
              </a:extLst>
            </p:cNvPr>
            <p:cNvSpPr/>
            <p:nvPr/>
          </p:nvSpPr>
          <p:spPr>
            <a:xfrm>
              <a:off x="1585119" y="1371600"/>
              <a:ext cx="7740465" cy="5257800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93641F82-6B28-CA40-4A12-A9A7F61CA140}"/>
                </a:ext>
              </a:extLst>
            </p:cNvPr>
            <p:cNvSpPr txBox="1"/>
            <p:nvPr/>
          </p:nvSpPr>
          <p:spPr>
            <a:xfrm>
              <a:off x="2042319" y="1371600"/>
              <a:ext cx="7283265" cy="4963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BẢNG CHIA 8</a:t>
              </a:r>
            </a:p>
            <a:p>
              <a:pPr>
                <a:lnSpc>
                  <a:spcPct val="150000"/>
                </a:lnSpc>
              </a:pPr>
              <a:r>
                <a:rPr lang="en-US" sz="36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8 : 8 = 1		48 : 8 = 6</a:t>
              </a:r>
            </a:p>
            <a:p>
              <a:pPr>
                <a:lnSpc>
                  <a:spcPct val="150000"/>
                </a:lnSpc>
              </a:pPr>
              <a:r>
                <a:rPr lang="en-US" sz="36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16 : 8 = 2		56 : 8 = 7</a:t>
              </a:r>
            </a:p>
            <a:p>
              <a:pPr>
                <a:lnSpc>
                  <a:spcPct val="150000"/>
                </a:lnSpc>
              </a:pPr>
              <a:r>
                <a:rPr lang="en-US" sz="36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24 : 8 = 3		64 : 8 = 8</a:t>
              </a:r>
            </a:p>
            <a:p>
              <a:pPr>
                <a:lnSpc>
                  <a:spcPct val="150000"/>
                </a:lnSpc>
              </a:pPr>
              <a:r>
                <a:rPr lang="en-US" sz="36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32 : 8 = 4		72 : 8 = 9</a:t>
              </a:r>
            </a:p>
            <a:p>
              <a:pPr>
                <a:lnSpc>
                  <a:spcPct val="150000"/>
                </a:lnSpc>
              </a:pPr>
              <a:r>
                <a:rPr lang="en-US" sz="36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40 : 8 = 5		80 : 8 = 10</a:t>
              </a:r>
            </a:p>
          </p:txBody>
        </p:sp>
      </p:grpSp>
      <p:pic>
        <p:nvPicPr>
          <p:cNvPr id="5" name="Hình ảnh 4">
            <a:extLst>
              <a:ext uri="{FF2B5EF4-FFF2-40B4-BE49-F238E27FC236}">
                <a16:creationId xmlns:a16="http://schemas.microsoft.com/office/drawing/2014/main" id="{4BFB8E3F-A69E-82A3-B1FE-E47964182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638" y="3313754"/>
            <a:ext cx="4374353" cy="4724671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ED1C6957-C25C-437F-DEE8-E81DEE3F9A42}"/>
              </a:ext>
            </a:extLst>
          </p:cNvPr>
          <p:cNvGrpSpPr/>
          <p:nvPr/>
        </p:nvGrpSpPr>
        <p:grpSpPr>
          <a:xfrm>
            <a:off x="10410647" y="1334311"/>
            <a:ext cx="5410200" cy="2133600"/>
            <a:chOff x="10410647" y="1334311"/>
            <a:chExt cx="5410200" cy="2133600"/>
          </a:xfrm>
        </p:grpSpPr>
        <p:sp>
          <p:nvSpPr>
            <p:cNvPr id="7" name="Bong bóng Lời nói: Hình bầu dục 6">
              <a:extLst>
                <a:ext uri="{FF2B5EF4-FFF2-40B4-BE49-F238E27FC236}">
                  <a16:creationId xmlns:a16="http://schemas.microsoft.com/office/drawing/2014/main" id="{EDAC1490-3578-AA05-C85B-744961308FD8}"/>
                </a:ext>
              </a:extLst>
            </p:cNvPr>
            <p:cNvSpPr/>
            <p:nvPr/>
          </p:nvSpPr>
          <p:spPr>
            <a:xfrm>
              <a:off x="10410647" y="1334311"/>
              <a:ext cx="5410200" cy="2133600"/>
            </a:xfrm>
            <a:prstGeom prst="wedgeEllipseCallou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18BC9EBD-8522-B70B-A571-2ECEC2223B08}"/>
                </a:ext>
              </a:extLst>
            </p:cNvPr>
            <p:cNvSpPr txBox="1"/>
            <p:nvPr/>
          </p:nvSpPr>
          <p:spPr>
            <a:xfrm>
              <a:off x="10562416" y="1919915"/>
              <a:ext cx="5173635" cy="808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Đây là bảng chia 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198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AA5E26F-07FB-DD70-24BF-4CA3B483C997}"/>
              </a:ext>
            </a:extLst>
          </p:cNvPr>
          <p:cNvSpPr txBox="1"/>
          <p:nvPr/>
        </p:nvSpPr>
        <p:spPr>
          <a:xfrm>
            <a:off x="4937919" y="23812"/>
            <a:ext cx="2971799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8 : 8 = 1</a:t>
            </a:r>
          </a:p>
          <a:p>
            <a:pPr>
              <a:lnSpc>
                <a:spcPct val="120000"/>
              </a:lnSpc>
            </a:pPr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16 : 8 = 2</a:t>
            </a:r>
          </a:p>
          <a:p>
            <a:pPr>
              <a:lnSpc>
                <a:spcPct val="120000"/>
              </a:lnSpc>
            </a:pPr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24 : 8 = 3</a:t>
            </a:r>
          </a:p>
          <a:p>
            <a:pPr>
              <a:lnSpc>
                <a:spcPct val="120000"/>
              </a:lnSpc>
            </a:pPr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32 : 8 = 4</a:t>
            </a:r>
          </a:p>
          <a:p>
            <a:pPr>
              <a:lnSpc>
                <a:spcPct val="120000"/>
              </a:lnSpc>
            </a:pPr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40 : 8 = 5</a:t>
            </a:r>
          </a:p>
          <a:p>
            <a:pPr>
              <a:lnSpc>
                <a:spcPct val="120000"/>
              </a:lnSpc>
            </a:pPr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48 : 8 = 6</a:t>
            </a:r>
          </a:p>
          <a:p>
            <a:pPr>
              <a:lnSpc>
                <a:spcPct val="120000"/>
              </a:lnSpc>
            </a:pPr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56 : 8 = 7</a:t>
            </a:r>
          </a:p>
          <a:p>
            <a:pPr>
              <a:lnSpc>
                <a:spcPct val="120000"/>
              </a:lnSpc>
            </a:pPr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64 : 8 = 8</a:t>
            </a:r>
          </a:p>
          <a:p>
            <a:pPr>
              <a:lnSpc>
                <a:spcPct val="120000"/>
              </a:lnSpc>
            </a:pPr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72 : 8 = 9</a:t>
            </a:r>
          </a:p>
          <a:p>
            <a:pPr>
              <a:lnSpc>
                <a:spcPct val="120000"/>
              </a:lnSpc>
            </a:pPr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80 : 8 = 10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34536FA3-9E5E-6C6B-452F-B5486EE7A05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007" y="38099"/>
            <a:ext cx="935182" cy="85725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90479762-0C61-420A-F21B-CA6641BB86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341" y="881061"/>
            <a:ext cx="935182" cy="85725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B33E4CCE-F9B8-9C69-9369-2F964275193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675" y="1635046"/>
            <a:ext cx="935182" cy="85725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887D4BCA-2A52-9495-3A25-813BCE05935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23" y="2452687"/>
            <a:ext cx="935182" cy="85725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CC1EBFB1-2356-2E0F-050F-D50F9299BE3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77" y="3247065"/>
            <a:ext cx="935182" cy="857250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D1306A07-55DB-DEB6-B324-79C40B0D777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341" y="4157661"/>
            <a:ext cx="935182" cy="857250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51E33687-9A59-55DE-286B-0FE1721472A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23" y="4895849"/>
            <a:ext cx="935182" cy="857250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8F74EB10-CBB5-EEE6-71BB-26FE46159C0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77" y="5666415"/>
            <a:ext cx="935182" cy="857250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07F70836-5640-321A-652B-DC1E1D129E1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01" y="6457948"/>
            <a:ext cx="935182" cy="857250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BBDC61F4-99D7-1F4D-33CD-E3CD4F44320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107" y="7239467"/>
            <a:ext cx="935182" cy="857250"/>
          </a:xfrm>
          <a:prstGeom prst="rect">
            <a:avLst/>
          </a:prstGeom>
        </p:spPr>
      </p:pic>
      <p:pic>
        <p:nvPicPr>
          <p:cNvPr id="14" name="Hình ảnh 13" descr="Ảnh có chứa mẫu họa, đồ họa véc-tơ&#10;&#10;Mô tả được tạo tự động">
            <a:extLst>
              <a:ext uri="{FF2B5EF4-FFF2-40B4-BE49-F238E27FC236}">
                <a16:creationId xmlns:a16="http://schemas.microsoft.com/office/drawing/2014/main" id="{39A99125-53FC-9970-53F9-1CC210C22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519" y="3733800"/>
            <a:ext cx="5098951" cy="4075538"/>
          </a:xfrm>
          <a:prstGeom prst="rect">
            <a:avLst/>
          </a:prstGeom>
        </p:spPr>
      </p:pic>
      <p:sp>
        <p:nvSpPr>
          <p:cNvPr id="15" name="Bong bóng Lời nói: Hình bầu dục 14">
            <a:extLst>
              <a:ext uri="{FF2B5EF4-FFF2-40B4-BE49-F238E27FC236}">
                <a16:creationId xmlns:a16="http://schemas.microsoft.com/office/drawing/2014/main" id="{EA92FE39-A085-DBBE-20A3-55FCBA870A55}"/>
              </a:ext>
            </a:extLst>
          </p:cNvPr>
          <p:cNvSpPr/>
          <p:nvPr/>
        </p:nvSpPr>
        <p:spPr>
          <a:xfrm>
            <a:off x="9094500" y="2130908"/>
            <a:ext cx="4953000" cy="1648526"/>
          </a:xfrm>
          <a:prstGeom prst="wedgeEllipseCallout">
            <a:avLst>
              <a:gd name="adj1" fmla="val 20152"/>
              <a:gd name="adj2" fmla="val 7378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SVN-Poky's" panose="020B0606040200020203" pitchFamily="34" charset="0"/>
              </a:rPr>
              <a:t>Ai</a:t>
            </a:r>
            <a:r>
              <a:rPr lang="en-US" sz="4000">
                <a:ln>
                  <a:solidFill>
                    <a:sysClr val="windowText" lastClr="000000"/>
                  </a:solidFill>
                </a:ln>
                <a:latin typeface="SVN-Poky's" panose="020B0606040200020203" pitchFamily="34" charset="0"/>
              </a:rPr>
              <a:t> </a:t>
            </a:r>
            <a:r>
              <a:rPr lang="en-US" sz="400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SVN-Poky's" panose="020B0606040200020203" pitchFamily="34" charset="0"/>
              </a:rPr>
              <a:t>thông</a:t>
            </a:r>
            <a:r>
              <a:rPr lang="en-US" sz="4000">
                <a:ln>
                  <a:solidFill>
                    <a:sysClr val="windowText" lastClr="000000"/>
                  </a:solidFill>
                </a:ln>
                <a:latin typeface="SVN-Poky's" panose="020B0606040200020203" pitchFamily="34" charset="0"/>
              </a:rPr>
              <a:t> </a:t>
            </a:r>
            <a:r>
              <a:rPr lang="en-US" sz="4000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SVN-Poky's" panose="020B0606040200020203" pitchFamily="34" charset="0"/>
              </a:rPr>
              <a:t>minh</a:t>
            </a:r>
            <a:r>
              <a:rPr lang="en-US" sz="4000">
                <a:ln>
                  <a:solidFill>
                    <a:sysClr val="windowText" lastClr="000000"/>
                  </a:solidFill>
                </a:ln>
                <a:latin typeface="SVN-Poky's" panose="020B0606040200020203" pitchFamily="34" charset="0"/>
              </a:rPr>
              <a:t> </a:t>
            </a:r>
            <a:r>
              <a:rPr lang="en-US" sz="400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SVN-Poky's" panose="020B0606040200020203" pitchFamily="34" charset="0"/>
              </a:rPr>
              <a:t>hơn?</a:t>
            </a:r>
          </a:p>
        </p:txBody>
      </p:sp>
    </p:spTree>
    <p:extLst>
      <p:ext uri="{BB962C8B-B14F-4D97-AF65-F5344CB8AC3E}">
        <p14:creationId xmlns:p14="http://schemas.microsoft.com/office/powerpoint/2010/main" val="78550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</TotalTime>
  <Words>354</Words>
  <Application>Microsoft Office PowerPoint</Application>
  <PresentationFormat>Custom</PresentationFormat>
  <Paragraphs>73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Arial-Rounded</vt:lpstr>
      <vt:lpstr>AvantGarde</vt:lpstr>
      <vt:lpstr>Calibri</vt:lpstr>
      <vt:lpstr>HP001 4 hàng</vt:lpstr>
      <vt:lpstr>SVN-Poky's</vt:lpstr>
      <vt:lpstr>SVN-Ziclets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An Thach</cp:lastModifiedBy>
  <cp:revision>248</cp:revision>
  <dcterms:created xsi:type="dcterms:W3CDTF">2022-07-10T01:37:20Z</dcterms:created>
  <dcterms:modified xsi:type="dcterms:W3CDTF">2022-10-24T06:24:44Z</dcterms:modified>
</cp:coreProperties>
</file>