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92" r:id="rId3"/>
    <p:sldId id="277" r:id="rId4"/>
    <p:sldId id="282" r:id="rId5"/>
    <p:sldId id="283" r:id="rId6"/>
    <p:sldId id="273" r:id="rId7"/>
    <p:sldId id="284" r:id="rId8"/>
    <p:sldId id="285" r:id="rId9"/>
    <p:sldId id="286" r:id="rId10"/>
    <p:sldId id="279" r:id="rId11"/>
    <p:sldId id="280" r:id="rId12"/>
    <p:sldId id="281" r:id="rId13"/>
    <p:sldId id="293" r:id="rId14"/>
    <p:sldId id="272" r:id="rId15"/>
    <p:sldId id="287" r:id="rId16"/>
    <p:sldId id="274" r:id="rId17"/>
    <p:sldId id="294" r:id="rId18"/>
    <p:sldId id="288" r:id="rId19"/>
    <p:sldId id="289" r:id="rId20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2" y="62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933D8C-9B7F-965B-D622-B8E6FA9B0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2B83A-862D-EFE6-C528-55B91DFE89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44BEF-DF37-4E2D-B727-79819C1F060E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9C23AC-31F8-2918-1DC3-2C7E502AAD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90C711-FE77-B041-3FEF-A976434CE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6908-6EAB-EEC3-ACE9-509447B6A0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1F96C-EABB-BD09-5170-00E7991C5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E853CD-1B64-421F-B388-35A98A9EE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4963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E2F1F0-DE6A-918A-9874-7A32DC56B3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3B4316-E8C7-0E01-CA53-9BEA8F9C81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2D57BC-5F49-69F7-C331-5BFAB0A0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083569-875B-498A-89AD-42CF83649C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228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0E4D3EC-5BD0-47CC-624D-812B006CA9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B71005B-1956-13F5-AD9E-0BA85BF0E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24F0B28-050A-5CE9-D2B7-FEB786348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53F4DB-0E50-447E-B8EA-2EAB7A7F0121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E8B7439-9593-069B-6CAA-8DD066180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EECE0BE-4806-F0EC-5A5C-078A5080B2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0F3FD12-1109-780A-BAEE-275DD087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F0ABB8-F0B9-4B9B-BA7B-C4207A5FCA60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E8B7439-9593-069B-6CAA-8DD066180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EECE0BE-4806-F0EC-5A5C-078A5080B2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0F3FD12-1109-780A-BAEE-275DD087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F0ABB8-F0B9-4B9B-BA7B-C4207A5FCA60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99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1675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657600"/>
            <a:ext cx="99060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 một số đi một số lần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778B7B2-BE0A-60BC-13DE-6238B1B36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29849E3-A25E-894A-A2C7-951E3F93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37855431-49D1-AB28-06FB-BDC140CC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37879" r="8208" b="18182"/>
          <a:stretch/>
        </p:blipFill>
        <p:spPr>
          <a:xfrm>
            <a:off x="68660" y="2209800"/>
            <a:ext cx="16139319" cy="2981148"/>
          </a:xfrm>
          <a:prstGeom prst="rect">
            <a:avLst/>
          </a:prstGeom>
        </p:spPr>
      </p:pic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69A611BE-B2E2-6BA6-7FBA-C35EA2B97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17430" r="78560" b="54492"/>
          <a:stretch/>
        </p:blipFill>
        <p:spPr>
          <a:xfrm>
            <a:off x="0" y="0"/>
            <a:ext cx="3413919" cy="1905000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895540A-08B4-EDFB-7170-9D6DD922943F}"/>
              </a:ext>
            </a:extLst>
          </p:cNvPr>
          <p:cNvSpPr/>
          <p:nvPr/>
        </p:nvSpPr>
        <p:spPr>
          <a:xfrm>
            <a:off x="9634747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278BBD9-3780-FD43-E8F0-F0B93E8F6BFF}"/>
              </a:ext>
            </a:extLst>
          </p:cNvPr>
          <p:cNvSpPr/>
          <p:nvPr/>
        </p:nvSpPr>
        <p:spPr>
          <a:xfrm>
            <a:off x="11343799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3D35C84-4DE1-4062-ED27-B27D9C7414A3}"/>
              </a:ext>
            </a:extLst>
          </p:cNvPr>
          <p:cNvSpPr/>
          <p:nvPr/>
        </p:nvSpPr>
        <p:spPr>
          <a:xfrm>
            <a:off x="13052851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9F7C099-DC44-12E2-A2D1-6A45CB4C6AF2}"/>
              </a:ext>
            </a:extLst>
          </p:cNvPr>
          <p:cNvSpPr/>
          <p:nvPr/>
        </p:nvSpPr>
        <p:spPr>
          <a:xfrm>
            <a:off x="14761903" y="3817746"/>
            <a:ext cx="1030504" cy="94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83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D5A53C7-DE1E-934F-492D-1EA5F369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3253" r="4121" b="67470"/>
          <a:stretch/>
        </p:blipFill>
        <p:spPr>
          <a:xfrm>
            <a:off x="30639" y="1219200"/>
            <a:ext cx="16245999" cy="14478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B7AE645-8FBF-EFB4-6052-40123EDD3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9131" r="88143" b="75650"/>
          <a:stretch/>
        </p:blipFill>
        <p:spPr>
          <a:xfrm>
            <a:off x="104807" y="76200"/>
            <a:ext cx="1251712" cy="12192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11376B6-72B8-2838-4223-7CB5DCA4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6" t="38413" r="7995" b="49412"/>
          <a:stretch/>
        </p:blipFill>
        <p:spPr>
          <a:xfrm>
            <a:off x="2210037" y="2636520"/>
            <a:ext cx="11887201" cy="914400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EF6E22A-9455-3D76-2D81-CA02C9EF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" y="3901440"/>
            <a:ext cx="3612372" cy="4023360"/>
          </a:xfrm>
          <a:prstGeom prst="rect">
            <a:avLst/>
          </a:prstGeom>
        </p:spPr>
      </p:pic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4AA74FD2-4E80-B332-D310-A91A8DF3F662}"/>
              </a:ext>
            </a:extLst>
          </p:cNvPr>
          <p:cNvCxnSpPr>
            <a:cxnSpLocks/>
          </p:cNvCxnSpPr>
          <p:nvPr/>
        </p:nvCxnSpPr>
        <p:spPr>
          <a:xfrm>
            <a:off x="2962435" y="318008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7D01945A-76EA-F2C9-FD70-FBA2EC380F2D}"/>
              </a:ext>
            </a:extLst>
          </p:cNvPr>
          <p:cNvCxnSpPr>
            <a:cxnSpLocks/>
          </p:cNvCxnSpPr>
          <p:nvPr/>
        </p:nvCxnSpPr>
        <p:spPr>
          <a:xfrm>
            <a:off x="5052219" y="3180080"/>
            <a:ext cx="208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2C682A6A-14F8-5E9B-E85D-94B2B189EB6E}"/>
              </a:ext>
            </a:extLst>
          </p:cNvPr>
          <p:cNvCxnSpPr>
            <a:cxnSpLocks/>
          </p:cNvCxnSpPr>
          <p:nvPr/>
        </p:nvCxnSpPr>
        <p:spPr>
          <a:xfrm>
            <a:off x="7142639" y="3180080"/>
            <a:ext cx="20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id="{C7324A74-F641-8A71-587B-EF2A589CA3F0}"/>
              </a:ext>
            </a:extLst>
          </p:cNvPr>
          <p:cNvCxnSpPr>
            <a:cxnSpLocks/>
          </p:cNvCxnSpPr>
          <p:nvPr/>
        </p:nvCxnSpPr>
        <p:spPr>
          <a:xfrm>
            <a:off x="9232939" y="3180080"/>
            <a:ext cx="2088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2C6CFC60-0709-CF97-1C58-1C707ED0C09C}"/>
              </a:ext>
            </a:extLst>
          </p:cNvPr>
          <p:cNvCxnSpPr>
            <a:cxnSpLocks/>
          </p:cNvCxnSpPr>
          <p:nvPr/>
        </p:nvCxnSpPr>
        <p:spPr>
          <a:xfrm>
            <a:off x="11322407" y="3180080"/>
            <a:ext cx="2088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DCCF1432-B90A-CEFB-1459-DDED30D612B8}"/>
              </a:ext>
            </a:extLst>
          </p:cNvPr>
          <p:cNvCxnSpPr>
            <a:cxnSpLocks/>
          </p:cNvCxnSpPr>
          <p:nvPr/>
        </p:nvCxnSpPr>
        <p:spPr>
          <a:xfrm>
            <a:off x="2956719" y="397256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EFDA688-AA1C-9AB5-7F94-FEAE163323B1}"/>
              </a:ext>
            </a:extLst>
          </p:cNvPr>
          <p:cNvSpPr txBox="1"/>
          <p:nvPr/>
        </p:nvSpPr>
        <p:spPr>
          <a:xfrm>
            <a:off x="2210037" y="3657600"/>
            <a:ext cx="7466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DEFA07FC-1C16-F6EA-4B75-FC0033E7C13C}"/>
              </a:ext>
            </a:extLst>
          </p:cNvPr>
          <p:cNvSpPr txBox="1"/>
          <p:nvPr/>
        </p:nvSpPr>
        <p:spPr>
          <a:xfrm>
            <a:off x="5052219" y="3632135"/>
            <a:ext cx="5715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</a:p>
        </p:txBody>
      </p:sp>
      <p:cxnSp>
        <p:nvCxnSpPr>
          <p:cNvPr id="66" name="Đường nối Thẳng 65">
            <a:extLst>
              <a:ext uri="{FF2B5EF4-FFF2-40B4-BE49-F238E27FC236}">
                <a16:creationId xmlns:a16="http://schemas.microsoft.com/office/drawing/2014/main" id="{69F472F5-DF02-6358-F04D-DDE5921508E2}"/>
              </a:ext>
            </a:extLst>
          </p:cNvPr>
          <p:cNvCxnSpPr/>
          <p:nvPr/>
        </p:nvCxnSpPr>
        <p:spPr>
          <a:xfrm>
            <a:off x="2956719" y="3180080"/>
            <a:ext cx="0" cy="79248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Đường nối Thẳng 66">
            <a:extLst>
              <a:ext uri="{FF2B5EF4-FFF2-40B4-BE49-F238E27FC236}">
                <a16:creationId xmlns:a16="http://schemas.microsoft.com/office/drawing/2014/main" id="{55CE4082-2293-6D33-9EF9-8A4C1855F8C9}"/>
              </a:ext>
            </a:extLst>
          </p:cNvPr>
          <p:cNvCxnSpPr/>
          <p:nvPr/>
        </p:nvCxnSpPr>
        <p:spPr>
          <a:xfrm>
            <a:off x="5044719" y="3225800"/>
            <a:ext cx="0" cy="79248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0076F-F96F-00BC-A8DD-C3A5E0BCB1D4}"/>
              </a:ext>
            </a:extLst>
          </p:cNvPr>
          <p:cNvGrpSpPr/>
          <p:nvPr/>
        </p:nvGrpSpPr>
        <p:grpSpPr>
          <a:xfrm>
            <a:off x="2952524" y="2984137"/>
            <a:ext cx="10498475" cy="408215"/>
            <a:chOff x="2952524" y="2984137"/>
            <a:chExt cx="10498475" cy="4082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6A8D38-000D-244E-DC88-C8AB50CABCFB}"/>
                </a:ext>
              </a:extLst>
            </p:cNvPr>
            <p:cNvCxnSpPr>
              <a:cxnSpLocks/>
            </p:cNvCxnSpPr>
            <p:nvPr/>
          </p:nvCxnSpPr>
          <p:spPr>
            <a:xfrm>
              <a:off x="2952524" y="2984137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B06A99-1564-D3E5-9DE1-E0FC868C1174}"/>
                </a:ext>
              </a:extLst>
            </p:cNvPr>
            <p:cNvCxnSpPr>
              <a:cxnSpLocks/>
            </p:cNvCxnSpPr>
            <p:nvPr/>
          </p:nvCxnSpPr>
          <p:spPr>
            <a:xfrm>
              <a:off x="5052219" y="2989580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4DC7B4-4531-F65B-830A-EB3F53C3944D}"/>
                </a:ext>
              </a:extLst>
            </p:cNvPr>
            <p:cNvCxnSpPr>
              <a:cxnSpLocks/>
            </p:cNvCxnSpPr>
            <p:nvPr/>
          </p:nvCxnSpPr>
          <p:spPr>
            <a:xfrm>
              <a:off x="7151914" y="2995023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51C458-8843-44CD-1D54-6F78FAF9DAEB}"/>
                </a:ext>
              </a:extLst>
            </p:cNvPr>
            <p:cNvCxnSpPr>
              <a:cxnSpLocks/>
            </p:cNvCxnSpPr>
            <p:nvPr/>
          </p:nvCxnSpPr>
          <p:spPr>
            <a:xfrm>
              <a:off x="9251609" y="3000466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209766-D17D-ADA6-3908-C698167E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1351304" y="3005909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3A97B7-1AF6-7C30-3C96-FCF02BF9EAA0}"/>
                </a:ext>
              </a:extLst>
            </p:cNvPr>
            <p:cNvCxnSpPr>
              <a:cxnSpLocks/>
            </p:cNvCxnSpPr>
            <p:nvPr/>
          </p:nvCxnSpPr>
          <p:spPr>
            <a:xfrm>
              <a:off x="13450999" y="3011352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5A9F88-E0AB-173E-C24C-3D1C052A5C09}"/>
              </a:ext>
            </a:extLst>
          </p:cNvPr>
          <p:cNvSpPr txBox="1"/>
          <p:nvPr/>
        </p:nvSpPr>
        <p:spPr>
          <a:xfrm>
            <a:off x="3109119" y="4257103"/>
            <a:ext cx="94887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dài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đoạn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thẳng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CD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10 : 5 = 2 (cm)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51BC4-3FA0-3435-9648-CF7264019EE3}"/>
              </a:ext>
            </a:extLst>
          </p:cNvPr>
          <p:cNvSpPr txBox="1"/>
          <p:nvPr/>
        </p:nvSpPr>
        <p:spPr>
          <a:xfrm>
            <a:off x="5928519" y="5305911"/>
            <a:ext cx="361237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Vẽ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đoạn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thẳng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CD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D5A53C7-DE1E-934F-492D-1EA5F369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3253" r="4121" b="67470"/>
          <a:stretch/>
        </p:blipFill>
        <p:spPr>
          <a:xfrm>
            <a:off x="30639" y="1219200"/>
            <a:ext cx="16245999" cy="14478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B7AE645-8FBF-EFB4-6052-40123EDD3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9131" r="88143" b="75650"/>
          <a:stretch/>
        </p:blipFill>
        <p:spPr>
          <a:xfrm>
            <a:off x="104807" y="76200"/>
            <a:ext cx="1251712" cy="12192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11376B6-72B8-2838-4223-7CB5DCA4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6" t="38413" r="7995" b="49412"/>
          <a:stretch/>
        </p:blipFill>
        <p:spPr>
          <a:xfrm>
            <a:off x="2210037" y="2636520"/>
            <a:ext cx="11887201" cy="914400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EF6E22A-9455-3D76-2D81-CA02C9EF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" y="3901440"/>
            <a:ext cx="3612372" cy="4023360"/>
          </a:xfrm>
          <a:prstGeom prst="rect">
            <a:avLst/>
          </a:prstGeom>
        </p:spPr>
      </p:pic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4AA74FD2-4E80-B332-D310-A91A8DF3F662}"/>
              </a:ext>
            </a:extLst>
          </p:cNvPr>
          <p:cNvCxnSpPr>
            <a:cxnSpLocks/>
          </p:cNvCxnSpPr>
          <p:nvPr/>
        </p:nvCxnSpPr>
        <p:spPr>
          <a:xfrm>
            <a:off x="2962435" y="318008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7D01945A-76EA-F2C9-FD70-FBA2EC380F2D}"/>
              </a:ext>
            </a:extLst>
          </p:cNvPr>
          <p:cNvCxnSpPr>
            <a:cxnSpLocks/>
          </p:cNvCxnSpPr>
          <p:nvPr/>
        </p:nvCxnSpPr>
        <p:spPr>
          <a:xfrm>
            <a:off x="5052219" y="3180080"/>
            <a:ext cx="208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2C682A6A-14F8-5E9B-E85D-94B2B189EB6E}"/>
              </a:ext>
            </a:extLst>
          </p:cNvPr>
          <p:cNvCxnSpPr>
            <a:cxnSpLocks/>
          </p:cNvCxnSpPr>
          <p:nvPr/>
        </p:nvCxnSpPr>
        <p:spPr>
          <a:xfrm>
            <a:off x="7142639" y="3180080"/>
            <a:ext cx="20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id="{C7324A74-F641-8A71-587B-EF2A589CA3F0}"/>
              </a:ext>
            </a:extLst>
          </p:cNvPr>
          <p:cNvCxnSpPr>
            <a:cxnSpLocks/>
          </p:cNvCxnSpPr>
          <p:nvPr/>
        </p:nvCxnSpPr>
        <p:spPr>
          <a:xfrm>
            <a:off x="9232939" y="3180080"/>
            <a:ext cx="2088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2C6CFC60-0709-CF97-1C58-1C707ED0C09C}"/>
              </a:ext>
            </a:extLst>
          </p:cNvPr>
          <p:cNvCxnSpPr>
            <a:cxnSpLocks/>
          </p:cNvCxnSpPr>
          <p:nvPr/>
        </p:nvCxnSpPr>
        <p:spPr>
          <a:xfrm>
            <a:off x="11322407" y="3180080"/>
            <a:ext cx="2088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DCCF1432-B90A-CEFB-1459-DDED30D612B8}"/>
              </a:ext>
            </a:extLst>
          </p:cNvPr>
          <p:cNvCxnSpPr>
            <a:cxnSpLocks/>
          </p:cNvCxnSpPr>
          <p:nvPr/>
        </p:nvCxnSpPr>
        <p:spPr>
          <a:xfrm>
            <a:off x="7627963" y="6705600"/>
            <a:ext cx="208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EFDA688-AA1C-9AB5-7F94-FEAE163323B1}"/>
              </a:ext>
            </a:extLst>
          </p:cNvPr>
          <p:cNvSpPr txBox="1"/>
          <p:nvPr/>
        </p:nvSpPr>
        <p:spPr>
          <a:xfrm>
            <a:off x="6909607" y="6360562"/>
            <a:ext cx="7466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DEFA07FC-1C16-F6EA-4B75-FC0033E7C13C}"/>
              </a:ext>
            </a:extLst>
          </p:cNvPr>
          <p:cNvSpPr txBox="1"/>
          <p:nvPr/>
        </p:nvSpPr>
        <p:spPr>
          <a:xfrm>
            <a:off x="9881881" y="6360561"/>
            <a:ext cx="5715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0076F-F96F-00BC-A8DD-C3A5E0BCB1D4}"/>
              </a:ext>
            </a:extLst>
          </p:cNvPr>
          <p:cNvGrpSpPr/>
          <p:nvPr/>
        </p:nvGrpSpPr>
        <p:grpSpPr>
          <a:xfrm>
            <a:off x="2952524" y="2984137"/>
            <a:ext cx="10498475" cy="408215"/>
            <a:chOff x="2952524" y="2984137"/>
            <a:chExt cx="10498475" cy="4082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6A8D38-000D-244E-DC88-C8AB50CABCFB}"/>
                </a:ext>
              </a:extLst>
            </p:cNvPr>
            <p:cNvCxnSpPr>
              <a:cxnSpLocks/>
            </p:cNvCxnSpPr>
            <p:nvPr/>
          </p:nvCxnSpPr>
          <p:spPr>
            <a:xfrm>
              <a:off x="2952524" y="2984137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B06A99-1564-D3E5-9DE1-E0FC868C1174}"/>
                </a:ext>
              </a:extLst>
            </p:cNvPr>
            <p:cNvCxnSpPr>
              <a:cxnSpLocks/>
            </p:cNvCxnSpPr>
            <p:nvPr/>
          </p:nvCxnSpPr>
          <p:spPr>
            <a:xfrm>
              <a:off x="5052219" y="2989580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4DC7B4-4531-F65B-830A-EB3F53C3944D}"/>
                </a:ext>
              </a:extLst>
            </p:cNvPr>
            <p:cNvCxnSpPr>
              <a:cxnSpLocks/>
            </p:cNvCxnSpPr>
            <p:nvPr/>
          </p:nvCxnSpPr>
          <p:spPr>
            <a:xfrm>
              <a:off x="7151914" y="2995023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51C458-8843-44CD-1D54-6F78FAF9DAEB}"/>
                </a:ext>
              </a:extLst>
            </p:cNvPr>
            <p:cNvCxnSpPr>
              <a:cxnSpLocks/>
            </p:cNvCxnSpPr>
            <p:nvPr/>
          </p:nvCxnSpPr>
          <p:spPr>
            <a:xfrm>
              <a:off x="9251609" y="3000466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209766-D17D-ADA6-3908-C698167E0D91}"/>
                </a:ext>
              </a:extLst>
            </p:cNvPr>
            <p:cNvCxnSpPr>
              <a:cxnSpLocks/>
            </p:cNvCxnSpPr>
            <p:nvPr/>
          </p:nvCxnSpPr>
          <p:spPr>
            <a:xfrm>
              <a:off x="11351304" y="3005909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3A97B7-1AF6-7C30-3C96-FCF02BF9EAA0}"/>
                </a:ext>
              </a:extLst>
            </p:cNvPr>
            <p:cNvCxnSpPr>
              <a:cxnSpLocks/>
            </p:cNvCxnSpPr>
            <p:nvPr/>
          </p:nvCxnSpPr>
          <p:spPr>
            <a:xfrm>
              <a:off x="13450999" y="3011352"/>
              <a:ext cx="0" cy="3810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DEA2B5-B3F8-2E04-FC71-01A1F5905A6A}"/>
              </a:ext>
            </a:extLst>
          </p:cNvPr>
          <p:cNvSpPr txBox="1"/>
          <p:nvPr/>
        </p:nvSpPr>
        <p:spPr>
          <a:xfrm>
            <a:off x="8092317" y="586042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30856-9D71-6566-9482-02AC836873D1}"/>
              </a:ext>
            </a:extLst>
          </p:cNvPr>
          <p:cNvSpPr txBox="1"/>
          <p:nvPr/>
        </p:nvSpPr>
        <p:spPr>
          <a:xfrm>
            <a:off x="7405787" y="576316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C526-1109-4F8E-4CC2-A9CE94562131}"/>
              </a:ext>
            </a:extLst>
          </p:cNvPr>
          <p:cNvSpPr txBox="1"/>
          <p:nvPr/>
        </p:nvSpPr>
        <p:spPr>
          <a:xfrm>
            <a:off x="9493787" y="576316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27658-7CB4-0500-A6F9-6765F0DF3C70}"/>
              </a:ext>
            </a:extLst>
          </p:cNvPr>
          <p:cNvSpPr txBox="1"/>
          <p:nvPr/>
        </p:nvSpPr>
        <p:spPr>
          <a:xfrm>
            <a:off x="3109119" y="4257103"/>
            <a:ext cx="94887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dài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đoạn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thẳng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CD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10 : 5 = 2 (cm)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3D7F-A9A3-6209-4A7A-0EF5C0D6A75F}"/>
              </a:ext>
            </a:extLst>
          </p:cNvPr>
          <p:cNvSpPr txBox="1"/>
          <p:nvPr/>
        </p:nvSpPr>
        <p:spPr>
          <a:xfrm>
            <a:off x="5928519" y="5305911"/>
            <a:ext cx="361237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Vẽ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đoạn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"/>
              </a:rPr>
              <a:t>thẳng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 CD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9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C6685C0-4F10-4650-CD09-F8FEF332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2" t="32915" r="32391" b="1662"/>
          <a:stretch>
            <a:fillRect/>
          </a:stretch>
        </p:blipFill>
        <p:spPr bwMode="auto">
          <a:xfrm>
            <a:off x="10225933" y="-48261"/>
            <a:ext cx="6050705" cy="59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7A3140BD-5EB1-4DD5-EB08-74DD222B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1662" r="2208" b="65710"/>
          <a:stretch>
            <a:fillRect/>
          </a:stretch>
        </p:blipFill>
        <p:spPr bwMode="auto">
          <a:xfrm>
            <a:off x="-15081" y="12700"/>
            <a:ext cx="1165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3F669-3A4B-4E66-EC66-3394D55C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2167347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altLang="en-US" sz="32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54DDB-2184-231B-B469-99D530E7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9" y="2813083"/>
            <a:ext cx="7089775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</a:t>
            </a:r>
            <a:r>
              <a:rPr lang="vi-VN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: 18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: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giảm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altLang="en-US" sz="3200" b="1" spc="-8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altLang="en-US" sz="3200" b="1" spc="-8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alt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alt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alt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... </a:t>
            </a:r>
            <a:r>
              <a:rPr lang="en-US" alt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alt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50818-DCA7-0ECE-CDFC-68F5107F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43" y="5323700"/>
            <a:ext cx="1617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0E097-1438-A5F8-A4F5-1143B934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5949110"/>
            <a:ext cx="14097000" cy="19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</a:t>
            </a:r>
            <a:r>
              <a:rPr lang="vi-VN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ượ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minh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2 = 9 (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9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alt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448A7-6792-4DE5-49C8-D1184EB6C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8" y="2070100"/>
            <a:ext cx="6873542" cy="3436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0C2C7-EEBF-B2C1-8D58-EC5B06C5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338" y="2144638"/>
            <a:ext cx="4059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alt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ACD4F81-759C-0418-6434-CA056DAA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1" y="0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85A872-04B8-92D3-9371-4BFECA833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967018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C6544827-AE87-88AC-E805-0E6BD0C8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385" r="32277" b="23685"/>
          <a:stretch>
            <a:fillRect/>
          </a:stretch>
        </p:blipFill>
        <p:spPr bwMode="auto">
          <a:xfrm>
            <a:off x="0" y="0"/>
            <a:ext cx="1023428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941CE86-C56D-CFA1-8C4F-2C5273801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2" t="12290" r="1015" b="7895"/>
          <a:stretch/>
        </p:blipFill>
        <p:spPr bwMode="auto">
          <a:xfrm>
            <a:off x="10576719" y="1418595"/>
            <a:ext cx="2675935" cy="23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36699D-C173-4900-AF3D-3B915CB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19" y="3377802"/>
            <a:ext cx="1603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sng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Tóm</a:t>
            </a:r>
            <a:r>
              <a:rPr lang="en-US" altLang="en-US" sz="3600" b="1" u="sng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u="sng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endParaRPr lang="en-US" altLang="en-US" sz="3600" b="1" u="sng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40B5-54AA-AD51-BDE2-D0D47D88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59" y="4125335"/>
            <a:ext cx="4452863" cy="2370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30 </a:t>
            </a: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 </a:t>
            </a:r>
            <a:r>
              <a:rPr lang="en-US" altLang="en-US" sz="3600" b="1" spc="-8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altLang="en-US" sz="3600" b="1" spc="-8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alt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… </a:t>
            </a:r>
            <a:r>
              <a:rPr lang="en-US" alt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alt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C2D3F-AF37-164A-0F76-D2173FCEF0B3}"/>
              </a:ext>
            </a:extLst>
          </p:cNvPr>
          <p:cNvSpPr txBox="1"/>
          <p:nvPr/>
        </p:nvSpPr>
        <p:spPr>
          <a:xfrm>
            <a:off x="6766719" y="4987238"/>
            <a:ext cx="734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8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600" b="1" spc="-8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A1B7E4-EDD0-D9A9-8BA6-0100EDA6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967" y="1905000"/>
            <a:ext cx="1912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u="sng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400" b="1" u="sng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altLang="en-US" sz="4400" b="1" u="sng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427E5-B25B-8573-9278-37A835CF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009" y="2819400"/>
            <a:ext cx="12957710" cy="25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quầy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</a:t>
            </a:r>
            <a:r>
              <a:rPr lang="vi-VN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ược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 : 3 = 10 (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10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49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8676473-35B5-E7CF-2DB0-409DF14C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1" y="0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2C55918-226F-63E2-3AA4-738A77B9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013F359-4694-F61A-941D-9E011CB3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90" y="1219200"/>
            <a:ext cx="10644858" cy="34932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A2CDE8-614E-63AF-87BA-44B7AA98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57" y="2743200"/>
            <a:ext cx="7705725" cy="57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3F1076-4F46-457B-5A84-460CA7C025FC}"/>
              </a:ext>
            </a:extLst>
          </p:cNvPr>
          <p:cNvSpPr txBox="1"/>
          <p:nvPr/>
        </p:nvSpPr>
        <p:spPr>
          <a:xfrm>
            <a:off x="442119" y="2743200"/>
            <a:ext cx="1524000" cy="280076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3C748-A802-D7CF-3920-2CEB328EC693}"/>
              </a:ext>
            </a:extLst>
          </p:cNvPr>
          <p:cNvSpPr txBox="1"/>
          <p:nvPr/>
        </p:nvSpPr>
        <p:spPr>
          <a:xfrm>
            <a:off x="2270919" y="762000"/>
            <a:ext cx="1264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A5C8-74F5-F7A8-05EA-6AF4BCF19010}"/>
              </a:ext>
            </a:extLst>
          </p:cNvPr>
          <p:cNvSpPr txBox="1"/>
          <p:nvPr/>
        </p:nvSpPr>
        <p:spPr>
          <a:xfrm>
            <a:off x="2270919" y="1848088"/>
            <a:ext cx="12649200" cy="123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AD351-2EFD-DD12-710C-48E4D2074CB8}"/>
              </a:ext>
            </a:extLst>
          </p:cNvPr>
          <p:cNvSpPr txBox="1"/>
          <p:nvPr/>
        </p:nvSpPr>
        <p:spPr>
          <a:xfrm>
            <a:off x="2270919" y="3522670"/>
            <a:ext cx="12649200" cy="18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B51766-B35C-460B-3D09-718B7340E03A}"/>
              </a:ext>
            </a:extLst>
          </p:cNvPr>
          <p:cNvSpPr txBox="1"/>
          <p:nvPr/>
        </p:nvSpPr>
        <p:spPr>
          <a:xfrm>
            <a:off x="2270919" y="5790043"/>
            <a:ext cx="12649200" cy="123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".</a:t>
            </a:r>
          </a:p>
        </p:txBody>
      </p:sp>
    </p:spTree>
    <p:extLst>
      <p:ext uri="{BB962C8B-B14F-4D97-AF65-F5344CB8AC3E}">
        <p14:creationId xmlns:p14="http://schemas.microsoft.com/office/powerpoint/2010/main" val="25480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2A43889-5A34-87DF-D13D-B363106C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1343AAC-4EC5-6B22-89C3-C5EECCFCC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2057400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1D6B20A-8E3E-5BEA-CB7D-A48D6C1300E8}"/>
              </a:ext>
            </a:extLst>
          </p:cNvPr>
          <p:cNvSpPr/>
          <p:nvPr/>
        </p:nvSpPr>
        <p:spPr>
          <a:xfrm>
            <a:off x="734291" y="2207323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A853E46-984E-1172-7EAB-7348C340F7C1}"/>
              </a:ext>
            </a:extLst>
          </p:cNvPr>
          <p:cNvSpPr/>
          <p:nvPr/>
        </p:nvSpPr>
        <p:spPr>
          <a:xfrm>
            <a:off x="734291" y="3195446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638473C-9C5A-7A0A-995D-2F654B428929}"/>
              </a:ext>
            </a:extLst>
          </p:cNvPr>
          <p:cNvSpPr/>
          <p:nvPr/>
        </p:nvSpPr>
        <p:spPr>
          <a:xfrm>
            <a:off x="734291" y="4183569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C36A3B-A6CF-703B-744E-040438814B67}"/>
              </a:ext>
            </a:extLst>
          </p:cNvPr>
          <p:cNvSpPr/>
          <p:nvPr/>
        </p:nvSpPr>
        <p:spPr>
          <a:xfrm>
            <a:off x="734291" y="12192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77BDF09B-DB4F-6BAD-8B47-EE5A660C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547458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B6FB1282-3C70-3865-7F57-5AB354A8FF4F}"/>
              </a:ext>
            </a:extLst>
          </p:cNvPr>
          <p:cNvSpPr/>
          <p:nvPr/>
        </p:nvSpPr>
        <p:spPr>
          <a:xfrm>
            <a:off x="13777119" y="1263536"/>
            <a:ext cx="368372" cy="3910632"/>
          </a:xfrm>
          <a:prstGeom prst="rightBrace">
            <a:avLst>
              <a:gd name="adj1" fmla="val 7315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D5BE3A8-1CFA-03AE-ED7C-814439258A56}"/>
              </a:ext>
            </a:extLst>
          </p:cNvPr>
          <p:cNvSpPr txBox="1"/>
          <p:nvPr/>
        </p:nvSpPr>
        <p:spPr>
          <a:xfrm>
            <a:off x="14158119" y="2533726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Dày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cm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8A2F51EC-FEFE-A4E0-02E6-9E5F0FDBD181}"/>
              </a:ext>
            </a:extLst>
          </p:cNvPr>
          <p:cNvCxnSpPr>
            <a:cxnSpLocks/>
          </p:cNvCxnSpPr>
          <p:nvPr/>
        </p:nvCxnSpPr>
        <p:spPr>
          <a:xfrm>
            <a:off x="734291" y="2207323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0241F0D-8200-672D-6331-D97C2D673673}"/>
              </a:ext>
            </a:extLst>
          </p:cNvPr>
          <p:cNvCxnSpPr>
            <a:cxnSpLocks/>
          </p:cNvCxnSpPr>
          <p:nvPr/>
        </p:nvCxnSpPr>
        <p:spPr>
          <a:xfrm>
            <a:off x="746919" y="3195446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C6D3659-A449-A73D-792D-697FB56C7BCB}"/>
              </a:ext>
            </a:extLst>
          </p:cNvPr>
          <p:cNvCxnSpPr/>
          <p:nvPr/>
        </p:nvCxnSpPr>
        <p:spPr>
          <a:xfrm>
            <a:off x="746919" y="4182965"/>
            <a:ext cx="130302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EC45BBA7-2BE2-83E7-7814-FF10D52CE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42" b="95625" l="12104" r="23415">
                        <a14:foregroundMark x1="14697" y1="42500" x2="15130" y2="42708"/>
                        <a14:foregroundMark x1="16715" y1="41042" x2="16715" y2="41042"/>
                        <a14:foregroundMark x1="12104" y1="50000" x2="12104" y2="50000"/>
                        <a14:foregroundMark x1="14337" y1="92500" x2="14337" y2="92500"/>
                        <a14:foregroundMark x1="14625" y1="95000" x2="15058" y2="94792"/>
                        <a14:foregroundMark x1="18156" y1="94375" x2="18156" y2="94375"/>
                        <a14:foregroundMark x1="16715" y1="94375" x2="16715" y2="94375"/>
                        <a14:foregroundMark x1="16282" y1="94375" x2="17435" y2="93333"/>
                        <a14:foregroundMark x1="16066" y1="95625" x2="17651" y2="95625"/>
                        <a14:foregroundMark x1="23415" y1="86042" x2="23415" y2="86042"/>
                        <a14:foregroundMark x1="23343" y1="82292" x2="23343" y2="82292"/>
                        <a14:foregroundMark x1="14841" y1="75417" x2="15778" y2="76875"/>
                        <a14:foregroundMark x1="18876" y1="75208" x2="18876" y2="7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38388" r="74750" b="3258"/>
          <a:stretch/>
        </p:blipFill>
        <p:spPr bwMode="auto">
          <a:xfrm>
            <a:off x="0" y="5917505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D7DE27D3-FBC6-B939-CC29-6900F20B619D}"/>
              </a:ext>
            </a:extLst>
          </p:cNvPr>
          <p:cNvSpPr/>
          <p:nvPr/>
        </p:nvSpPr>
        <p:spPr>
          <a:xfrm>
            <a:off x="2804319" y="5334000"/>
            <a:ext cx="6858000" cy="2133600"/>
          </a:xfrm>
          <a:prstGeom prst="wedgeRoundRectCallout">
            <a:avLst>
              <a:gd name="adj1" fmla="val -66458"/>
              <a:gd name="adj2" fmla="val 203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 gỗ dày 8cm, được xẻ đều thành 4 tấm.</a:t>
            </a:r>
          </a:p>
        </p:txBody>
      </p:sp>
      <p:pic>
        <p:nvPicPr>
          <p:cNvPr id="15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2EEF8F9F-BDF3-4255-8BA2-73D7BB7D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1545715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áy Cắt Cây, Máy Cưa Xích 4 - Tải Hình Tách Nền PNG - KhoThietKe.Net">
            <a:extLst>
              <a:ext uri="{FF2B5EF4-FFF2-40B4-BE49-F238E27FC236}">
                <a16:creationId xmlns:a16="http://schemas.microsoft.com/office/drawing/2014/main" id="{037C467B-D468-1609-635B-9A22735D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855" flipH="1">
            <a:off x="-2054214" y="2563522"/>
            <a:ext cx="2029353" cy="1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-2.77778E-6 L 1.12572 0.0041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-4.16667E-6 L 1.12572 0.0041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134E-6 1.11111E-6 L 1.12572 0.00417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1D6B20A-8E3E-5BEA-CB7D-A48D6C1300E8}"/>
              </a:ext>
            </a:extLst>
          </p:cNvPr>
          <p:cNvSpPr/>
          <p:nvPr/>
        </p:nvSpPr>
        <p:spPr>
          <a:xfrm>
            <a:off x="1267691" y="24130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A853E46-984E-1172-7EAB-7348C340F7C1}"/>
              </a:ext>
            </a:extLst>
          </p:cNvPr>
          <p:cNvSpPr/>
          <p:nvPr/>
        </p:nvSpPr>
        <p:spPr>
          <a:xfrm>
            <a:off x="1267691" y="36068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638473C-9C5A-7A0A-995D-2F654B428929}"/>
              </a:ext>
            </a:extLst>
          </p:cNvPr>
          <p:cNvSpPr/>
          <p:nvPr/>
        </p:nvSpPr>
        <p:spPr>
          <a:xfrm>
            <a:off x="1267691" y="48006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C36A3B-A6CF-703B-744E-040438814B67}"/>
              </a:ext>
            </a:extLst>
          </p:cNvPr>
          <p:cNvSpPr/>
          <p:nvPr/>
        </p:nvSpPr>
        <p:spPr>
          <a:xfrm>
            <a:off x="1267691" y="1219200"/>
            <a:ext cx="13030200" cy="9905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1878BD-BD7C-F705-6834-EB8E4639D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42" b="95625" l="12104" r="23415">
                        <a14:foregroundMark x1="14697" y1="42500" x2="15130" y2="42708"/>
                        <a14:foregroundMark x1="16715" y1="41042" x2="16715" y2="41042"/>
                        <a14:foregroundMark x1="12104" y1="50000" x2="12104" y2="50000"/>
                        <a14:foregroundMark x1="14337" y1="92500" x2="14337" y2="92500"/>
                        <a14:foregroundMark x1="14625" y1="95000" x2="15058" y2="94792"/>
                        <a14:foregroundMark x1="18156" y1="94375" x2="18156" y2="94375"/>
                        <a14:foregroundMark x1="16715" y1="94375" x2="16715" y2="94375"/>
                        <a14:foregroundMark x1="16282" y1="94375" x2="17435" y2="93333"/>
                        <a14:foregroundMark x1="16066" y1="95625" x2="17651" y2="95625"/>
                        <a14:foregroundMark x1="23415" y1="86042" x2="23415" y2="86042"/>
                        <a14:foregroundMark x1="23343" y1="82292" x2="23343" y2="82292"/>
                        <a14:foregroundMark x1="14841" y1="75417" x2="15778" y2="76875"/>
                        <a14:foregroundMark x1="18876" y1="75208" x2="18876" y2="7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38388" r="74750" b="3258"/>
          <a:stretch/>
        </p:blipFill>
        <p:spPr bwMode="auto">
          <a:xfrm>
            <a:off x="0" y="5917505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id="{E0C34FF0-5263-1517-0938-FA325BFFF67E}"/>
              </a:ext>
            </a:extLst>
          </p:cNvPr>
          <p:cNvSpPr/>
          <p:nvPr/>
        </p:nvSpPr>
        <p:spPr>
          <a:xfrm>
            <a:off x="1750898" y="6082257"/>
            <a:ext cx="5549221" cy="1626295"/>
          </a:xfrm>
          <a:prstGeom prst="wedgeRoundRectCallout">
            <a:avLst>
              <a:gd name="adj1" fmla="val -57785"/>
              <a:gd name="adj2" fmla="val 2120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8cm,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0A3E1C8-4CDC-BD81-C05D-83E699A8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94583" l="31196" r="39409">
                        <a14:foregroundMark x1="36527" y1="44583" x2="36527" y2="44583"/>
                        <a14:foregroundMark x1="35951" y1="42500" x2="35951" y2="42500"/>
                        <a14:foregroundMark x1="39337" y1="78125" x2="39337" y2="78125"/>
                        <a14:foregroundMark x1="38473" y1="93958" x2="38473" y2="93958"/>
                        <a14:foregroundMark x1="34438" y1="93958" x2="34438" y2="93958"/>
                        <a14:foregroundMark x1="39265" y1="56250" x2="39265" y2="56250"/>
                        <a14:foregroundMark x1="35014" y1="91875" x2="35014" y2="91875"/>
                        <a14:foregroundMark x1="39265" y1="47917" x2="39265" y2="47917"/>
                        <a14:foregroundMark x1="39409" y1="55625" x2="39409" y2="55625"/>
                        <a14:foregroundMark x1="39481" y1="58542" x2="39481" y2="58542"/>
                        <a14:foregroundMark x1="32277" y1="94583" x2="32277" y2="9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39745" r="59681" b="4615"/>
          <a:stretch/>
        </p:blipFill>
        <p:spPr bwMode="auto">
          <a:xfrm flipH="1">
            <a:off x="14705014" y="5993011"/>
            <a:ext cx="16089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ong bóng Lời nói: Hình chữ nhật với Góc Tròn 13">
            <a:extLst>
              <a:ext uri="{FF2B5EF4-FFF2-40B4-BE49-F238E27FC236}">
                <a16:creationId xmlns:a16="http://schemas.microsoft.com/office/drawing/2014/main" id="{F1C4FC8A-994B-21B7-2142-0274730EF3C5}"/>
              </a:ext>
            </a:extLst>
          </p:cNvPr>
          <p:cNvSpPr/>
          <p:nvPr/>
        </p:nvSpPr>
        <p:spPr>
          <a:xfrm>
            <a:off x="8354783" y="5993011"/>
            <a:ext cx="5803335" cy="1804789"/>
          </a:xfrm>
          <a:prstGeom prst="wedgeRoundRectCallout">
            <a:avLst>
              <a:gd name="adj1" fmla="val 58262"/>
              <a:gd name="adj2" fmla="val 1017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9792A31-D463-8F81-7B7D-53874704DFF3}"/>
              </a:ext>
            </a:extLst>
          </p:cNvPr>
          <p:cNvSpPr txBox="1"/>
          <p:nvPr/>
        </p:nvSpPr>
        <p:spPr>
          <a:xfrm>
            <a:off x="4633119" y="1442591"/>
            <a:ext cx="632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Giảm đi 4 lần so với tấm ban đầu</a:t>
            </a:r>
          </a:p>
        </p:txBody>
      </p:sp>
    </p:spTree>
    <p:extLst>
      <p:ext uri="{BB962C8B-B14F-4D97-AF65-F5344CB8AC3E}">
        <p14:creationId xmlns:p14="http://schemas.microsoft.com/office/powerpoint/2010/main" val="138970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6BEE7587-599C-83C1-D5D8-9B2C1DE5D298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067F5BF-C6B4-F6B2-593B-650C382E5245}"/>
              </a:ext>
            </a:extLst>
          </p:cNvPr>
          <p:cNvCxnSpPr>
            <a:cxnSpLocks/>
          </p:cNvCxnSpPr>
          <p:nvPr/>
        </p:nvCxnSpPr>
        <p:spPr>
          <a:xfrm>
            <a:off x="1508919" y="1295400"/>
            <a:ext cx="944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D9C090E-3E02-9893-E412-C1ECA9AA78E9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3DC6B9-723E-9081-FA44-10240AD8B2B1}"/>
              </a:ext>
            </a:extLst>
          </p:cNvPr>
          <p:cNvCxnSpPr>
            <a:cxnSpLocks/>
          </p:cNvCxnSpPr>
          <p:nvPr/>
        </p:nvCxnSpPr>
        <p:spPr>
          <a:xfrm>
            <a:off x="4633119" y="1891486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302B6F-79D1-E647-3B5F-90F7C057F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17500" r="45406" b="65000"/>
          <a:stretch/>
        </p:blipFill>
        <p:spPr>
          <a:xfrm>
            <a:off x="-1" y="2310705"/>
            <a:ext cx="8671720" cy="3251895"/>
          </a:xfrm>
          <a:prstGeom prst="roundRect">
            <a:avLst>
              <a:gd name="adj" fmla="val 23698"/>
            </a:avLst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CDF2CFFE-CC0C-4FD0-0F9C-A5D1A4D5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1" t="19032" r="9875" b="65160"/>
          <a:stretch/>
        </p:blipFill>
        <p:spPr>
          <a:xfrm>
            <a:off x="8138319" y="4203669"/>
            <a:ext cx="8138319" cy="3673685"/>
          </a:xfrm>
          <a:prstGeom prst="roundRect">
            <a:avLst>
              <a:gd name="adj" fmla="val 29527"/>
            </a:avLst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6BEE7587-599C-83C1-D5D8-9B2C1DE5D298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067F5BF-C6B4-F6B2-593B-650C382E5245}"/>
              </a:ext>
            </a:extLst>
          </p:cNvPr>
          <p:cNvCxnSpPr>
            <a:cxnSpLocks/>
          </p:cNvCxnSpPr>
          <p:nvPr/>
        </p:nvCxnSpPr>
        <p:spPr>
          <a:xfrm>
            <a:off x="2301399" y="12954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A77A71A-6A51-68E5-232C-5BE35A20ECB4}"/>
              </a:ext>
            </a:extLst>
          </p:cNvPr>
          <p:cNvCxnSpPr>
            <a:cxnSpLocks/>
          </p:cNvCxnSpPr>
          <p:nvPr/>
        </p:nvCxnSpPr>
        <p:spPr>
          <a:xfrm>
            <a:off x="4800918" y="1295400"/>
            <a:ext cx="1813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2D9C090E-3E02-9893-E412-C1ECA9AA78E9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3DC6B9-723E-9081-FA44-10240AD8B2B1}"/>
              </a:ext>
            </a:extLst>
          </p:cNvPr>
          <p:cNvCxnSpPr>
            <a:cxnSpLocks/>
          </p:cNvCxnSpPr>
          <p:nvPr/>
        </p:nvCxnSpPr>
        <p:spPr>
          <a:xfrm>
            <a:off x="1958499" y="1891486"/>
            <a:ext cx="8008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3751DA8-8707-0297-4CA6-98F7AFBEC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35833" r="38516" b="43333"/>
          <a:stretch/>
        </p:blipFill>
        <p:spPr>
          <a:xfrm>
            <a:off x="152718" y="2081986"/>
            <a:ext cx="9885733" cy="3861614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FF06C31-E1A6-7A4F-0820-7B3323EE8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4" t="38774" r="12173" b="42977"/>
          <a:stretch/>
        </p:blipFill>
        <p:spPr>
          <a:xfrm>
            <a:off x="10005617" y="3924447"/>
            <a:ext cx="6240700" cy="4011400"/>
          </a:xfrm>
          <a:prstGeom prst="rect">
            <a:avLst/>
          </a:prstGeom>
        </p:spPr>
      </p:pic>
      <p:cxnSp>
        <p:nvCxnSpPr>
          <p:cNvPr id="3" name="Đường nối Thẳng 4">
            <a:extLst>
              <a:ext uri="{FF2B5EF4-FFF2-40B4-BE49-F238E27FC236}">
                <a16:creationId xmlns:a16="http://schemas.microsoft.com/office/drawing/2014/main" id="{47161987-4860-9F4F-9ED3-9E88BDA4AC4B}"/>
              </a:ext>
            </a:extLst>
          </p:cNvPr>
          <p:cNvCxnSpPr/>
          <p:nvPr/>
        </p:nvCxnSpPr>
        <p:spPr>
          <a:xfrm>
            <a:off x="5014119" y="7620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5">
            <a:extLst>
              <a:ext uri="{FF2B5EF4-FFF2-40B4-BE49-F238E27FC236}">
                <a16:creationId xmlns:a16="http://schemas.microsoft.com/office/drawing/2014/main" id="{71CDEA11-B86D-2F84-F497-BB08CFD0719E}"/>
              </a:ext>
            </a:extLst>
          </p:cNvPr>
          <p:cNvCxnSpPr>
            <a:cxnSpLocks/>
          </p:cNvCxnSpPr>
          <p:nvPr/>
        </p:nvCxnSpPr>
        <p:spPr>
          <a:xfrm>
            <a:off x="1508919" y="1295400"/>
            <a:ext cx="944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9">
            <a:extLst>
              <a:ext uri="{FF2B5EF4-FFF2-40B4-BE49-F238E27FC236}">
                <a16:creationId xmlns:a16="http://schemas.microsoft.com/office/drawing/2014/main" id="{3EDBECBE-E203-30B1-A2D9-8A43143A2488}"/>
              </a:ext>
            </a:extLst>
          </p:cNvPr>
          <p:cNvCxnSpPr>
            <a:cxnSpLocks/>
          </p:cNvCxnSpPr>
          <p:nvPr/>
        </p:nvCxnSpPr>
        <p:spPr>
          <a:xfrm>
            <a:off x="137319" y="1861006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6F43A161-5B9B-511E-E27A-377025CC2F5E}"/>
              </a:ext>
            </a:extLst>
          </p:cNvPr>
          <p:cNvCxnSpPr>
            <a:cxnSpLocks/>
          </p:cNvCxnSpPr>
          <p:nvPr/>
        </p:nvCxnSpPr>
        <p:spPr>
          <a:xfrm>
            <a:off x="4633119" y="1891486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36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779530-9A1F-0678-356E-55A9C3153CAE}"/>
              </a:ext>
            </a:extLst>
          </p:cNvPr>
          <p:cNvSpPr txBox="1"/>
          <p:nvPr/>
        </p:nvSpPr>
        <p:spPr>
          <a:xfrm>
            <a:off x="0" y="152400"/>
            <a:ext cx="11719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toán: </a:t>
            </a: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 thẳng AB dài 8cm. Độ dài đoạn thẳng AB giảm 4 lần thì được độ dài đoạn thẳng CD. Hỏi đoạn thẳng CD dài mấy xăng-ti-mét?</a:t>
            </a: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C7DFA6-2999-29F8-C1DA-FA13CA95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59167" r="27500" b="21648"/>
          <a:stretch/>
        </p:blipFill>
        <p:spPr>
          <a:xfrm>
            <a:off x="516909" y="3049726"/>
            <a:ext cx="15242819" cy="4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2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6A52F63-DC19-8ECC-0B8D-F1BD7618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5833" r="11720" b="20834"/>
          <a:stretch/>
        </p:blipFill>
        <p:spPr>
          <a:xfrm>
            <a:off x="158" y="0"/>
            <a:ext cx="10390909" cy="9144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A39BC94-20AC-5B00-A938-5755F567B643}"/>
              </a:ext>
            </a:extLst>
          </p:cNvPr>
          <p:cNvSpPr/>
          <p:nvPr/>
        </p:nvSpPr>
        <p:spPr>
          <a:xfrm>
            <a:off x="10835959" y="1371600"/>
            <a:ext cx="54102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 </a:t>
            </a:r>
            <a:r>
              <a:rPr lang="en-US" sz="40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 giảm một số đi một số lần, ta chia số đó cho số lần.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8E2DDB-A6D3-5C40-5991-458AAB5BE507}"/>
              </a:ext>
            </a:extLst>
          </p:cNvPr>
          <p:cNvSpPr/>
          <p:nvPr/>
        </p:nvSpPr>
        <p:spPr>
          <a:xfrm>
            <a:off x="10652919" y="3352800"/>
            <a:ext cx="5623719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: 3 = 4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697C7ED-87D9-0973-E364-0F865378010A}"/>
              </a:ext>
            </a:extLst>
          </p:cNvPr>
          <p:cNvSpPr/>
          <p:nvPr/>
        </p:nvSpPr>
        <p:spPr>
          <a:xfrm>
            <a:off x="10652919" y="4800601"/>
            <a:ext cx="5578159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30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 : 6 = 5</a:t>
            </a:r>
          </a:p>
        </p:txBody>
      </p:sp>
    </p:spTree>
    <p:extLst>
      <p:ext uri="{BB962C8B-B14F-4D97-AF65-F5344CB8AC3E}">
        <p14:creationId xmlns:p14="http://schemas.microsoft.com/office/powerpoint/2010/main" val="11735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513</Words>
  <Application>Microsoft Office PowerPoint</Application>
  <PresentationFormat>Custom</PresentationFormat>
  <Paragraphs>65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OpenSans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 Thach</cp:lastModifiedBy>
  <cp:revision>243</cp:revision>
  <dcterms:created xsi:type="dcterms:W3CDTF">2022-07-10T01:37:20Z</dcterms:created>
  <dcterms:modified xsi:type="dcterms:W3CDTF">2022-10-18T05:22:47Z</dcterms:modified>
</cp:coreProperties>
</file>