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0" r:id="rId2"/>
    <p:sldId id="268" r:id="rId3"/>
    <p:sldId id="271" r:id="rId4"/>
    <p:sldId id="273" r:id="rId5"/>
    <p:sldId id="262" r:id="rId6"/>
    <p:sldId id="257" r:id="rId7"/>
    <p:sldId id="285" r:id="rId8"/>
    <p:sldId id="284" r:id="rId9"/>
    <p:sldId id="286" r:id="rId10"/>
    <p:sldId id="287" r:id="rId11"/>
    <p:sldId id="288" r:id="rId12"/>
    <p:sldId id="289" r:id="rId13"/>
    <p:sldId id="265" r:id="rId14"/>
    <p:sldId id="26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AA8795-5CFC-4AE5-BE4E-2E58B84C98C9}">
          <p14:sldIdLst>
            <p14:sldId id="270"/>
            <p14:sldId id="268"/>
            <p14:sldId id="271"/>
            <p14:sldId id="273"/>
            <p14:sldId id="262"/>
            <p14:sldId id="257"/>
            <p14:sldId id="285"/>
            <p14:sldId id="284"/>
            <p14:sldId id="286"/>
            <p14:sldId id="287"/>
            <p14:sldId id="288"/>
            <p14:sldId id="289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8125-27DA-4497-87C9-24F862982AB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C2F75-F7EB-407D-AA8C-82A83100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4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4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6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30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6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98C23D67-7F04-EF12-C528-0FDCE1DA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12221" y="8241757"/>
            <a:ext cx="3451865" cy="2359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E4F05-AF75-D033-250D-4EA77A6C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29" y="7098771"/>
            <a:ext cx="1703298" cy="3001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4343400" y="1257300"/>
            <a:ext cx="9012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solidFill>
                  <a:srgbClr val="FF0000"/>
                </a:solidFill>
              </a:rPr>
              <a:t>Chia sẻ về chủ điểm</a:t>
            </a:r>
            <a:endParaRPr lang="en-US" sz="5000" b="1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4EC39-DC2E-68E6-47B0-6FABEB1A1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23" y="2636342"/>
            <a:ext cx="5057775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65765-26C2-B600-7201-66AF5C56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662591"/>
            <a:ext cx="4876800" cy="383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E8CD7-78B9-44EE-1135-4A1FF643A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8512" y="2568193"/>
            <a:ext cx="5093974" cy="3913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81B17F-9AEF-0920-B72E-91A0AF73BD6F}"/>
              </a:ext>
            </a:extLst>
          </p:cNvPr>
          <p:cNvSpPr txBox="1"/>
          <p:nvPr/>
        </p:nvSpPr>
        <p:spPr>
          <a:xfrm>
            <a:off x="3048000" y="7025262"/>
            <a:ext cx="12573000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/>
              <a:t>Quan sát các tranh và trả lời câu hỏi:</a:t>
            </a:r>
          </a:p>
          <a:p>
            <a:pPr>
              <a:lnSpc>
                <a:spcPct val="150000"/>
              </a:lnSpc>
            </a:pPr>
            <a:r>
              <a:rPr lang="vi-VN" sz="4000"/>
              <a:t>So với năm trước, em đã có sự thay đổi như thế nào?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77889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904066-0B3D-B3DC-8D56-55C441844BC5}"/>
              </a:ext>
            </a:extLst>
          </p:cNvPr>
          <p:cNvSpPr txBox="1"/>
          <p:nvPr/>
        </p:nvSpPr>
        <p:spPr>
          <a:xfrm>
            <a:off x="4729692" y="1181100"/>
            <a:ext cx="88286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LUYỆN VIẾT TỪ ỨNG DỤNG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13E18-4DD6-2011-2401-7FB318E96B75}"/>
              </a:ext>
            </a:extLst>
          </p:cNvPr>
          <p:cNvSpPr txBox="1"/>
          <p:nvPr/>
        </p:nvSpPr>
        <p:spPr>
          <a:xfrm>
            <a:off x="1752600" y="2237702"/>
            <a:ext cx="121158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viết từ dưới đây vào vở tập viết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1E24A5D-89FF-ABAF-3513-C8F665BC5509}"/>
              </a:ext>
            </a:extLst>
          </p:cNvPr>
          <p:cNvSpPr/>
          <p:nvPr/>
        </p:nvSpPr>
        <p:spPr>
          <a:xfrm>
            <a:off x="4267200" y="4819464"/>
            <a:ext cx="8305800" cy="3124200"/>
          </a:xfrm>
          <a:prstGeom prst="cloudCallout">
            <a:avLst>
              <a:gd name="adj1" fmla="val -48106"/>
              <a:gd name="adj2" fmla="val -5922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BA8F9-E321-73FC-A6FB-3DC040458C88}"/>
              </a:ext>
            </a:extLst>
          </p:cNvPr>
          <p:cNvSpPr txBox="1"/>
          <p:nvPr/>
        </p:nvSpPr>
        <p:spPr>
          <a:xfrm>
            <a:off x="5715000" y="5507843"/>
            <a:ext cx="54102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>
                <a:latin typeface="Arial" panose="020B0604020202020204" pitchFamily="34" charset="0"/>
                <a:cs typeface="Arial" panose="020B0604020202020204" pitchFamily="34" charset="0"/>
              </a:rPr>
              <a:t>Cao Bằng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FCFFF93-E34F-2436-D96F-025045F1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62500" y="7062817"/>
            <a:ext cx="7315200" cy="278892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DAF4E61-F34C-2854-B19A-62972086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538" y="7794675"/>
            <a:ext cx="4943475" cy="2309951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6208A5AC-5C28-D983-174F-DF729C088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950970" y="7840726"/>
            <a:ext cx="4943475" cy="23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06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5FCFFF93-E34F-2436-D96F-025045F1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76492" y="7488210"/>
            <a:ext cx="6819900" cy="2600087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DAF4E61-F34C-2854-B19A-62972086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538" y="7794675"/>
            <a:ext cx="4943475" cy="2309951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6208A5AC-5C28-D983-174F-DF729C088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950970" y="7840726"/>
            <a:ext cx="4943475" cy="2309951"/>
          </a:xfrm>
          <a:prstGeom prst="rect">
            <a:avLst/>
          </a:prstGeom>
        </p:spPr>
      </p:pic>
      <p:pic>
        <p:nvPicPr>
          <p:cNvPr id="1026" name="Picture 2" descr="5 địa điểm du lịch Cao Bằng chỉ cần check-in là có ảnh xinh lung linh">
            <a:extLst>
              <a:ext uri="{FF2B5EF4-FFF2-40B4-BE49-F238E27FC236}">
                <a16:creationId xmlns:a16="http://schemas.microsoft.com/office/drawing/2014/main" id="{489B8CCA-CEA8-F3ED-F906-D47D90569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9" y="1294586"/>
            <a:ext cx="9012147" cy="5874281"/>
          </a:xfrm>
          <a:prstGeom prst="cloud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8BE8B8-F7E2-11F0-7428-63BC6BE685F6}"/>
              </a:ext>
            </a:extLst>
          </p:cNvPr>
          <p:cNvSpPr txBox="1"/>
          <p:nvPr/>
        </p:nvSpPr>
        <p:spPr>
          <a:xfrm>
            <a:off x="1916814" y="7009845"/>
            <a:ext cx="5410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Cao Bằng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A63C1-CDC0-2C53-A6B8-C4F5325BFF14}"/>
              </a:ext>
            </a:extLst>
          </p:cNvPr>
          <p:cNvSpPr txBox="1"/>
          <p:nvPr/>
        </p:nvSpPr>
        <p:spPr>
          <a:xfrm>
            <a:off x="8971252" y="1459967"/>
            <a:ext cx="8421398" cy="605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Là một tỉnh miền núi phía Bắc.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Cao Bằng có nhiều cảnh đẹp, đặc biệt là khu di tích Pác Bó – nơi Bác Hồ đã làm việc và lãnh đạo cách mạng.</a:t>
            </a:r>
          </a:p>
        </p:txBody>
      </p:sp>
    </p:spTree>
    <p:extLst>
      <p:ext uri="{BB962C8B-B14F-4D97-AF65-F5344CB8AC3E}">
        <p14:creationId xmlns:p14="http://schemas.microsoft.com/office/powerpoint/2010/main" val="17144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208A5AC-5C28-D983-174F-DF729C088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50970" y="7840726"/>
            <a:ext cx="4943475" cy="2309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A63C1-CDC0-2C53-A6B8-C4F5325BFF14}"/>
              </a:ext>
            </a:extLst>
          </p:cNvPr>
          <p:cNvSpPr txBox="1"/>
          <p:nvPr/>
        </p:nvSpPr>
        <p:spPr>
          <a:xfrm>
            <a:off x="2938679" y="3476461"/>
            <a:ext cx="1162482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Trẻ em như búp trên cành</a:t>
            </a:r>
          </a:p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Biết ăn ngủ, biết học hành là ngoan</a:t>
            </a:r>
          </a:p>
          <a:p>
            <a:pPr algn="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(Hồ Chí Minh)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F731D-B820-8E2F-5010-CED7F6A94663}"/>
              </a:ext>
            </a:extLst>
          </p:cNvPr>
          <p:cNvSpPr txBox="1"/>
          <p:nvPr/>
        </p:nvSpPr>
        <p:spPr>
          <a:xfrm>
            <a:off x="4400624" y="1566795"/>
            <a:ext cx="88286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LUYỆN VIẾT CÂU ỨNG DỤNG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09D5FC0-8274-B795-B235-B197C7657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198478" y="6364408"/>
            <a:ext cx="4262034" cy="411480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2D299AD9-5ADF-FDC6-726E-C25C955C9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218" y="5801112"/>
            <a:ext cx="5802923" cy="41148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DAF4E61-F34C-2854-B19A-629720868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538" y="7794675"/>
            <a:ext cx="4943475" cy="23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0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4612">
            <a:off x="2752673" y="2281236"/>
            <a:ext cx="13887293" cy="6441746"/>
            <a:chOff x="0" y="0"/>
            <a:chExt cx="9434157" cy="4376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742C00"/>
            </a:solidFill>
          </p:spPr>
        </p:sp>
      </p:grpSp>
      <p:grpSp>
        <p:nvGrpSpPr>
          <p:cNvPr id="4" name="Group 4"/>
          <p:cNvGrpSpPr/>
          <p:nvPr/>
        </p:nvGrpSpPr>
        <p:grpSpPr>
          <a:xfrm rot="84612">
            <a:off x="2600273" y="2128836"/>
            <a:ext cx="13887293" cy="6441746"/>
            <a:chOff x="0" y="0"/>
            <a:chExt cx="9434157" cy="43761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0071">
            <a:off x="268466" y="6697337"/>
            <a:ext cx="4251016" cy="34858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06611">
            <a:off x="2814332" y="707266"/>
            <a:ext cx="13462000" cy="125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45DFA89-6F03-9F97-8B57-C2AF0F919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2200" y="6369948"/>
            <a:ext cx="7315200" cy="3418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A8F96-BFCC-85A4-7926-58AA29551202}"/>
              </a:ext>
            </a:extLst>
          </p:cNvPr>
          <p:cNvSpPr txBox="1"/>
          <p:nvPr/>
        </p:nvSpPr>
        <p:spPr>
          <a:xfrm>
            <a:off x="3475608" y="2337562"/>
            <a:ext cx="12441421" cy="403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nội dung của bài học ngày hôm nay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Luyện kể lại câu chuyện “Chỉ cần tích tắc”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 cho  Bài đọc 2: Con đã lớn thật rồi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670758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5414" y="3505637"/>
            <a:ext cx="17169641" cy="55157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876300"/>
            <a:ext cx="12150734" cy="397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371600" y="1257300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KHỞI ĐỘNG </a:t>
            </a:r>
            <a:endParaRPr lang="en-US" sz="5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E760A-6F55-7DE9-32CA-0CF92AF20375}"/>
              </a:ext>
            </a:extLst>
          </p:cNvPr>
          <p:cNvSpPr txBox="1"/>
          <p:nvPr/>
        </p:nvSpPr>
        <p:spPr>
          <a:xfrm>
            <a:off x="2371694" y="2841710"/>
            <a:ext cx="13544612" cy="25185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/>
              <a:t>Đọc thuộc lòng bài thơ “Mùa thu của em” và nêu cảm nhận về khổ thơ em thích nhất.</a:t>
            </a:r>
            <a:endParaRPr lang="en-US" sz="500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6BCF4FE4-FDF0-4B33-A641-558A3842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1800" y="6082908"/>
            <a:ext cx="11601512" cy="33064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DC5F603-E2C5-74CF-D6F8-D50D289B3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1057" y="255064"/>
            <a:ext cx="2913591" cy="28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7D039-BFE6-4FC9-AE22-9F1B1687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11" y="1260785"/>
            <a:ext cx="7844472" cy="6705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974110" y="3359888"/>
            <a:ext cx="5901951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Tên bài học hôm nay là gì?</a:t>
            </a:r>
            <a:endParaRPr lang="en-US" sz="5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FBAE3-EF4D-6471-A84D-BC12F6F0D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1343" y="950098"/>
            <a:ext cx="7716573" cy="6936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10178775" y="2986505"/>
            <a:ext cx="6298034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văn là lời của ai nói về điều gì?</a:t>
            </a:r>
            <a:endParaRPr lang="en-US" sz="500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C70FAD9-4706-1465-F227-F1553323C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30785" y="6020024"/>
            <a:ext cx="3426429" cy="343071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4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43C558B-D199-66EF-4780-7B30672AE52E}"/>
              </a:ext>
            </a:extLst>
          </p:cNvPr>
          <p:cNvSpPr/>
          <p:nvPr/>
        </p:nvSpPr>
        <p:spPr>
          <a:xfrm>
            <a:off x="1581079" y="2291768"/>
            <a:ext cx="9239610" cy="2703885"/>
          </a:xfrm>
          <a:prstGeom prst="wedgeRoundRectCallout">
            <a:avLst>
              <a:gd name="adj1" fmla="val -60398"/>
              <a:gd name="adj2" fmla="val 3753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2047984" y="2467526"/>
            <a:ext cx="8305800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/>
              <a:t>Tên bài học: </a:t>
            </a:r>
            <a:r>
              <a:rPr lang="vi-VN" sz="5000"/>
              <a:t>Nhớ lại buổi đầu tiên đi học</a:t>
            </a:r>
            <a:endParaRPr lang="en-US" sz="500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FA02D6B-2A06-786E-C707-B63894CD171C}"/>
              </a:ext>
            </a:extLst>
          </p:cNvPr>
          <p:cNvSpPr/>
          <p:nvPr/>
        </p:nvSpPr>
        <p:spPr>
          <a:xfrm>
            <a:off x="8124848" y="5216663"/>
            <a:ext cx="8520110" cy="2636402"/>
          </a:xfrm>
          <a:prstGeom prst="wedgeRoundRectCallout">
            <a:avLst>
              <a:gd name="adj1" fmla="val 62453"/>
              <a:gd name="adj2" fmla="val 343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8291524" y="5446001"/>
            <a:ext cx="8186758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thơ là lời của tác giả, kể về ngày đầu tiên đi học </a:t>
            </a:r>
            <a:endParaRPr lang="en-US" sz="500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14779B-C2B4-D285-CCEA-B4EACDF4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016" y="5458076"/>
            <a:ext cx="3435073" cy="433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2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1276894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06291">
            <a:off x="10157457" y="4743208"/>
            <a:ext cx="8735995" cy="62353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63600" y="2628900"/>
            <a:ext cx="3543446" cy="27173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86350" y="-170923"/>
            <a:ext cx="8115300" cy="51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BÀI 2:</a:t>
            </a:r>
          </a:p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EM ĐÃ LỚN</a:t>
            </a:r>
            <a:endParaRPr lang="en-US" sz="8500" b="1">
              <a:solidFill>
                <a:srgbClr val="742C0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3294713-6EE3-B5AA-B662-AEA90F56F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1420" y="6888020"/>
            <a:ext cx="1685305" cy="269110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3678696-BB47-F496-64B8-591E4F833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88602" y="6861573"/>
            <a:ext cx="1688713" cy="269654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D6952B3-34B7-7602-0E35-6458A666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23905" y="6888020"/>
            <a:ext cx="1688713" cy="269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24C19-6DF8-3EEC-40C8-2D5F1042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9398" y="-59105"/>
            <a:ext cx="3543446" cy="2509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33E16-C797-56AD-771A-15EEF8FB3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5" y="-170923"/>
            <a:ext cx="3021307" cy="30621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0" y="1028700"/>
            <a:ext cx="9600504" cy="8229600"/>
            <a:chOff x="0" y="0"/>
            <a:chExt cx="4299236" cy="3685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99236" cy="3685327"/>
            </a:xfrm>
            <a:custGeom>
              <a:avLst/>
              <a:gdLst/>
              <a:ahLst/>
              <a:cxnLst/>
              <a:rect l="l" t="t" r="r" b="b"/>
              <a:pathLst>
                <a:path w="4299236" h="3685327">
                  <a:moveTo>
                    <a:pt x="4174776" y="3685326"/>
                  </a:moveTo>
                  <a:lnTo>
                    <a:pt x="124460" y="3685326"/>
                  </a:lnTo>
                  <a:cubicBezTo>
                    <a:pt x="55880" y="3685326"/>
                    <a:pt x="0" y="3629446"/>
                    <a:pt x="0" y="35608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74776" y="0"/>
                  </a:lnTo>
                  <a:cubicBezTo>
                    <a:pt x="4243356" y="0"/>
                    <a:pt x="4299236" y="55880"/>
                    <a:pt x="4299236" y="124460"/>
                  </a:cubicBezTo>
                  <a:lnTo>
                    <a:pt x="4299236" y="3560866"/>
                  </a:lnTo>
                  <a:cubicBezTo>
                    <a:pt x="4299236" y="3629447"/>
                    <a:pt x="4243356" y="3685327"/>
                    <a:pt x="4174776" y="36853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1132" y="1714500"/>
            <a:ext cx="6594591" cy="71777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191152" y="1085513"/>
            <a:ext cx="6934200" cy="1257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5500" b="1"/>
              <a:t>Nội dung bài học</a:t>
            </a:r>
            <a:endParaRPr lang="en-US" sz="55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BAAAD2-9A56-1C41-DCED-1FEDF4451AC0}"/>
              </a:ext>
            </a:extLst>
          </p:cNvPr>
          <p:cNvSpPr/>
          <p:nvPr/>
        </p:nvSpPr>
        <p:spPr>
          <a:xfrm>
            <a:off x="7665723" y="288174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1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64054D-7E43-6554-8873-AADD58A41F44}"/>
              </a:ext>
            </a:extLst>
          </p:cNvPr>
          <p:cNvSpPr/>
          <p:nvPr/>
        </p:nvSpPr>
        <p:spPr>
          <a:xfrm>
            <a:off x="7765473" y="4812050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2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B61771-C689-1CCF-99EB-2E232E9EF4E8}"/>
              </a:ext>
            </a:extLst>
          </p:cNvPr>
          <p:cNvSpPr/>
          <p:nvPr/>
        </p:nvSpPr>
        <p:spPr>
          <a:xfrm>
            <a:off x="7765473" y="663945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3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D6F4457-DE7E-CE92-9A42-B515862C5A6D}"/>
              </a:ext>
            </a:extLst>
          </p:cNvPr>
          <p:cNvSpPr txBox="1"/>
          <p:nvPr/>
        </p:nvSpPr>
        <p:spPr>
          <a:xfrm>
            <a:off x="9242713" y="2577776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4000" b="1"/>
              <a:t>Nhớ lại buổi đầu tiên đi học</a:t>
            </a:r>
            <a:endParaRPr lang="en-US" sz="4000" b="1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8D72A2B-E22B-13DC-60D9-D8C2FA6E3955}"/>
              </a:ext>
            </a:extLst>
          </p:cNvPr>
          <p:cNvSpPr txBox="1"/>
          <p:nvPr/>
        </p:nvSpPr>
        <p:spPr>
          <a:xfrm>
            <a:off x="9524304" y="4474038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Ôn viết chữ B, C</a:t>
            </a:r>
            <a:endParaRPr lang="en-US" sz="4000" b="1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F26FC3E-4A0B-8798-E956-6F0A6119CF12}"/>
              </a:ext>
            </a:extLst>
          </p:cNvPr>
          <p:cNvSpPr txBox="1"/>
          <p:nvPr/>
        </p:nvSpPr>
        <p:spPr>
          <a:xfrm>
            <a:off x="9598772" y="6370300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Luyện nghe nói</a:t>
            </a:r>
            <a:endParaRPr lang="en-US" sz="4000" b="1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C7C15A8-2DA1-56F2-FBE1-554279380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85294" y="5946392"/>
            <a:ext cx="422030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641A70A-4A63-FA88-2CBA-1AD04E5F7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68081" y="8229142"/>
            <a:ext cx="1675116" cy="18500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0597609-1A93-7AC5-0D3C-6D95978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83885" y="207830"/>
            <a:ext cx="7020990" cy="98713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600" y="3467100"/>
            <a:ext cx="14401800" cy="3797300"/>
            <a:chOff x="-152142" y="126897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-152142" y="126897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038600" y="3820849"/>
            <a:ext cx="12115800" cy="2620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solidFill>
                  <a:srgbClr val="742C00"/>
                </a:solidFill>
              </a:rPr>
              <a:t>BÀI </a:t>
            </a:r>
            <a:r>
              <a:rPr lang="en-US" sz="6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vi-VN" sz="6000" b="1">
                <a:solidFill>
                  <a:srgbClr val="742C00"/>
                </a:solidFill>
              </a:rPr>
              <a:t>1:</a:t>
            </a:r>
          </a:p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LUYỆN VIẾT CHỮ B, 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165350"/>
            <a:ext cx="4060011" cy="64008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4A60369-3026-5D24-BB14-FB5873971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82069" y="8229142"/>
            <a:ext cx="1675116" cy="185002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8C71DC0-10B8-705C-4296-016A1EE87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963400" y="8229142"/>
            <a:ext cx="1675116" cy="1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904066-0B3D-B3DC-8D56-55C441844BC5}"/>
              </a:ext>
            </a:extLst>
          </p:cNvPr>
          <p:cNvSpPr txBox="1"/>
          <p:nvPr/>
        </p:nvSpPr>
        <p:spPr>
          <a:xfrm>
            <a:off x="8934450" y="2063297"/>
            <a:ext cx="824865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Chữ B gồm có 2 nét: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Nét 1: nét xiên cong trái.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Nét 2: nét cong nối liền nhau</a:t>
            </a:r>
          </a:p>
        </p:txBody>
      </p:sp>
      <p:pic>
        <p:nvPicPr>
          <p:cNvPr id="7" name="chu B">
            <a:hlinkClick r:id="" action="ppaction://media"/>
            <a:extLst>
              <a:ext uri="{FF2B5EF4-FFF2-40B4-BE49-F238E27FC236}">
                <a16:creationId xmlns:a16="http://schemas.microsoft.com/office/drawing/2014/main" id="{A0650A61-ED47-BA35-63D2-0F4C41BF4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53" b="11644"/>
          <a:stretch/>
        </p:blipFill>
        <p:spPr>
          <a:xfrm>
            <a:off x="895350" y="1457323"/>
            <a:ext cx="8039100" cy="737235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CF9F486-5559-D022-8396-DF817D3057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4271"/>
          <a:stretch/>
        </p:blipFill>
        <p:spPr>
          <a:xfrm>
            <a:off x="137679" y="6172200"/>
            <a:ext cx="2277341" cy="41148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A36B25C-2979-0414-0A54-92058AC90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4271"/>
          <a:stretch/>
        </p:blipFill>
        <p:spPr>
          <a:xfrm flipH="1">
            <a:off x="7299614" y="6172200"/>
            <a:ext cx="1837459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E1BE9-0945-2648-6382-18429A511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9" y="300707"/>
            <a:ext cx="2350930" cy="231323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088822E-EBB0-27DC-E9A9-B550F74510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4021667" y="5207449"/>
            <a:ext cx="2732202" cy="47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47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D088822E-EBB0-27DC-E9A9-B550F74510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021667" y="5207449"/>
            <a:ext cx="2732202" cy="4778843"/>
          </a:xfrm>
          <a:prstGeom prst="rect">
            <a:avLst/>
          </a:prstGeom>
        </p:spPr>
      </p:pic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8111BB60-23CA-0592-B5DC-0BE67C71E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33" r="1869" b="10000"/>
          <a:stretch/>
        </p:blipFill>
        <p:spPr>
          <a:xfrm>
            <a:off x="932521" y="1417342"/>
            <a:ext cx="7849593" cy="745231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CF9F486-5559-D022-8396-DF817D3057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4271"/>
          <a:stretch/>
        </p:blipFill>
        <p:spPr>
          <a:xfrm>
            <a:off x="137679" y="6172200"/>
            <a:ext cx="2277341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E1BE9-0945-2648-6382-18429A511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679" y="300707"/>
            <a:ext cx="2350930" cy="231323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A36B25C-2979-0414-0A54-92058AC90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4271"/>
          <a:stretch/>
        </p:blipFill>
        <p:spPr>
          <a:xfrm flipH="1">
            <a:off x="7299614" y="6172200"/>
            <a:ext cx="1837459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04066-0B3D-B3DC-8D56-55C441844BC5}"/>
              </a:ext>
            </a:extLst>
          </p:cNvPr>
          <p:cNvSpPr txBox="1"/>
          <p:nvPr/>
        </p:nvSpPr>
        <p:spPr>
          <a:xfrm>
            <a:off x="8218343" y="2556830"/>
            <a:ext cx="8828616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00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314</Words>
  <Application>Microsoft Office PowerPoint</Application>
  <PresentationFormat>Custom</PresentationFormat>
  <Paragraphs>46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Brown Illustrative Book Report Presentation</dc:title>
  <dc:creator>DAO THI THAO</dc:creator>
  <cp:lastModifiedBy>3A1_THGB</cp:lastModifiedBy>
  <cp:revision>9</cp:revision>
  <dcterms:created xsi:type="dcterms:W3CDTF">2006-08-16T00:00:00Z</dcterms:created>
  <dcterms:modified xsi:type="dcterms:W3CDTF">2022-09-21T05:58:32Z</dcterms:modified>
  <dc:identifier>DAFHaHEDv84</dc:identifier>
</cp:coreProperties>
</file>